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22B0-9A0B-429F-9A4A-07692D286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5BEEB-70BF-49BD-94A6-84B4CAC15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7E932-01C0-40C8-8E68-E555596E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3C70-31D4-4619-A856-56035E80A1B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6E173-3FF3-4541-9E76-41BC1929E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3171B-3402-4E26-AA1B-899511CC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4932-5412-486A-804F-A3FC007C8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BDBA-A5EC-4566-A27C-1B323845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7EF34-94A1-43DF-AFE1-1608077FA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39473-E8CD-44B9-B86F-375C918D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3C70-31D4-4619-A856-56035E80A1B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6D23A-BCA1-4A0D-B6B8-461CAAB7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3D2B0-50A6-41F4-9967-366F16E6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4932-5412-486A-804F-A3FC007C8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6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7E9989-843D-47CE-A76B-FDF377ADE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BF528-79BE-4130-9C57-050489866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4B352-67F4-4984-87E5-7D12EA450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3C70-31D4-4619-A856-56035E80A1B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72457-7720-4FF2-AEF5-54F30A09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F16C9-4BC2-4D90-8AE3-4BEF8CD3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4932-5412-486A-804F-A3FC007C8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5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9418-8978-4C73-998E-76303729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EE01A-C14A-4553-8F86-194B67291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C8B07-1689-480C-86EE-5BF10EE6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3C70-31D4-4619-A856-56035E80A1B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722E0-5A48-49BF-B184-CE0A76A0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C03FA-7E8E-4C05-B042-17BAB8BE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4932-5412-486A-804F-A3FC007C8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4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B970-F3C7-4093-8AB2-DA522913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23E90-8C74-432B-AD63-D12700C12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4113E-CF9C-4ABF-9079-6221CD9A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3C70-31D4-4619-A856-56035E80A1B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2863A-999D-41D0-AEC2-BCE5F9F4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F4B29-AC4B-4DAA-BFBC-377EAEA3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4932-5412-486A-804F-A3FC007C8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0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AF82-E8D7-4296-AC1A-5B09DDDE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DE41D-4F3F-4FC7-B943-E8B94489D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FFCD6-245F-4961-9984-9BFC3A2EA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1AF70-D8CF-4C62-A4E9-F51A65EAA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3C70-31D4-4619-A856-56035E80A1B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C1ECB-823A-4FA3-A4A9-04BA571C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76B96-74EA-438D-B9BD-A94B48A8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4932-5412-486A-804F-A3FC007C8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3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D376-1B71-4373-BC0B-0862CCEA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7C168-D74E-4840-8A13-7A3BFD063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2F710-3875-486A-BA9C-C707F1F66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23875D-4827-4D9F-A5EA-7BD367AB2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614BB-F9B2-4EC3-BD01-53DA19CB9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B461B5-0AA3-42AC-8A21-6F3B55CB3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3C70-31D4-4619-A856-56035E80A1B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EA6DD-80DB-4282-81C2-DD8B476F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44137-C11E-44C2-992E-98485B15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4932-5412-486A-804F-A3FC007C8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4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F26D-F805-4B9E-B340-D0E2464F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03839-75BD-440E-BD3C-0E9A753F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3C70-31D4-4619-A856-56035E80A1B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59459-DE2B-44AB-B9EE-F03A31E2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4FC6E-42BC-4803-A9E4-8CFD9EB6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4932-5412-486A-804F-A3FC007C8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4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5E1663-5EA1-4403-8F5A-9AB1EF88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3C70-31D4-4619-A856-56035E80A1B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B8CB0-9527-49C7-8DA8-D3E1BE4D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28437-F767-44A6-B178-C17C845BE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4932-5412-486A-804F-A3FC007C8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2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2D39-0A6C-4871-92A5-443A71D7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E46E0-4562-4FFB-9766-E42CE663E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5135D-C306-47C4-8C0D-E583AB8AA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1C9B0-4175-481E-826F-77CCC2F1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3C70-31D4-4619-A856-56035E80A1B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9E760-0591-4610-B370-D4E78F35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02DD2-5A76-4A97-B910-11166111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4932-5412-486A-804F-A3FC007C8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8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44EB-BB2E-4264-A07C-5373F545D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A5FF1E-0F49-424B-B94A-0E8ACB865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638B6-A796-4D72-B5C2-BDE339F2C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5BBB0-6E86-4C47-8CBE-4EA13252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3C70-31D4-4619-A856-56035E80A1B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618E5-81C3-4DED-B69D-1399D949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3C48D-02F6-4ABA-9565-F52259B9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4932-5412-486A-804F-A3FC007C8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3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DF5436-CB86-4B33-99C1-7E65343AF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B979E-1203-41BD-8D28-460E42C3F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80D91-AE0F-451D-A3A0-36B43D3FB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53C70-31D4-4619-A856-56035E80A1B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541F9-8B96-4C26-B1A5-3BC02D33E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53D79-EBF2-4FF8-A0C1-F5D255991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94932-5412-486A-804F-A3FC007C8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0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CCD1-A108-406F-8B3C-9E0E17CF7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5794" y="1600199"/>
            <a:ext cx="6310265" cy="1468925"/>
          </a:xfrm>
        </p:spPr>
        <p:txBody>
          <a:bodyPr/>
          <a:lstStyle/>
          <a:p>
            <a:r>
              <a:rPr lang="en-US" dirty="0"/>
              <a:t>MPP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7BA2C-36A4-4D08-B234-153BA437C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72016" y="3159659"/>
            <a:ext cx="11171976" cy="209814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PROJECT PRESENTATION</a:t>
            </a:r>
          </a:p>
          <a:p>
            <a:endParaRPr lang="en-US" dirty="0"/>
          </a:p>
          <a:p>
            <a:r>
              <a:rPr lang="en-US" dirty="0"/>
              <a:t>Team Member</a:t>
            </a:r>
          </a:p>
          <a:p>
            <a:pPr marL="342900" indent="-342900">
              <a:buFontTx/>
              <a:buChar char="-"/>
            </a:pPr>
            <a:r>
              <a:rPr lang="en-US" dirty="0"/>
              <a:t>Purushottam Prajapati</a:t>
            </a:r>
          </a:p>
          <a:p>
            <a:pPr marL="342900" indent="-342900">
              <a:buFontTx/>
              <a:buChar char="-"/>
            </a:pPr>
            <a:r>
              <a:rPr lang="en-US" dirty="0"/>
              <a:t>Sally Haddad </a:t>
            </a:r>
          </a:p>
          <a:p>
            <a:pPr marL="342900" indent="-342900">
              <a:buFontTx/>
              <a:buChar char="-"/>
            </a:pPr>
            <a:r>
              <a:rPr lang="en-US" dirty="0"/>
              <a:t>Maher Gerges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6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5A3C-CF8A-4769-9221-1B7CAD85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56BCA50-39FE-47BE-8318-620A637F0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03" y="1237313"/>
            <a:ext cx="9412794" cy="5255562"/>
          </a:xfrm>
        </p:spPr>
      </p:pic>
    </p:spTree>
    <p:extLst>
      <p:ext uri="{BB962C8B-B14F-4D97-AF65-F5344CB8AC3E}">
        <p14:creationId xmlns:p14="http://schemas.microsoft.com/office/powerpoint/2010/main" val="233028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E24C-A777-499B-8A67-F25176A1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- Login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AD3A142-66F2-4D59-8546-7CAD36B4E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23" y="1363876"/>
            <a:ext cx="10130353" cy="5128999"/>
          </a:xfrm>
        </p:spPr>
      </p:pic>
    </p:spTree>
    <p:extLst>
      <p:ext uri="{BB962C8B-B14F-4D97-AF65-F5344CB8AC3E}">
        <p14:creationId xmlns:p14="http://schemas.microsoft.com/office/powerpoint/2010/main" val="90213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EC6-4549-4AEC-B96A-F7514D9A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– Add Member</a:t>
            </a:r>
          </a:p>
        </p:txBody>
      </p:sp>
      <p:pic>
        <p:nvPicPr>
          <p:cNvPr id="5" name="Content Placeholder 4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697837C5-7B27-4551-A2C0-EAC9E5B39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363" y="1540669"/>
            <a:ext cx="8925226" cy="4952206"/>
          </a:xfrm>
        </p:spPr>
      </p:pic>
    </p:spTree>
    <p:extLst>
      <p:ext uri="{BB962C8B-B14F-4D97-AF65-F5344CB8AC3E}">
        <p14:creationId xmlns:p14="http://schemas.microsoft.com/office/powerpoint/2010/main" val="330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816A-85B1-40EB-ABD1-C50014473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– Add book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FA0934A8-2EBF-4D80-B2D7-0756870BB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87" y="2567781"/>
            <a:ext cx="7058025" cy="2867025"/>
          </a:xfrm>
        </p:spPr>
      </p:pic>
    </p:spTree>
    <p:extLst>
      <p:ext uri="{BB962C8B-B14F-4D97-AF65-F5344CB8AC3E}">
        <p14:creationId xmlns:p14="http://schemas.microsoft.com/office/powerpoint/2010/main" val="1949823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512F-C4BD-48E2-BAF8-70C8B1D5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– Add Book Copy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81F4693-9797-49CD-A6B5-CF4CE4059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035" y="1825625"/>
            <a:ext cx="7791930" cy="4351338"/>
          </a:xfrm>
        </p:spPr>
      </p:pic>
    </p:spTree>
    <p:extLst>
      <p:ext uri="{BB962C8B-B14F-4D97-AF65-F5344CB8AC3E}">
        <p14:creationId xmlns:p14="http://schemas.microsoft.com/office/powerpoint/2010/main" val="79768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4D97-6FD3-451F-ACEF-147E18F4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– Add Checkout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0DB72ED-A651-4675-B3B4-8BB23328D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1" y="1428201"/>
            <a:ext cx="10998829" cy="5184470"/>
          </a:xfrm>
        </p:spPr>
      </p:pic>
    </p:spTree>
    <p:extLst>
      <p:ext uri="{BB962C8B-B14F-4D97-AF65-F5344CB8AC3E}">
        <p14:creationId xmlns:p14="http://schemas.microsoft.com/office/powerpoint/2010/main" val="166956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33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MPP</vt:lpstr>
      <vt:lpstr>Class Diagram</vt:lpstr>
      <vt:lpstr>Sequence - Login</vt:lpstr>
      <vt:lpstr>Sequence – Add Member</vt:lpstr>
      <vt:lpstr>Sequence – Add book</vt:lpstr>
      <vt:lpstr>Sequence – Add Book Copy</vt:lpstr>
      <vt:lpstr>Sequence – Add Checkout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MPP</dc:title>
  <dc:creator>Purushottam Prajapati</dc:creator>
  <cp:lastModifiedBy>Purushottam Prajapati</cp:lastModifiedBy>
  <cp:revision>2</cp:revision>
  <dcterms:created xsi:type="dcterms:W3CDTF">2022-03-04T22:38:15Z</dcterms:created>
  <dcterms:modified xsi:type="dcterms:W3CDTF">2022-03-04T23:20:04Z</dcterms:modified>
</cp:coreProperties>
</file>