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2"/>
      <p:italic r:id="rId13"/>
    </p:embeddedFont>
    <p:embeddedFont>
      <p:font typeface="Rockwell" panose="02060603020205020403" pitchFamily="18" charset="77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>
      <p:cViewPr varScale="1">
        <p:scale>
          <a:sx n="122" d="100"/>
          <a:sy n="122" d="100"/>
        </p:scale>
        <p:origin x="82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5b94801a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5b94801a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5b94801a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5b94801a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5b94801a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5b94801a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5b94801a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5b94801a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5b94801a2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5b94801a2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5b94801a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5b94801a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5b94801a2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5b94801a2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5b94801a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5b94801a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1224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06002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82735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40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84424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137888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92083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00528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4275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318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317222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37846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337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 b="1"/>
              <a:t>Django - Video Conferencing Web App</a:t>
            </a:r>
            <a:endParaRPr sz="3680" b="1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DPR - Detailed Project Report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3598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Objective:</a:t>
            </a:r>
            <a:endParaRPr b="1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CFCF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main purpose of video conferencing is to enable face-to-face communication between two or more people in different locations. </a:t>
            </a:r>
            <a:endParaRPr>
              <a:solidFill>
                <a:srgbClr val="000000"/>
              </a:solidFill>
              <a:highlight>
                <a:srgbClr val="FCFCF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CFCF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is a popular alternative to phone conferencing for businesses and provides individual users with an inexpensive means of communication with distant friends and family.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Benefits:</a:t>
            </a:r>
            <a:endParaRPr b="1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832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★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Sharing of presentations 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★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allows immediate, full two way communication of content; verbal, pictorial objects etc.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★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Greater access to experts/specialists (nationally and internationally).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★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productive use of time (eliminates wasted travel time) and significant travel cost savings.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★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Reduced environmental impact through less travel and reduced pressure, stress and fatigue from travel.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★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Facilitating short notice meetings between individuals in distant locations thus decisions can be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made more quickly.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★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Increased meeting attendance by participants who would otherwise be unable to join in.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★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Greater accessibility and allows geographical reach even to rural or remote locations.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Architecture</a:t>
            </a:r>
            <a:endParaRPr b="1"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100" y="937600"/>
            <a:ext cx="4765924" cy="38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Video Conferencing</a:t>
            </a:r>
            <a:endParaRPr sz="2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457200" lvl="0" indent="-31242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★"/>
            </a:pPr>
            <a:r>
              <a:rPr lang="en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Videoconferencing is a method of communicating between two or more locations in which sound, vision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data signals are conveyed electronically to enable simultaneous interactive communication. 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242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★"/>
            </a:pPr>
            <a:r>
              <a:rPr lang="en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Much more personal and effective than audio conferencing, all parties involved can see the facial expressions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body  language  that  are  so vital to  the  way we communicate. 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242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★"/>
            </a:pPr>
            <a:r>
              <a:rPr lang="en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conferencing works by using a few different technologies. Some of these technologies are hardware while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others  are software  related.  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242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★"/>
            </a:pPr>
            <a:r>
              <a:rPr lang="en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Video conference can be between two sites, i.e. locations which are connected to each other via the video conference, or the conference can connect multiple locations. 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242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★"/>
            </a:pPr>
            <a:r>
              <a:rPr lang="en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communication can take place in a special video conferencing studio, or on a normal home computer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equipped with a webcam or even a video call on a modern 3rd generation mobile phone 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falls into this scope.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 b="1">
                <a:solidFill>
                  <a:srgbClr val="1C458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Application of Video Conferencing </a:t>
            </a:r>
            <a:endParaRPr sz="2700" b="1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34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★"/>
            </a:pPr>
            <a:r>
              <a:rPr lang="en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Teaching: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VC allows easy access to remote expertise. When the number of expertise is small, one lecturer can teach various virtual classes at a go thus, travelling to various campuses is significantly reduced.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534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★"/>
            </a:pPr>
            <a:r>
              <a:rPr lang="en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Meetings: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VC leads to cost savings on travel, accommodation and staff time. Several sites can be linked together.  Having  a  set  time  and  duration  for  a  meeting  encourages  punctuality  and  focused discussion.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534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★"/>
            </a:pPr>
            <a:r>
              <a:rPr lang="en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sharing: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Images from a personal computer (PC), such as spreadsheets, PowerPoint illustrations etc.can be shared to enhance a presentation.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534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★"/>
            </a:pPr>
            <a:r>
              <a:rPr lang="en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Interviews: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Cost savings can allow more candidates to be interviewed from remote locations. With data sharing, CVs can be viewed and discussed online.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534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★"/>
            </a:pPr>
            <a:r>
              <a:rPr lang="en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Telemedicine: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rural areas, specialist medical help may not be available on hand. By linking to a regional centre, cottage hospitals and clinics can receive help in diagnosing patients' disorders.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534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★"/>
            </a:pPr>
            <a:r>
              <a:rPr lang="en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Legal work: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VC helps reduce intimidation of vulnerable court witnesses. Particularly sensitive cases e.g.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children or rape cases can be made more acceptable by separating the victims physically from the court.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34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Components of Video Conference</a:t>
            </a:r>
            <a:endParaRPr sz="2700"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Videoconferencing has three essential components: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★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Hardware.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★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intervening network that carries the signals between sites.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★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conference environment or room.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Video conferencing could lead the way for a dual approach, giving students more responsibility for their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learning,  working  in  groups,  and  doing  educational  tasks;  all  of  which  would  benefit  conventional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teaching, but video conferencing provides an opportunity to implement them. It does not replace the use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of print or other methods used in the conceptualization process. It can be used to encourage construction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and it's true use lies in encouraging dialogue and increasing the scope for dialogue.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the advancement and ease of availability of high speed and cheap internet connections, it is expected that video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conferencing will increasingly become popular thus, leading to more interest and use of distance learning.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this paper, an introduction to video conferencing and its application in distance learning was presented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 an effective way of delivering subject matter in classrooms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Q &amp; A:</a:t>
            </a:r>
            <a:endParaRPr b="1"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311700" y="11596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arenR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How users can join the room?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-Once host publish the room, using that room name users can join.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0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AutoNum type="arabicParenR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Which framework is used to build this app?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-Django Framework is used.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0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AutoNum type="arabicParenR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How users are managed?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-Using Django Admin we can manage the users.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0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AutoNum type="arabicParenR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Is this app secured ?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-Yes, Django provides </a:t>
            </a:r>
            <a:r>
              <a:rPr lang="en" sz="135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Cross site scripting (XSS) protection, Cross site request forgery (CSRF) protection, SQL injection protection, Clickjacking protection, SSL/HTTPS, Host header validation etc.,</a:t>
            </a:r>
            <a:endParaRPr sz="135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{D82E025F-3FF1-CD4F-9AA8-FDAEF47E857B}tf16401369</Template>
  <TotalTime>0</TotalTime>
  <Words>810</Words>
  <Application>Microsoft Macintosh PowerPoint</Application>
  <PresentationFormat>On-screen Show (16:9)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Times New Roman</vt:lpstr>
      <vt:lpstr>Rockwell</vt:lpstr>
      <vt:lpstr>Arial</vt:lpstr>
      <vt:lpstr>Wingdings</vt:lpstr>
      <vt:lpstr>Calibri Light</vt:lpstr>
      <vt:lpstr>Atlas</vt:lpstr>
      <vt:lpstr>Django - Video Conferencing Web App</vt:lpstr>
      <vt:lpstr>Objective:</vt:lpstr>
      <vt:lpstr>Benefits:</vt:lpstr>
      <vt:lpstr>Architecture</vt:lpstr>
      <vt:lpstr>Video Conferencing</vt:lpstr>
      <vt:lpstr>Application of Video Conferencing </vt:lpstr>
      <vt:lpstr>Components of Video Conference </vt:lpstr>
      <vt:lpstr>Conclusion</vt:lpstr>
      <vt:lpstr>Q &amp; 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- Video Conferencing Web App</dc:title>
  <cp:lastModifiedBy>Microsoft Office User</cp:lastModifiedBy>
  <cp:revision>1</cp:revision>
  <dcterms:modified xsi:type="dcterms:W3CDTF">2022-03-24T13:43:45Z</dcterms:modified>
</cp:coreProperties>
</file>