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30"/>
  </p:notesMasterIdLst>
  <p:sldIdLst>
    <p:sldId id="270" r:id="rId4"/>
    <p:sldId id="271" r:id="rId5"/>
    <p:sldId id="264" r:id="rId6"/>
    <p:sldId id="265" r:id="rId7"/>
    <p:sldId id="272" r:id="rId8"/>
    <p:sldId id="275" r:id="rId9"/>
    <p:sldId id="274" r:id="rId10"/>
    <p:sldId id="273" r:id="rId11"/>
    <p:sldId id="277" r:id="rId12"/>
    <p:sldId id="266" r:id="rId13"/>
    <p:sldId id="276" r:id="rId14"/>
    <p:sldId id="292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B59F-302C-0000-7F33-7F3CF036BE64}" v="2" dt="2021-03-18T08:34:07.045"/>
    <p1510:client id="{F96BB49F-8060-0000-7F33-75ABF6C5A3D0}" v="18" dt="2021-03-15T06:31:03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F96BB49F-8060-0000-7F33-75ABF6C5A3D0}"/>
    <pc:docChg chg="modSld">
      <pc:chgData name="Jayasree Narayanan" userId="S::jayasreen@am.amrita.edu::1b818bb5-1fba-4709-8e50-814e7a89f52f" providerId="AD" clId="Web-{F96BB49F-8060-0000-7F33-75ABF6C5A3D0}" dt="2021-03-15T06:31:02.416" v="16" actId="20577"/>
      <pc:docMkLst>
        <pc:docMk/>
      </pc:docMkLst>
      <pc:sldChg chg="modSp">
        <pc:chgData name="Jayasree Narayanan" userId="S::jayasreen@am.amrita.edu::1b818bb5-1fba-4709-8e50-814e7a89f52f" providerId="AD" clId="Web-{F96BB49F-8060-0000-7F33-75ABF6C5A3D0}" dt="2021-03-15T06:31:02.416" v="16" actId="20577"/>
        <pc:sldMkLst>
          <pc:docMk/>
          <pc:sldMk cId="0" sldId="274"/>
        </pc:sldMkLst>
        <pc:spChg chg="mod">
          <ac:chgData name="Jayasree Narayanan" userId="S::jayasreen@am.amrita.edu::1b818bb5-1fba-4709-8e50-814e7a89f52f" providerId="AD" clId="Web-{F96BB49F-8060-0000-7F33-75ABF6C5A3D0}" dt="2021-03-15T06:31:02.416" v="16" actId="20577"/>
          <ac:spMkLst>
            <pc:docMk/>
            <pc:sldMk cId="0" sldId="274"/>
            <ac:spMk id="3" creationId="{5ABD657C-3E39-4737-960F-78A03ED8A294}"/>
          </ac:spMkLst>
        </pc:spChg>
      </pc:sldChg>
    </pc:docChg>
  </pc:docChgLst>
  <pc:docChgLst>
    <pc:chgData name="Jayasree Narayanan" userId="S::jayasreen@am.amrita.edu::1b818bb5-1fba-4709-8e50-814e7a89f52f" providerId="AD" clId="Web-{EB69B59F-302C-0000-7F33-7F3CF036BE64}"/>
    <pc:docChg chg="modSld">
      <pc:chgData name="Jayasree Narayanan" userId="S::jayasreen@am.amrita.edu::1b818bb5-1fba-4709-8e50-814e7a89f52f" providerId="AD" clId="Web-{EB69B59F-302C-0000-7F33-7F3CF036BE64}" dt="2021-03-18T08:34:05.748" v="0" actId="20577"/>
      <pc:docMkLst>
        <pc:docMk/>
      </pc:docMkLst>
      <pc:sldChg chg="modSp">
        <pc:chgData name="Jayasree Narayanan" userId="S::jayasreen@am.amrita.edu::1b818bb5-1fba-4709-8e50-814e7a89f52f" providerId="AD" clId="Web-{EB69B59F-302C-0000-7F33-7F3CF036BE64}" dt="2021-03-18T08:34:05.748" v="0" actId="20577"/>
        <pc:sldMkLst>
          <pc:docMk/>
          <pc:sldMk cId="0" sldId="271"/>
        </pc:sldMkLst>
        <pc:spChg chg="mod">
          <ac:chgData name="Jayasree Narayanan" userId="S::jayasreen@am.amrita.edu::1b818bb5-1fba-4709-8e50-814e7a89f52f" providerId="AD" clId="Web-{EB69B59F-302C-0000-7F33-7F3CF036BE64}" dt="2021-03-18T08:34:05.748" v="0" actId="20577"/>
          <ac:spMkLst>
            <pc:docMk/>
            <pc:sldMk cId="0" sldId="271"/>
            <ac:spMk id="4098" creationId="{F277E885-75A4-4FD7-B510-2319936A3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1ED2C0D0-DC19-4FED-9F59-B7985C84C0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>
              <a:extLst>
                <a:ext uri="{FF2B5EF4-FFF2-40B4-BE49-F238E27FC236}">
                  <a16:creationId xmlns:a16="http://schemas.microsoft.com/office/drawing/2014/main" id="{39ABF7D9-C9F0-4A34-8505-7557245DB0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7402DFF4-C808-4A1B-8139-6DDE7AB758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Arc 4">
              <a:extLst>
                <a:ext uri="{FF2B5EF4-FFF2-40B4-BE49-F238E27FC236}">
                  <a16:creationId xmlns:a16="http://schemas.microsoft.com/office/drawing/2014/main" id="{FD89A591-BA44-4459-B4A0-DCCAC888C5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0B7B75B9-064E-48A7-B712-C4E86B84E1A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9D1F78-3950-4C98-A427-89D6811F8B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C45586E-D54F-4B60-B665-5920AB452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A4BCAF2-DA15-40B9-A3C9-326036D18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F6D2-5ED4-48B4-8A25-EEAA21CC8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3689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10D4D04-648B-4252-ABBD-E6456A3F3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E8E6CFE-584E-47BC-B548-F07F00BAE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A1D0D1-4C0C-4C0A-B1D9-1A05BCD30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4B8A-26A5-49FF-BA71-ADCCE19FE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2446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0"/>
            <a:ext cx="1962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573405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23DDF77-54BB-4B63-A94C-DEEFCB38F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CD21E8-3460-42C2-8C29-7222D50A6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D5C9ABA-F65B-4FCD-BD31-CA8F0CEF4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3951-523E-4FCC-9AE2-FBCBF43E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8015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CB97B0-621A-4203-8218-CA2083434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77DC70-83B7-4233-A747-B9C130093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53A3108-8241-4D0B-8F48-9A17D0628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7D25-8456-41E4-9AE8-34E0B9C9E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7140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65DEEF-5EF6-46DF-AD3A-5D63E82F3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C78C6A5-187E-40EA-BF20-7A7E5FFE1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E4FB0D6-0777-4FDD-B455-96AFC3BFD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7BFE5-2A04-4F4C-AADD-531B4DC9B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13923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6D01E1-8948-4153-9A5D-AE5341684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114C9FC-136A-4B76-B18A-E73584877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3AAFA6-82FC-43DC-894E-406D932C5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BA5C-DFF0-43F3-9475-43342F118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4095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FBE5F3E-6748-4B20-ACDE-DF08B935E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1842AB3-020A-4B62-88E7-CDD099015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D4574B0-2BC3-44BB-A82E-E2A88CCA7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AA802-D1A8-4CC4-9B9A-191FA2F63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92420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15BA81-C3BC-4DEF-B264-E03F599FE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876F7E-2AFF-4837-BB6E-9662DDDEB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0CD2EF4-842D-4357-8B11-B763841D8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2D64-4063-48E4-9312-EB72A9B60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7397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D96B134-110C-4216-9DD6-F9189CD7A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B912D72-4689-41BB-8C79-935D40DC3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5C7E3D-D7E2-4DA1-A105-2ABF66E51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7DD1-9D95-45C4-AA4B-227FF839D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7430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07E201-6400-461E-B5C0-15675EC93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7C342A2-2C92-43F6-B378-BD8E14755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57DBC20-06E7-4B88-9A4B-EA06D2F33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B0415-CF5B-4680-8A2A-3631AB171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128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F8040D-8D52-40FC-8519-A95624079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C63D8C-EC9A-40F1-9A0E-1F1E02CFE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67E0FD9-0B97-439A-8143-F57472C69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5863C-FB1D-4893-B9F2-3D7FAD09CA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2311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9ED934D3-7AC9-4D8E-AD74-1B5B3D9CA1F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2">
              <a:extLst>
                <a:ext uri="{FF2B5EF4-FFF2-40B4-BE49-F238E27FC236}">
                  <a16:creationId xmlns:a16="http://schemas.microsoft.com/office/drawing/2014/main" id="{EB7105B4-C137-49C2-8EEA-026A50C519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" name="Arc 3">
              <a:extLst>
                <a:ext uri="{FF2B5EF4-FFF2-40B4-BE49-F238E27FC236}">
                  <a16:creationId xmlns:a16="http://schemas.microsoft.com/office/drawing/2014/main" id="{2D109713-0341-47D8-82A8-C148EF53B2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" name="Arc 4">
              <a:extLst>
                <a:ext uri="{FF2B5EF4-FFF2-40B4-BE49-F238E27FC236}">
                  <a16:creationId xmlns:a16="http://schemas.microsoft.com/office/drawing/2014/main" id="{CE158922-4204-459A-BF5F-7A8D2B468D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1C6170D-965E-4753-A816-A4B6CDC9B40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3960707A-592E-4C2B-8D23-99D72175A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F2D566D4-00E3-46A3-A569-EEC23F03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84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D278905-3EFF-44BE-9D1F-737ABF7836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85D928-D665-4D88-A9DF-BE002CCCA8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70C3B55-D8FB-4048-A845-A1AFA1E60E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989471-15DE-4C30-AAB8-743705064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random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.com/tags/colgroup/" TargetMode="External"/><Relationship Id="rId3" Type="http://schemas.openxmlformats.org/officeDocument/2006/relationships/hyperlink" Target="https://html.com/tags/thead/" TargetMode="External"/><Relationship Id="rId7" Type="http://schemas.openxmlformats.org/officeDocument/2006/relationships/hyperlink" Target="https://html.com/tags/col/" TargetMode="External"/><Relationship Id="rId2" Type="http://schemas.openxmlformats.org/officeDocument/2006/relationships/hyperlink" Target="https://html.com/attributes/td-colsp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.com/tags/caption/" TargetMode="External"/><Relationship Id="rId5" Type="http://schemas.openxmlformats.org/officeDocument/2006/relationships/hyperlink" Target="https://html.com/tags/tfoot/" TargetMode="External"/><Relationship Id="rId4" Type="http://schemas.openxmlformats.org/officeDocument/2006/relationships/hyperlink" Target="https://html.com/tags/tbod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B98C67-387F-497D-9F56-F0B30422924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List, Anchor and Table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E21B1A-BE7A-49A8-83F5-B19AA967A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 Summary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7DEA118-B98F-46F2-AAB3-C83E3A1C9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The anchor tag &lt;A&gt; is used to link one document to another or from one part of a document to another part of the same document.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Basic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HREF="http://www.stanford.edu/"&gt;Stanford University&lt;/A&gt;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Inter-document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HREF="#spot"&gt;Point to 'spot' in this document&lt;/A&gt;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Defining a point in a document: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NAME="spot"&gt;Spot&lt;/A&gt;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Email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HREF="mailto:someone@somehost.com"&gt;Email someone@somehost.com&lt;/A&gt;</a:t>
            </a: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3F24CEA-DAB4-4FF2-8C68-6E247F75A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/>
              <a:t>HTML Tables</a:t>
            </a:r>
          </a:p>
        </p:txBody>
      </p:sp>
      <p:pic>
        <p:nvPicPr>
          <p:cNvPr id="13315" name="Picture 2" descr="Defining an HTML Table&#10;◦An HTML table is defined with the &lt;table&gt; tag.&#10;◦Each table row is defined with the &lt;tr&gt; tag. A tab...">
            <a:extLst>
              <a:ext uri="{FF2B5EF4-FFF2-40B4-BE49-F238E27FC236}">
                <a16:creationId xmlns:a16="http://schemas.microsoft.com/office/drawing/2014/main" id="{CD70620E-EA5D-4541-B244-F796136BA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62000"/>
            <a:ext cx="80010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090971-E54A-4CED-84E1-96EB7B9DA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altLang="en-US"/>
              <a:t>HTML Table Contd.</a:t>
            </a: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8B6EC11-8321-4DD4-A76D-AD77D70C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01775"/>
            <a:ext cx="8915400" cy="431006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 cells which act as column headers or row headers should </a:t>
            </a:r>
          </a:p>
          <a:p>
            <a:r>
              <a:rPr lang="en-US" altLang="en-US" sz="2000">
                <a:solidFill>
                  <a:srgbClr val="000000"/>
                </a:solidFill>
                <a:latin typeface="Lato"/>
              </a:rPr>
              <a:t>use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(table header) element.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 cells can be merged using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colspan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and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attributes.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Tables can be broken into sections using the following elements:</a:t>
            </a:r>
          </a:p>
          <a:p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&lt;thead&gt;</a:t>
            </a:r>
            <a:r>
              <a:rPr lang="en-US" altLang="en-US" sz="2000">
                <a:solidFill>
                  <a:schemeClr val="bg1"/>
                </a:solidFill>
                <a:hlinkClick r:id="rId3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3"/>
              </a:rPr>
              <a:t> Table header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create a separate table header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&lt;tbody&gt;</a:t>
            </a:r>
            <a:r>
              <a:rPr lang="en-US" altLang="en-US" sz="2000">
                <a:solidFill>
                  <a:schemeClr val="bg1"/>
                </a:solidFill>
                <a:hlinkClick r:id="rId4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4"/>
              </a:rPr>
              <a:t> Table body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indicate main body of the table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&lt;tfoot&gt;</a:t>
            </a:r>
            <a:r>
              <a:rPr lang="en-US" altLang="en-US" sz="2000">
                <a:solidFill>
                  <a:schemeClr val="bg1"/>
                </a:solidFill>
                <a:hlinkClick r:id="rId5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5"/>
              </a:rPr>
              <a:t> Table footer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to create separate table footer</a:t>
            </a:r>
          </a:p>
          <a:p>
            <a:pPr lvl="1"/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A caption can be added to a table using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&lt;caption&gt;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element.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You can use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&lt;col&gt;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and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&lt;colgroup&gt;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to define table columns for styling.</a:t>
            </a:r>
            <a:br>
              <a:rPr lang="en-US" altLang="en-US" sz="2000">
                <a:solidFill>
                  <a:srgbClr val="000000"/>
                </a:solidFill>
                <a:latin typeface="Lato"/>
              </a:rPr>
            </a:br>
            <a:br>
              <a:rPr lang="en-US" altLang="en-US" sz="2000">
                <a:solidFill>
                  <a:srgbClr val="000000"/>
                </a:solidFill>
                <a:latin typeface="Lato"/>
              </a:rPr>
            </a:br>
            <a:endParaRPr lang="en-US" altLang="en-US" sz="200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ML Table - Adding a Border&#10;◦If you do not specify a border for the table, it will be&#10;displayed without borders.&#10;◦A borde...">
            <a:extLst>
              <a:ext uri="{FF2B5EF4-FFF2-40B4-BE49-F238E27FC236}">
                <a16:creationId xmlns:a16="http://schemas.microsoft.com/office/drawing/2014/main" id="{FB96933A-7DC3-4BFA-87E2-332F7387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ML Table - Adding a Border&#10;◦If you do not specify a border for the table, it will be&#10;displayed without borders.&#10;◦A borde...">
            <a:extLst>
              <a:ext uri="{FF2B5EF4-FFF2-40B4-BE49-F238E27FC236}">
                <a16:creationId xmlns:a16="http://schemas.microsoft.com/office/drawing/2014/main" id="{D08F3950-20CF-42F6-844C-CEE31D568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04800"/>
            <a:ext cx="84582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F9F6355-78D1-43BD-9893-CC0E42EF5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2" descr="HTML Table - Adding Cell Padding&#10;◦Cell padding specifies the space between the cell&#10;content and its borders.&#10;◦If you do no...">
            <a:extLst>
              <a:ext uri="{FF2B5EF4-FFF2-40B4-BE49-F238E27FC236}">
                <a16:creationId xmlns:a16="http://schemas.microsoft.com/office/drawing/2014/main" id="{8E654574-468F-4DA0-BF7E-DD4AAC151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16EC614-4376-48C4-9572-60F6FFB33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5" name="Picture 2" descr="HTML Table - Cells that Span Many&#10;Columns&#10;◦To make a cell span more than one column, use the&#10;colspan attribute:&#10; ">
            <a:extLst>
              <a:ext uri="{FF2B5EF4-FFF2-40B4-BE49-F238E27FC236}">
                <a16:creationId xmlns:a16="http://schemas.microsoft.com/office/drawing/2014/main" id="{F2A575D4-DE75-4FC6-8E2C-908AD43A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8C160EF-9EA9-4A4A-8DDA-0D1DA8629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59" name="Picture 2" descr="HTML Table - Cells that Span Many&#10;Rows&#10;◦To make a cell span more than one row, use the rowspan&#10;attribute:&#10; ">
            <a:extLst>
              <a:ext uri="{FF2B5EF4-FFF2-40B4-BE49-F238E27FC236}">
                <a16:creationId xmlns:a16="http://schemas.microsoft.com/office/drawing/2014/main" id="{D4457CAD-0C77-46D9-B7CE-CCE7C63A93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"/>
            <a:ext cx="85344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FA161B-B1AD-40FD-9C6F-10A7AEDF3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483" name="Picture 2" descr="HTML Table - Adding a Caption&#10;◦To add a caption to a table, use the &lt;caption&gt; tag:&#10; ">
            <a:extLst>
              <a:ext uri="{FF2B5EF4-FFF2-40B4-BE49-F238E27FC236}">
                <a16:creationId xmlns:a16="http://schemas.microsoft.com/office/drawing/2014/main" id="{E8D15EC1-48F9-4AF7-9342-54C053055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0"/>
            <a:ext cx="8686800" cy="655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E43B41B-8F70-4A72-9AA1-973354B8F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07" name="Picture 2" descr="A Special Style for One Table&#10;◦To define a special style for a special table, add an id&#10;attribute to the table:&#10; ">
            <a:extLst>
              <a:ext uri="{FF2B5EF4-FFF2-40B4-BE49-F238E27FC236}">
                <a16:creationId xmlns:a16="http://schemas.microsoft.com/office/drawing/2014/main" id="{A3301CA6-67A0-49AD-AF5B-9B6DEB636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0"/>
            <a:ext cx="83820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277E885-75A4-4FD7-B510-2319936A3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Unordered list and ordered list</a:t>
            </a:r>
            <a:endParaRPr lang="en-US" altLang="en-US" dirty="0">
              <a:cs typeface="Times New Roman"/>
            </a:endParaRPr>
          </a:p>
        </p:txBody>
      </p:sp>
      <p:pic>
        <p:nvPicPr>
          <p:cNvPr id="4099" name="Content Placeholder 5">
            <a:extLst>
              <a:ext uri="{FF2B5EF4-FFF2-40B4-BE49-F238E27FC236}">
                <a16:creationId xmlns:a16="http://schemas.microsoft.com/office/drawing/2014/main" id="{B6814A6C-5B0C-4DFD-857A-8DD884A7E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8077200" cy="4876800"/>
          </a:xfrm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AC55C57-1EE6-46C1-802B-38F144E33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1" name="Picture 2" descr="Chapter Summary&#10;◦ Use the HTML &lt;table&gt; element to define a table&#10;◦ Use the HTML &lt;tr&gt; element to define a table row&#10;◦ Use t...">
            <a:extLst>
              <a:ext uri="{FF2B5EF4-FFF2-40B4-BE49-F238E27FC236}">
                <a16:creationId xmlns:a16="http://schemas.microsoft.com/office/drawing/2014/main" id="{419AC499-3A9F-4F0B-9D44-B37FA78B2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8686800" cy="662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C84E423-5FDC-4869-9382-B12D1854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77DF469F-52CF-485D-90BE-C8B617450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"/>
            <a:ext cx="84582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71991C-DE98-4096-9BD0-E761FAB42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79" name="Picture 2" descr="Html table">
            <a:extLst>
              <a:ext uri="{FF2B5EF4-FFF2-40B4-BE49-F238E27FC236}">
                <a16:creationId xmlns:a16="http://schemas.microsoft.com/office/drawing/2014/main" id="{197B9765-6DC5-45B3-AC80-DA924BECA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76200"/>
            <a:ext cx="85344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A656691-5C71-46A0-B938-6832C7092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3" name="Picture 2" descr="Html table">
            <a:extLst>
              <a:ext uri="{FF2B5EF4-FFF2-40B4-BE49-F238E27FC236}">
                <a16:creationId xmlns:a16="http://schemas.microsoft.com/office/drawing/2014/main" id="{A1B1B0DE-719A-48C8-8223-0999D70A6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0"/>
            <a:ext cx="84582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1469B9E-3DD3-41DA-BEB7-BF43D328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71BD-0B83-4010-8750-E9A68A49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&lt;Caption&gt; – to add caption to a table.</a:t>
            </a:r>
          </a:p>
          <a:p>
            <a:pPr>
              <a:defRPr/>
            </a:pPr>
            <a:r>
              <a:rPr lang="en-US" dirty="0"/>
              <a:t>Use id attribute to the table to </a:t>
            </a:r>
            <a:r>
              <a:rPr lang="en-US" dirty="0" err="1"/>
              <a:t>to</a:t>
            </a:r>
            <a:r>
              <a:rPr lang="en-US" dirty="0"/>
              <a:t> define a special </a:t>
            </a:r>
            <a:r>
              <a:rPr lang="en-US" dirty="0" err="1"/>
              <a:t>stylefor</a:t>
            </a:r>
            <a:r>
              <a:rPr lang="en-US" dirty="0"/>
              <a:t> a special table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&lt;table id=“t01”&gt;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&lt;/table&gt;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Table#t01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width = 100%;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background-color = “Blue”;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}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941EB75-BD8B-4DFD-964B-F88DC5820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1" name="Picture 2" descr="Html table">
            <a:extLst>
              <a:ext uri="{FF2B5EF4-FFF2-40B4-BE49-F238E27FC236}">
                <a16:creationId xmlns:a16="http://schemas.microsoft.com/office/drawing/2014/main" id="{8D5510F1-B88F-4A3D-B732-194D31539E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0"/>
            <a:ext cx="83058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021DB3-F769-4276-856F-998C759A0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7555CD3-1C35-4A6C-86F2-974446C47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https://www.w3schools.com/html/html_tables.asp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24D5DB-D72B-454C-ACC9-6563FCA3D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Ordered Lists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DBF4811-2BF4-4B9B-8948-5666F4DF9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3124200" cy="28194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&lt;OL&gt;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One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Two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Three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Four</a:t>
            </a:r>
          </a:p>
          <a:p>
            <a:pPr marL="0" indent="0">
              <a:buFontTx/>
              <a:buNone/>
            </a:pPr>
            <a:r>
              <a:rPr lang="en-US" altLang="en-US" sz="1600"/>
              <a:t>&lt;/OL&gt;</a:t>
            </a:r>
            <a:endParaRPr lang="en-US" altLang="en-US"/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753D05D9-2698-48DD-A27C-D64295AA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73313"/>
            <a:ext cx="20574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1. Item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2. Item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3. Item Three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4. Item Four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68D671A9-65E6-4492-BDBA-A0714391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6563"/>
            <a:ext cx="861060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Char char="–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" panose="02020603050405020304" pitchFamily="18" charset="0"/>
              </a:rPr>
              <a:t>type="i/I/a/A/1"								</a:t>
            </a:r>
            <a:r>
              <a:rPr lang="en-US" altLang="en-US" sz="1400">
                <a:latin typeface="Times" panose="02020603050405020304" pitchFamily="18" charset="0"/>
              </a:rPr>
              <a:t>(default)</a:t>
            </a:r>
            <a:endParaRPr lang="en-US" altLang="en-US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i = 	i. Item One	I =	I. Item One	a =	a. Item One	A =	A. Item One	1 =	1.Item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ii. Item Two      	II. Item Two		b. Item Two		B. Item Two		2. Item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iii. Item Three  	III. Item Three		c. Item Three		C. Item Three		3. Item Three</a:t>
            </a:r>
            <a:endParaRPr lang="en-US" altLang="en-US" sz="1600">
              <a:latin typeface="Times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  <a:sym typeface="Wingdings" panose="05000000000000000000" pitchFamily="2" charset="2"/>
              </a:rPr>
              <a:t>	iv. Item Four		IV. Item Four		d. Item Four		D. Item Four		4. Item Four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" panose="02020603050405020304" pitchFamily="18" charset="0"/>
              </a:rPr>
              <a:t>start="xx"</a:t>
            </a:r>
            <a:endParaRPr lang="en-US" altLang="en-US" sz="1600">
              <a:latin typeface="Times" panose="02020603050405020304" pitchFamily="18" charset="0"/>
            </a:endParaRP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600">
                <a:latin typeface="Times" panose="02020603050405020304" pitchFamily="18" charset="0"/>
              </a:rPr>
              <a:t> This attribute lets you specify which number/letter will start the list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1E3F41FF-4354-4637-9D9A-A730A332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/>
          </a:p>
        </p:txBody>
      </p:sp>
      <p:sp>
        <p:nvSpPr>
          <p:cNvPr id="5127" name="Line 8">
            <a:extLst>
              <a:ext uri="{FF2B5EF4-FFF2-40B4-BE49-F238E27FC236}">
                <a16:creationId xmlns:a16="http://schemas.microsoft.com/office/drawing/2014/main" id="{6252C4F9-7C7C-4821-A40E-FBEB6726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9624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179FF211-B96D-473F-959C-E317CCAC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828800"/>
            <a:ext cx="35210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/>
              <a:t>Ordered (Numbered) Lists:</a:t>
            </a:r>
            <a:r>
              <a:rPr lang="en-US" altLang="en-US" i="1">
                <a:latin typeface="Times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1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latin typeface="Times" panose="02020603050405020304" pitchFamily="18" charset="0"/>
              </a:rPr>
              <a:t>Ordered List Attributes</a:t>
            </a:r>
            <a:r>
              <a:rPr lang="en-US" altLang="en-US" b="1">
                <a:latin typeface="Times" panose="02020603050405020304" pitchFamily="18" charset="0"/>
              </a:rPr>
              <a:t>:</a:t>
            </a: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86D389-45B8-4B83-B47D-DA938FEC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Definition Lists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9210A9-DF7D-4EF5-9FDC-C13058F8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b="1"/>
              <a:t>Definition Lists: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&lt;DL&gt;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&lt;DT&gt;List Name One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	&lt;DD&gt;This is where information about List Name One would go&lt;/DD&gt;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&lt;/DT&gt;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&lt;DT&gt;List Name Two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	&lt;DD&gt;This is where information about List Name Two would go&lt;/DD&gt;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&lt;/DT&gt;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&lt;/DL&gt;</a:t>
            </a:r>
            <a:endParaRPr lang="en-US" altLang="en-US"/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/>
              <a:t>		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59AE3B92-AFE0-482C-825B-B12E913A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7C748AE-1371-4ED8-9F2E-7959D1AC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5562600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List Name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This is where information about List Name One</a:t>
            </a:r>
            <a:br>
              <a:rPr lang="en-US" altLang="en-US" sz="1600">
                <a:latin typeface="Times" panose="02020603050405020304" pitchFamily="18" charset="0"/>
              </a:rPr>
            </a:br>
            <a:r>
              <a:rPr lang="en-US" altLang="en-US" sz="1600">
                <a:latin typeface="Times" panose="02020603050405020304" pitchFamily="18" charset="0"/>
              </a:rPr>
              <a:t>	would go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List Name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This is where information about List Name Two</a:t>
            </a:r>
            <a:br>
              <a:rPr lang="en-US" altLang="en-US" sz="1600">
                <a:latin typeface="Times" panose="02020603050405020304" pitchFamily="18" charset="0"/>
              </a:rPr>
            </a:br>
            <a:r>
              <a:rPr lang="en-US" altLang="en-US" sz="1600">
                <a:latin typeface="Times" panose="02020603050405020304" pitchFamily="18" charset="0"/>
              </a:rPr>
              <a:t>	would go</a:t>
            </a:r>
            <a:endParaRPr lang="en-US" altLang="en-US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Introduction&#10; The &lt;a&gt; tag defines a hyperlink, which is used to link from one page to&#10;another.&#10; The most important attri...">
            <a:extLst>
              <a:ext uri="{FF2B5EF4-FFF2-40B4-BE49-F238E27FC236}">
                <a16:creationId xmlns:a16="http://schemas.microsoft.com/office/drawing/2014/main" id="{359671EC-9F1B-40B8-8A8E-8433BB2FE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09600"/>
            <a:ext cx="86868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69DE20B4-39DC-4CB9-B5CE-96263D893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534988"/>
            <a:ext cx="8229600" cy="5446712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en-US" altLang="en-US" sz="1600"/>
              <a:t>&lt;style&gt;</a:t>
            </a:r>
            <a:br>
              <a:rPr lang="en-US" altLang="en-US" sz="1600"/>
            </a:br>
            <a:r>
              <a:rPr lang="en-US" altLang="en-US" sz="1600"/>
              <a:t>a:link {</a:t>
            </a:r>
            <a:br>
              <a:rPr lang="en-US" altLang="en-US" sz="1600"/>
            </a:br>
            <a:r>
              <a:rPr lang="en-US" altLang="en-US" sz="1600"/>
              <a:t>  color: green;</a:t>
            </a:r>
            <a:br>
              <a:rPr lang="en-US" altLang="en-US" sz="1600"/>
            </a:br>
            <a:r>
              <a:rPr lang="en-US" altLang="en-US" sz="1600"/>
              <a:t>  background-color: transparent;</a:t>
            </a:r>
            <a:br>
              <a:rPr lang="en-US" altLang="en-US" sz="1600"/>
            </a:br>
            <a:r>
              <a:rPr lang="en-US" altLang="en-US" sz="1600"/>
              <a:t>  text-decoration: none;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a:visited {</a:t>
            </a:r>
            <a:br>
              <a:rPr lang="en-US" altLang="en-US" sz="1600"/>
            </a:br>
            <a:r>
              <a:rPr lang="en-US" altLang="en-US" sz="1600"/>
              <a:t>  color: pink;</a:t>
            </a:r>
            <a:br>
              <a:rPr lang="en-US" altLang="en-US" sz="1600"/>
            </a:br>
            <a:r>
              <a:rPr lang="en-US" altLang="en-US" sz="1600"/>
              <a:t>  background-color: transparent;</a:t>
            </a:r>
            <a:br>
              <a:rPr lang="en-US" altLang="en-US" sz="1600"/>
            </a:br>
            <a:r>
              <a:rPr lang="en-US" altLang="en-US" sz="1600"/>
              <a:t>  text-decoration: none;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a:hover {</a:t>
            </a:r>
            <a:br>
              <a:rPr lang="en-US" altLang="en-US" sz="1600"/>
            </a:br>
            <a:r>
              <a:rPr lang="en-US" altLang="en-US" sz="1600"/>
              <a:t>  color: red;</a:t>
            </a:r>
            <a:br>
              <a:rPr lang="en-US" altLang="en-US" sz="1600"/>
            </a:br>
            <a:r>
              <a:rPr lang="en-US" altLang="en-US" sz="1600"/>
              <a:t>  background-color: transparent;</a:t>
            </a:r>
            <a:br>
              <a:rPr lang="en-US" altLang="en-US" sz="1600"/>
            </a:br>
            <a:r>
              <a:rPr lang="en-US" altLang="en-US" sz="1600"/>
              <a:t>  text-decoration: underline;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a:active {</a:t>
            </a:r>
            <a:br>
              <a:rPr lang="en-US" altLang="en-US" sz="1600"/>
            </a:br>
            <a:r>
              <a:rPr lang="en-US" altLang="en-US" sz="1600"/>
              <a:t>  color: yellow;</a:t>
            </a:r>
            <a:br>
              <a:rPr lang="en-US" altLang="en-US" sz="1600"/>
            </a:br>
            <a:r>
              <a:rPr lang="en-US" altLang="en-US" sz="1600"/>
              <a:t>  background-color: transparent;</a:t>
            </a:r>
            <a:br>
              <a:rPr lang="en-US" altLang="en-US" sz="1600"/>
            </a:br>
            <a:r>
              <a:rPr lang="en-US" altLang="en-US" sz="1600"/>
              <a:t>  text-decoration: underline;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r>
              <a:rPr lang="en-US" altLang="en-US" sz="1600"/>
              <a:t>&lt;/style&gt;</a:t>
            </a: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D8D56BB6-5E77-47CF-8B14-2F36305F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4613"/>
            <a:ext cx="7848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Segoe UI" panose="020B0502040204020203" pitchFamily="34" charset="0"/>
              </a:rPr>
              <a:t>HTML Links - Different Colors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FE4E940-73A8-4FEA-B0F7-F360C749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&lt;a&gt;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657C-3E39-4737-960F-78A03ED8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5029200"/>
          </a:xfrm>
        </p:spPr>
        <p:txBody>
          <a:bodyPr/>
          <a:lstStyle/>
          <a:p>
            <a:pPr>
              <a:defRPr/>
            </a:pPr>
            <a:r>
              <a:rPr lang="en-IN" dirty="0"/>
              <a:t>Create a link to amrita.edu</a:t>
            </a:r>
          </a:p>
          <a:p>
            <a:pPr>
              <a:defRPr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="https://www.amrita.edu"&gt;Visit Amrita Vishwa Vidyapeetham!&lt;/a&gt;</a:t>
            </a:r>
            <a:endParaRPr lang="en-US" dirty="0"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Target attribute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target attribute can have one of the following values:</a:t>
            </a:r>
          </a:p>
          <a:p>
            <a:pPr>
              <a:defRPr/>
            </a:pPr>
            <a:r>
              <a:rPr lang="en-US" dirty="0"/>
              <a:t>_self- Default. Opens the document in the same window/tab as it was clicked</a:t>
            </a:r>
          </a:p>
          <a:p>
            <a:pPr>
              <a:defRPr/>
            </a:pPr>
            <a:r>
              <a:rPr lang="en-US" dirty="0"/>
              <a:t>_blank - Opens the document in a new window or tab</a:t>
            </a:r>
          </a:p>
          <a:p>
            <a:pPr>
              <a:defRPr/>
            </a:pPr>
            <a:r>
              <a:rPr lang="en-US" dirty="0"/>
              <a:t>_parent - Opens the document in the parent frame</a:t>
            </a:r>
          </a:p>
          <a:p>
            <a:pPr>
              <a:defRPr/>
            </a:pPr>
            <a:r>
              <a:rPr lang="en-US" dirty="0"/>
              <a:t>_top - Opens the document in the full body of the window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="https://www.amrita.edu/" target="_blank"&gt;Visit Amrita!&lt;/a&gt;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80EC5B32-0578-4556-B896-83EFD198F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04800"/>
            <a:ext cx="7848600" cy="5867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u="sng"/>
              <a:t>Creating Book Marks – Internal Linking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Fist create a Bookmark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&lt;a name=“Chapter 1” &gt;Chapter 1 &lt;/a&gt;</a:t>
            </a:r>
          </a:p>
          <a:p>
            <a:pPr marL="0" indent="0">
              <a:buFontTx/>
              <a:buNone/>
            </a:pPr>
            <a:r>
              <a:rPr lang="en-US" altLang="en-US"/>
              <a:t>Or use this</a:t>
            </a:r>
          </a:p>
          <a:p>
            <a:pPr marL="0" indent="0">
              <a:buFontTx/>
              <a:buNone/>
            </a:pPr>
            <a:r>
              <a:rPr lang="en-US" altLang="en-US"/>
              <a:t>&lt;h2 id = “Chapter 1”&gt;Chapter 1 &lt;/h2&gt;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Then add a link to the bookmark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IN" altLang="en-US"/>
              <a:t>&lt;a href="#Chapter 1"&gt;Jump to Chapter 1&lt;/a&gt;</a:t>
            </a: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IN" altLang="en-US"/>
              <a:t>You can also add a link to a bookmark on another page:</a:t>
            </a: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IN" altLang="en-US"/>
              <a:t>&lt;a href="html_demo.html#Chapter 1"&gt;Jump to Chapter 1&lt;/a&gt;</a:t>
            </a: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09B6F65-5F5F-48C6-A422-B890B661C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pic>
        <p:nvPicPr>
          <p:cNvPr id="11267" name="Picture 2" descr="Anchor Tag - Attributes&#10; Download : Specifies that the target will be downloaded when a user&#10;clicks on the hyperlink&#10; Hr...">
            <a:extLst>
              <a:ext uri="{FF2B5EF4-FFF2-40B4-BE49-F238E27FC236}">
                <a16:creationId xmlns:a16="http://schemas.microsoft.com/office/drawing/2014/main" id="{807FB364-AA1E-4A18-9C06-68B86011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229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4E6EBAB63AC40B6848F4D664DE3D5" ma:contentTypeVersion="4" ma:contentTypeDescription="Create a new document." ma:contentTypeScope="" ma:versionID="a7a26f77a76952b302e758abf7425023">
  <xsd:schema xmlns:xsd="http://www.w3.org/2001/XMLSchema" xmlns:xs="http://www.w3.org/2001/XMLSchema" xmlns:p="http://schemas.microsoft.com/office/2006/metadata/properties" xmlns:ns2="9a92a095-c54b-411e-badd-982f6d9a5e0b" xmlns:ns3="a9bd7242-dc9f-4e05-9b05-c8daeddee4ec" targetNamespace="http://schemas.microsoft.com/office/2006/metadata/properties" ma:root="true" ma:fieldsID="ef7d8048b951c692b679e5a9e782bb44" ns2:_="" ns3:_="">
    <xsd:import namespace="9a92a095-c54b-411e-badd-982f6d9a5e0b"/>
    <xsd:import namespace="a9bd7242-dc9f-4e05-9b05-c8daeddee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2a095-c54b-411e-badd-982f6d9a5e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d7242-dc9f-4e05-9b05-c8daeddee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F581F-011E-4148-9032-2AFA15D702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67BBEF-91B2-4ED0-AC3F-5E87A7FEF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2a095-c54b-411e-badd-982f6d9a5e0b"/>
    <ds:schemaRef ds:uri="a9bd7242-dc9f-4e05-9b05-c8daeddee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Designs:Fireball</Template>
  <TotalTime>1456</TotalTime>
  <Words>989</Words>
  <Application>Microsoft Office PowerPoint</Application>
  <PresentationFormat>On-screen Show (4:3)</PresentationFormat>
  <Paragraphs>119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Fireball</vt:lpstr>
      <vt:lpstr>List, Anchor and Table</vt:lpstr>
      <vt:lpstr>Unordered list and ordered list</vt:lpstr>
      <vt:lpstr>Lists -- Ordered Lists</vt:lpstr>
      <vt:lpstr>Lists -- Definition Lists</vt:lpstr>
      <vt:lpstr>PowerPoint Presentation</vt:lpstr>
      <vt:lpstr>PowerPoint Presentation</vt:lpstr>
      <vt:lpstr>Basic &lt;a&gt; tag</vt:lpstr>
      <vt:lpstr>PowerPoint Presentation</vt:lpstr>
      <vt:lpstr>.</vt:lpstr>
      <vt:lpstr>Links Summary</vt:lpstr>
      <vt:lpstr>HTML Tables</vt:lpstr>
      <vt:lpstr>HTML Table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contd.</vt:lpstr>
      <vt:lpstr>PowerPoint Presentation</vt:lpstr>
      <vt:lpstr>Reference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Mark Branom</dc:creator>
  <cp:lastModifiedBy>Jayasree Narayanan</cp:lastModifiedBy>
  <cp:revision>49</cp:revision>
  <dcterms:created xsi:type="dcterms:W3CDTF">2000-03-22T22:57:42Z</dcterms:created>
  <dcterms:modified xsi:type="dcterms:W3CDTF">2021-03-18T08:34:16Z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markb@stanford.edu</vt:lpwstr>
  </property>
  <property fmtid="{D5CDD505-2E9C-101B-9397-08002B2CF9AE}" pid="8" name="HomePage">
    <vt:lpwstr>http://www.stanford.edu/group/csp/cs03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F:\Documents\cs03\basic-tags</vt:lpwstr>
  </property>
</Properties>
</file>