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p:cViewPr>
        <p:scale>
          <a:sx n="117" d="100"/>
          <a:sy n="117" d="100"/>
        </p:scale>
        <p:origin x="-294"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6479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39253" y="2067305"/>
            <a:ext cx="7352347" cy="509114"/>
          </a:xfrm>
          <a:prstGeom prst="rect">
            <a:avLst/>
          </a:prstGeom>
        </p:spPr>
        <p:txBody>
          <a:bodyPr vert="horz" wrap="square" lIns="0" tIns="16510" rIns="0" bIns="0" rtlCol="0">
            <a:spAutoFit/>
          </a:bodyPr>
          <a:lstStyle/>
          <a:p>
            <a:pPr marL="3213735" algn="ctr">
              <a:lnSpc>
                <a:spcPct val="100000"/>
              </a:lnSpc>
              <a:spcBef>
                <a:spcPts val="130"/>
              </a:spcBef>
            </a:pPr>
            <a:r>
              <a:rPr lang="en-IN" b="1" i="1" spc="15" dirty="0" smtClean="0"/>
              <a:t>PURUSHOTHAMAN G</a:t>
            </a:r>
            <a:endParaRPr b="1" i="1"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1287632"/>
            <a:ext cx="9988868" cy="4999446"/>
          </a:xfrm>
          <a:prstGeom prst="rect">
            <a:avLst/>
          </a:prstGeom>
        </p:spPr>
        <p:txBody>
          <a:bodyPr vert="horz" wrap="square" lIns="0" tIns="13335" rIns="0" bIns="0" rtlCol="0">
            <a:spAutoFit/>
          </a:bodyPr>
          <a:lstStyle/>
          <a:p>
            <a:r>
              <a:rPr dirty="0" smtClean="0"/>
              <a:t>R</a:t>
            </a:r>
            <a:r>
              <a:rPr spc="-40" dirty="0" smtClean="0"/>
              <a:t>E</a:t>
            </a:r>
            <a:r>
              <a:rPr spc="15" dirty="0" smtClean="0"/>
              <a:t>S</a:t>
            </a:r>
            <a:r>
              <a:rPr spc="-30" dirty="0" smtClean="0"/>
              <a:t>U</a:t>
            </a:r>
            <a:r>
              <a:rPr spc="-405" dirty="0" smtClean="0"/>
              <a:t>L</a:t>
            </a:r>
            <a:r>
              <a:rPr dirty="0" smtClean="0"/>
              <a:t>TS</a:t>
            </a:r>
            <a:r>
              <a:rPr lang="en-IN" dirty="0" smtClean="0"/>
              <a:t/>
            </a:r>
            <a:br>
              <a:rPr lang="en-IN" dirty="0" smtClean="0"/>
            </a:br>
            <a:r>
              <a:rPr lang="en-IN" dirty="0"/>
              <a:t/>
            </a:r>
            <a:br>
              <a:rPr lang="en-IN" dirty="0"/>
            </a:br>
            <a:r>
              <a:rPr lang="en-IN" sz="1600" dirty="0" err="1"/>
              <a:t>DeepComposer</a:t>
            </a:r>
            <a:r>
              <a:rPr lang="en-IN" sz="1600" dirty="0"/>
              <a:t> by AWS</a:t>
            </a:r>
            <a:r>
              <a:rPr lang="en-IN" sz="1600" b="0" dirty="0"/>
              <a:t>: Amazon Web Services (AWS) introduced </a:t>
            </a:r>
            <a:r>
              <a:rPr lang="en-IN" sz="1600" b="0" dirty="0" err="1"/>
              <a:t>DeepComposer</a:t>
            </a:r>
            <a:r>
              <a:rPr lang="en-IN" sz="1600" b="0" dirty="0"/>
              <a:t>, a keyboard with AI capabilities that generates accompanying music in various styles. It uses Generative Adversarial Networks (GANs) to compose music based on the user's input.</a:t>
            </a:r>
            <a:br>
              <a:rPr lang="en-IN" sz="1600" b="0" dirty="0"/>
            </a:br>
            <a:r>
              <a:rPr lang="en-IN" sz="1200" dirty="0"/>
              <a:t>Magenta Project by Google</a:t>
            </a:r>
            <a:r>
              <a:rPr lang="en-IN" sz="1200" b="0" dirty="0"/>
              <a:t>: Google's Magenta project explores </a:t>
            </a:r>
            <a:r>
              <a:rPr lang="en-IN" sz="1800" b="0" dirty="0"/>
              <a:t>the possibilities of AI in the realm of art and music. It has produced impressive results in generating music, including compositions that mimic different styles and even collaborative compositions where AI interacts with human musicians.</a:t>
            </a:r>
            <a:br>
              <a:rPr lang="en-IN" sz="1800" b="0" dirty="0"/>
            </a:br>
            <a:r>
              <a:rPr lang="en-IN" sz="1800" dirty="0" err="1"/>
              <a:t>OpenAI's</a:t>
            </a:r>
            <a:r>
              <a:rPr lang="en-IN" sz="1800" dirty="0"/>
              <a:t> </a:t>
            </a:r>
            <a:r>
              <a:rPr lang="en-IN" sz="1800" dirty="0" err="1"/>
              <a:t>MuseNet</a:t>
            </a:r>
            <a:r>
              <a:rPr lang="en-IN" sz="1800" b="0" dirty="0"/>
              <a:t>: </a:t>
            </a:r>
            <a:r>
              <a:rPr lang="en-IN" sz="1800" b="0" dirty="0" err="1"/>
              <a:t>MuseNet</a:t>
            </a:r>
            <a:r>
              <a:rPr lang="en-IN" sz="1800" b="0" dirty="0"/>
              <a:t> is an AI model developed by </a:t>
            </a:r>
            <a:r>
              <a:rPr lang="en-IN" sz="1800" b="0" dirty="0" err="1"/>
              <a:t>OpenAI</a:t>
            </a:r>
            <a:r>
              <a:rPr lang="en-IN" sz="1800" b="0" dirty="0"/>
              <a:t> capable of generating musical compositions in a variety of styles and genres. It has been trained on a vast dataset of MIDI files encompassing different musical traditions and eras.</a:t>
            </a:r>
            <a:br>
              <a:rPr lang="en-IN" sz="1800" b="0" dirty="0"/>
            </a:br>
            <a:r>
              <a:rPr lang="en-IN" sz="1800" dirty="0" err="1"/>
              <a:t>Jukedeck</a:t>
            </a:r>
            <a:r>
              <a:rPr lang="en-IN" sz="1800" b="0" dirty="0"/>
              <a:t>: </a:t>
            </a:r>
            <a:r>
              <a:rPr lang="en-IN" sz="1800" b="0" dirty="0" err="1"/>
              <a:t>Jukedeck</a:t>
            </a:r>
            <a:r>
              <a:rPr lang="en-IN" sz="1800" b="0" dirty="0"/>
              <a:t> was one of the early pioneers in AI music composition. Their platform allowed users to generate royalty-free music tailored to their needs by specifying parameters like genre, mood, tempo, and instrumentation.</a:t>
            </a:r>
            <a:br>
              <a:rPr lang="en-IN" sz="1800" b="0" dirty="0"/>
            </a:b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55753"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4571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8825" y="2712652"/>
            <a:ext cx="10824487" cy="670696"/>
          </a:xfrm>
          <a:prstGeom prst="rect">
            <a:avLst/>
          </a:prstGeom>
        </p:spPr>
        <p:txBody>
          <a:bodyPr vert="horz" wrap="square" lIns="0" tIns="16510" rIns="0" bIns="0" rtlCol="0">
            <a:spAutoFit/>
          </a:bodyPr>
          <a:lstStyle/>
          <a:p>
            <a:pPr marL="12700">
              <a:lnSpc>
                <a:spcPct val="100000"/>
              </a:lnSpc>
              <a:spcBef>
                <a:spcPts val="130"/>
              </a:spcBef>
            </a:pPr>
            <a:r>
              <a:rPr lang="en-IN" sz="4250" i="1" spc="5" dirty="0" smtClean="0"/>
              <a:t>MUSIC COMPOSITION USING AI</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685800"/>
            <a:ext cx="10791972" cy="739869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smtClean="0"/>
          </a:p>
          <a:p>
            <a:endParaRPr lang="en-IN" dirty="0"/>
          </a:p>
          <a:p>
            <a:endParaRPr lang="en-IN" dirty="0" smtClean="0"/>
          </a:p>
          <a:p>
            <a:endParaRPr lang="en-IN" dirty="0"/>
          </a:p>
          <a:p>
            <a:endParaRPr lang="en-IN" dirty="0" smtClean="0"/>
          </a:p>
          <a:p>
            <a:endParaRPr lang="en-IN" dirty="0"/>
          </a:p>
          <a:p>
            <a:r>
              <a:rPr lang="en-IN" b="1" dirty="0" smtClean="0"/>
              <a:t>                  </a:t>
            </a:r>
            <a:r>
              <a:rPr lang="en-IN" sz="3200" b="1" i="1" dirty="0" smtClean="0">
                <a:effectLst/>
              </a:rPr>
              <a:t>The agenda for AI-driven music composition involves leveraging machine learning to </a:t>
            </a:r>
            <a:r>
              <a:rPr lang="en-IN" sz="3200" b="1" i="1" dirty="0" err="1" smtClean="0">
                <a:effectLst/>
              </a:rPr>
              <a:t>analyze</a:t>
            </a:r>
            <a:r>
              <a:rPr lang="en-IN" sz="3200" b="1" i="1" dirty="0" smtClean="0">
                <a:effectLst/>
              </a:rPr>
              <a:t> musical patterns, generate novel compositions, and explore new creative possibilities. It aims to address ethical concerns while pushing the boundaries of musical expression and fostering collaboration between humans and AI systems.</a:t>
            </a:r>
          </a:p>
          <a:p>
            <a:r>
              <a:rPr lang="en-IN" sz="3200" i="1" dirty="0"/>
              <a:t/>
            </a:r>
            <a:br>
              <a:rPr lang="en-IN" sz="3200" i="1" dirty="0"/>
            </a:br>
            <a:endParaRPr lang="en-IN" sz="3200" i="1" dirty="0"/>
          </a:p>
        </p:txBody>
      </p:sp>
      <p:grpSp>
        <p:nvGrpSpPr>
          <p:cNvPr id="3" name="object 3"/>
          <p:cNvGrpSpPr/>
          <p:nvPr/>
        </p:nvGrpSpPr>
        <p:grpSpPr>
          <a:xfrm>
            <a:off x="8371625" y="-685800"/>
            <a:ext cx="4748212" cy="7719094"/>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351067" y="3591167"/>
            <a:ext cx="3706904" cy="2743200"/>
            <a:chOff x="47625" y="4834593"/>
            <a:chExt cx="4124325" cy="199482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4834593"/>
              <a:ext cx="2278410" cy="1994828"/>
            </a:xfrm>
            <a:prstGeom prst="rect">
              <a:avLst/>
            </a:prstGeom>
          </p:spPr>
        </p:pic>
      </p:grpSp>
      <p:sp>
        <p:nvSpPr>
          <p:cNvPr id="21" name="object 21"/>
          <p:cNvSpPr txBox="1">
            <a:spLocks noGrp="1"/>
          </p:cNvSpPr>
          <p:nvPr>
            <p:ph type="title"/>
          </p:nvPr>
        </p:nvSpPr>
        <p:spPr>
          <a:xfrm>
            <a:off x="-8164" y="-123479"/>
            <a:ext cx="11739562"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505200"/>
            <a:ext cx="2228850" cy="29377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4361969" flipV="1">
            <a:off x="11114809" y="381235"/>
            <a:ext cx="314325" cy="209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886" y="609600"/>
            <a:ext cx="11593286" cy="3479158"/>
          </a:xfrm>
          <a:prstGeom prst="rect">
            <a:avLst/>
          </a:prstGeom>
        </p:spPr>
        <p:txBody>
          <a:bodyPr vert="horz" wrap="square" lIns="0" tIns="16510" rIns="0" bIns="0" rtlCol="0">
            <a:spAutoFit/>
          </a:bodyPr>
          <a:lstStyle/>
          <a:p>
            <a:pPr marL="12700" rtl="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000" i="1" dirty="0"/>
              <a:t>While AI has shown promise in generating music, a key challenge lies in creating music that captures the emotional depth and stylistic nuances that human composers excel at. AI-composed music often struggles to evoke specific feelings or adhere to the intricate details of a particular genre. This disconnect between the technical capabilities of AI and the artistic mastery of human composers hinders the creation of truly impactful and emotionally resonant music using artificial intelligence.</a:t>
            </a:r>
            <a:br>
              <a:rPr lang="en-IN" sz="2000" i="1" dirty="0"/>
            </a:br>
            <a:endParaRPr sz="2000" i="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53587"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 y="829625"/>
            <a:ext cx="8763000" cy="389465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t>PROJECT	</a:t>
            </a:r>
            <a:r>
              <a:rPr sz="4400" spc="-20" dirty="0" smtClean="0"/>
              <a:t>OVERVIEW</a:t>
            </a:r>
            <a:r>
              <a:rPr lang="en-IN" sz="4400" spc="-20" dirty="0" smtClean="0"/>
              <a:t/>
            </a:r>
            <a:br>
              <a:rPr lang="en-IN" sz="4400" spc="-20" dirty="0" smtClean="0"/>
            </a:br>
            <a:r>
              <a:rPr lang="en-IN" sz="4400" spc="-20" dirty="0" smtClean="0"/>
              <a:t/>
            </a:r>
            <a:br>
              <a:rPr lang="en-IN" sz="4400" spc="-20" dirty="0" smtClean="0"/>
            </a:br>
            <a:r>
              <a:rPr lang="en-IN" sz="4400" spc="-20" dirty="0" smtClean="0"/>
              <a:t> </a:t>
            </a:r>
            <a:r>
              <a:rPr lang="en-IN" sz="2000" i="1" dirty="0" smtClean="0"/>
              <a:t>AI music </a:t>
            </a:r>
            <a:r>
              <a:rPr lang="en-IN" sz="2000" i="1" dirty="0"/>
              <a:t>composition is a developing field that uses machine learning algorithms to create new music. By </a:t>
            </a:r>
            <a:r>
              <a:rPr lang="en-IN" sz="2000" i="1" dirty="0" err="1"/>
              <a:t>analyzing</a:t>
            </a:r>
            <a:r>
              <a:rPr lang="en-IN" sz="2000" i="1" dirty="0"/>
              <a:t> vast amounts of existing music, AI can learn musical styles, harmonies, and structures. This allows AI to generate original compositions that mimic certain genres, or even create entirely new sonic landscapes. This technology has the potential to revolutionize music creation, acting as a tool for both beginners and professional musicians.</a:t>
            </a:r>
            <a:endParaRPr sz="2000" i="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9400"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53587"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577512"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14312" y="533400"/>
            <a:ext cx="10363200" cy="5495094"/>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3200" spc="5" dirty="0" smtClean="0"/>
              <a:t>      </a:t>
            </a:r>
            <a:r>
              <a:rPr lang="en-IN" sz="2000" i="1" dirty="0"/>
              <a:t>The world of music composition with generative AI has a diverse range of end users. It encompasses both established musicians and complete newcomers</a:t>
            </a:r>
            <a:r>
              <a:rPr lang="en-IN" sz="2000" i="1" dirty="0" smtClean="0"/>
              <a:t>:</a:t>
            </a:r>
            <a:r>
              <a:rPr lang="en-IN" sz="2000" i="1" dirty="0"/>
              <a:t/>
            </a:r>
            <a:br>
              <a:rPr lang="en-IN" sz="2000" i="1" dirty="0"/>
            </a:br>
            <a:r>
              <a:rPr lang="en-IN" sz="2000" i="1" u="sng" dirty="0"/>
              <a:t>Professional Musicians</a:t>
            </a:r>
            <a:r>
              <a:rPr lang="en-IN" sz="2000" i="1" dirty="0"/>
              <a:t>: Composers and producers can leverage AI to generate fresh ideas, create backing tracks, or experiment with new genres. It can be a powerful tool to overcome writer's block or explore sonic landscapes beyond their usual repertoire.</a:t>
            </a:r>
            <a:br>
              <a:rPr lang="en-IN" sz="2000" i="1" dirty="0"/>
            </a:br>
            <a:r>
              <a:rPr lang="en-IN" sz="2000" i="1" u="sng" dirty="0"/>
              <a:t>Aspiring Musicians</a:t>
            </a:r>
            <a:r>
              <a:rPr lang="en-IN" sz="2000" i="1" dirty="0"/>
              <a:t>: Those new to music creation can use AI to learn the basics of melody, harmony, and rhythm by generating simple pieces and tinkering with them. It can provide a springboard for their own creative exploration.</a:t>
            </a:r>
            <a:br>
              <a:rPr lang="en-IN" sz="2000" i="1" dirty="0"/>
            </a:br>
            <a:r>
              <a:rPr lang="en-IN" sz="2000" i="1" u="sng" dirty="0"/>
              <a:t>Content Creators</a:t>
            </a:r>
            <a:r>
              <a:rPr lang="en-IN" sz="2000" i="1" dirty="0"/>
              <a:t>: Video editors, game developers, and even social media influencers can use AI-generated music for royalty-free soundtracks or background ambience, adding a professional touch to their work without needing extensive musical knowledge.</a:t>
            </a:r>
            <a:br>
              <a:rPr lang="en-IN" sz="2000" i="1" dirty="0"/>
            </a:br>
            <a:endParaRPr sz="2000" i="1"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77200" y="4495800"/>
            <a:ext cx="2057400" cy="2071687"/>
          </a:xfrm>
          <a:prstGeom prst="rect">
            <a:avLst/>
          </a:prstGeom>
        </p:spPr>
      </p:pic>
      <p:sp>
        <p:nvSpPr>
          <p:cNvPr id="3" name="object 3"/>
          <p:cNvSpPr/>
          <p:nvPr/>
        </p:nvSpPr>
        <p:spPr>
          <a:xfrm>
            <a:off x="10972800"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58475" y="1352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63200" y="6301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5878" y="838200"/>
            <a:ext cx="10318297" cy="358367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t>
            </a:r>
            <a:br>
              <a:rPr lang="en-IN" sz="3600" dirty="0" smtClean="0"/>
            </a:br>
            <a:r>
              <a:rPr lang="en-IN" sz="3600" dirty="0"/>
              <a:t/>
            </a:r>
            <a:br>
              <a:rPr lang="en-IN" sz="3600" dirty="0"/>
            </a:br>
            <a:r>
              <a:rPr lang="en-IN" sz="2000" i="1" dirty="0"/>
              <a:t>AI music generation tool, GEN AI, empowers users to create unique compositions through a user-friendly interface. Simply describe the desired mood, genre, and length, and GEN AI will generate a complete track using its knowledge of musical patterns and styles. This can spark creativity for aspiring musicians, provide background music for videos and presentations, or offer composers a fresh starting point for their own works. GEN AI's value lies in its ability to bridge the gap between musical inspiration and creation, making music generation accessible to a wider audience.</a:t>
            </a:r>
            <a:endParaRPr sz="2000" i="1"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44000" y="1600200"/>
            <a:ext cx="2526030" cy="3505200"/>
          </a:xfrm>
          <a:prstGeom prst="rect">
            <a:avLst/>
          </a:prstGeom>
        </p:spPr>
      </p:pic>
      <p:sp>
        <p:nvSpPr>
          <p:cNvPr id="7" name="object 7"/>
          <p:cNvSpPr txBox="1">
            <a:spLocks noGrp="1"/>
          </p:cNvSpPr>
          <p:nvPr>
            <p:ph type="title"/>
          </p:nvPr>
        </p:nvSpPr>
        <p:spPr>
          <a:xfrm>
            <a:off x="304528" y="914400"/>
            <a:ext cx="8687072" cy="3786934"/>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IN" sz="4250" spc="20" dirty="0" smtClean="0"/>
              <a:t/>
            </a:r>
            <a:br>
              <a:rPr lang="en-IN" sz="4250" spc="20" dirty="0" smtClean="0"/>
            </a:br>
            <a:r>
              <a:rPr lang="en-IN" sz="4250" spc="20" dirty="0" smtClean="0"/>
              <a:t/>
            </a:r>
            <a:br>
              <a:rPr lang="en-IN" sz="4250" spc="20" dirty="0" smtClean="0"/>
            </a:br>
            <a:r>
              <a:rPr lang="en-IN" sz="2000" i="1" dirty="0"/>
              <a:t>AI is making waves in the music world with tools like GEN AI. This technology allows users to generate music through text prompts. You simply describe the kind of music you want, including genre, mood, and instruments, and GEN AI will create a unique piece based on your specifications. This opens exciting possibilities for composers facing writer's block or content creators needing background music. While AI may not replace human musicians entirely, it can be a valuable tool for sparking creativity and streamlining the music production process.</a:t>
            </a:r>
            <a:endParaRPr sz="2000"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632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1724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87322" y="62864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04800" y="381000"/>
            <a:ext cx="10715625" cy="3765774"/>
          </a:xfrm>
          <a:prstGeom prst="rect">
            <a:avLst/>
          </a:prstGeom>
        </p:spPr>
        <p:txBody>
          <a:bodyPr vert="horz" wrap="square" lIns="0" tIns="13335" rIns="0" bIns="0" rtlCol="0">
            <a:spAutoFit/>
          </a:bodyPr>
          <a:lstStyle/>
          <a:p>
            <a:pPr marL="12700">
              <a:lnSpc>
                <a:spcPct val="100000"/>
              </a:lnSpc>
              <a:spcBef>
                <a:spcPts val="105"/>
              </a:spcBef>
            </a:pPr>
            <a:r>
              <a:rPr sz="1600" b="1" spc="15" dirty="0" smtClean="0">
                <a:latin typeface="Trebuchet MS"/>
                <a:cs typeface="Trebuchet MS"/>
              </a:rPr>
              <a:t>M</a:t>
            </a:r>
            <a:r>
              <a:rPr sz="1600" b="1" dirty="0" smtClean="0">
                <a:latin typeface="Trebuchet MS"/>
                <a:cs typeface="Trebuchet MS"/>
              </a:rPr>
              <a:t>O</a:t>
            </a:r>
            <a:r>
              <a:rPr sz="1600" b="1" spc="-15" dirty="0" smtClean="0">
                <a:latin typeface="Trebuchet MS"/>
                <a:cs typeface="Trebuchet MS"/>
              </a:rPr>
              <a:t>D</a:t>
            </a:r>
            <a:r>
              <a:rPr sz="1600" b="1" spc="-35" dirty="0" smtClean="0">
                <a:latin typeface="Trebuchet MS"/>
                <a:cs typeface="Trebuchet MS"/>
              </a:rPr>
              <a:t>E</a:t>
            </a:r>
            <a:r>
              <a:rPr sz="1600" b="1" spc="-30" dirty="0" smtClean="0">
                <a:latin typeface="Trebuchet MS"/>
                <a:cs typeface="Trebuchet MS"/>
              </a:rPr>
              <a:t>LL</a:t>
            </a:r>
            <a:r>
              <a:rPr sz="1600" b="1" spc="-5" dirty="0" smtClean="0">
                <a:latin typeface="Trebuchet MS"/>
                <a:cs typeface="Trebuchet MS"/>
              </a:rPr>
              <a:t>I</a:t>
            </a:r>
            <a:r>
              <a:rPr sz="1600" b="1" spc="30" dirty="0" smtClean="0">
                <a:latin typeface="Trebuchet MS"/>
                <a:cs typeface="Trebuchet MS"/>
              </a:rPr>
              <a:t>N</a:t>
            </a:r>
            <a:r>
              <a:rPr sz="1600" b="1" spc="5" dirty="0" smtClean="0">
                <a:latin typeface="Trebuchet MS"/>
                <a:cs typeface="Trebuchet MS"/>
              </a:rPr>
              <a:t>G</a:t>
            </a:r>
            <a:endParaRPr lang="en-IN" sz="1600" b="1" spc="5" dirty="0" smtClean="0">
              <a:latin typeface="Trebuchet MS"/>
              <a:cs typeface="Trebuchet MS"/>
            </a:endParaRPr>
          </a:p>
          <a:p>
            <a:r>
              <a:rPr lang="en-IN" sz="1600" b="1" dirty="0"/>
              <a:t>Rule-based systems</a:t>
            </a:r>
            <a:r>
              <a:rPr lang="en-IN" sz="1600" dirty="0"/>
              <a:t>: These systems rely on predefined rules and algorithms to generate music. They often mimic the compositional techniques of human composers by following specific musical rules regarding harmony, melody, rhythm, etc.</a:t>
            </a:r>
          </a:p>
          <a:p>
            <a:r>
              <a:rPr lang="en-IN" sz="1600" b="1" dirty="0"/>
              <a:t>Machine Learning (ML) algorithms</a:t>
            </a:r>
            <a:r>
              <a:rPr lang="en-IN" sz="1600" dirty="0"/>
              <a:t>: ML techniques, particularly deep learning, have shown promising results in generating music. Recurrent Neural Networks (RNNs) and variants like Long Short-Term Memory (LSTM) networks are popular choices for </a:t>
            </a:r>
            <a:r>
              <a:rPr lang="en-IN" sz="1600" dirty="0" err="1"/>
              <a:t>modeling</a:t>
            </a:r>
            <a:r>
              <a:rPr lang="en-IN" sz="1600" dirty="0"/>
              <a:t> temporal dependencies in music.</a:t>
            </a:r>
          </a:p>
          <a:p>
            <a:r>
              <a:rPr lang="en-IN" sz="1600" b="1" dirty="0"/>
              <a:t>Generative Adversarial Networks (GANs)</a:t>
            </a:r>
            <a:r>
              <a:rPr lang="en-IN" sz="1600" dirty="0"/>
              <a:t>: GANs consist of two neural networks, a generator, and a discriminator, trained in opposition to generate realistic outputs. In the context of music, the generator creates music samples, while the discriminator evaluates them for authenticity.</a:t>
            </a:r>
          </a:p>
          <a:p>
            <a:r>
              <a:rPr lang="en-IN" sz="1600" b="1" dirty="0" err="1"/>
              <a:t>Variational</a:t>
            </a:r>
            <a:r>
              <a:rPr lang="en-IN" sz="1600" b="1" dirty="0"/>
              <a:t> </a:t>
            </a:r>
            <a:r>
              <a:rPr lang="en-IN" sz="1600" b="1" dirty="0" err="1"/>
              <a:t>Autoencoders</a:t>
            </a:r>
            <a:r>
              <a:rPr lang="en-IN" sz="1600" b="1" dirty="0"/>
              <a:t> (VAEs)</a:t>
            </a:r>
            <a:r>
              <a:rPr lang="en-IN" sz="1600" dirty="0"/>
              <a:t>: VAEs are probabilistic models that learn the latent space of music and can generate new compositions by sampling from this space. They are effective in capturing the underlying structure of music and generating diverse outputs.</a:t>
            </a:r>
          </a:p>
          <a:p>
            <a:r>
              <a:rPr lang="en-IN" sz="1600" b="1" dirty="0"/>
              <a:t>Hybrid Approaches</a:t>
            </a:r>
            <a:r>
              <a:rPr lang="en-IN" sz="1600" dirty="0"/>
              <a:t>: Some systems combine multiple techniques, such as rule-based systems with ML models or GANs with reinforcement learning, to benefit from the strengths of each approach.</a:t>
            </a:r>
          </a:p>
          <a:p>
            <a:endParaRPr lang="en-IN" sz="1600" dirty="0"/>
          </a:p>
          <a:p>
            <a:pPr marL="12700">
              <a:lnSpc>
                <a:spcPct val="100000"/>
              </a:lnSpc>
              <a:spcBef>
                <a:spcPts val="105"/>
              </a:spcBef>
            </a:pPr>
            <a:endParaRPr sz="3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327</Words>
  <Application>Microsoft Office PowerPoint</Application>
  <PresentationFormat>Custom</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PURUSHOTHAMAN G</vt:lpstr>
      <vt:lpstr>MUSIC COMPOSITION USING AI</vt:lpstr>
      <vt:lpstr>AGENDA</vt:lpstr>
      <vt:lpstr>PROBLEM STATEMENT  While AI has shown promise in generating music, a key challenge lies in creating music that captures the emotional depth and stylistic nuances that human composers excel at. AI-composed music often struggles to evoke specific feelings or adhere to the intricate details of a particular genre. This disconnect between the technical capabilities of AI and the artistic mastery of human composers hinders the creation of truly impactful and emotionally resonant music using artificial intelligence. </vt:lpstr>
      <vt:lpstr>PROJECT OVERVIEW   AI music composition is a developing field that uses machine learning algorithms to create new music. By analyzing vast amounts of existing music, AI can learn musical styles, harmonies, and structures. This allows AI to generate original compositions that mimic certain genres, or even create entirely new sonic landscapes. This technology has the potential to revolutionize music creation, acting as a tool for both beginners and professional musicians.</vt:lpstr>
      <vt:lpstr>WHO ARE THE END USERS?        The world of music composition with generative AI has a diverse range of end users. It encompasses both established musicians and complete newcomers: Professional Musicians: Composers and producers can leverage AI to generate fresh ideas, create backing tracks, or experiment with new genres. It can be a powerful tool to overcome writer's block or explore sonic landscapes beyond their usual repertoire. Aspiring Musicians: Those new to music creation can use AI to learn the basics of melody, harmony, and rhythm by generating simple pieces and tinkering with them. It can provide a springboard for their own creative exploration. Content Creators: Video editors, game developers, and even social media influencers can use AI-generated music for royalty-free soundtracks or background ambience, adding a professional touch to their work without needing extensive musical knowledge. </vt:lpstr>
      <vt:lpstr>YOUR SOLUTION AND ITS VALUE PROPOSITION   AI music generation tool, GEN AI, empowers users to create unique compositions through a user-friendly interface. Simply describe the desired mood, genre, and length, and GEN AI will generate a complete track using its knowledge of musical patterns and styles. This can spark creativity for aspiring musicians, provide background music for videos and presentations, or offer composers a fresh starting point for their own works. GEN AI's value lies in its ability to bridge the gap between musical inspiration and creation, making music generation accessible to a wider audience.</vt:lpstr>
      <vt:lpstr>THE WOW IN YOUR SOLUTION  AI is making waves in the music world with tools like GEN AI. This technology allows users to generate music through text prompts. You simply describe the kind of music you want, including genre, mood, and instruments, and GEN AI will create a unique piece based on your specifications. This opens exciting possibilities for composers facing writer's block or content creators needing background music. While AI may not replace human musicians entirely, it can be a valuable tool for sparking creativity and streamlining the music production process.</vt:lpstr>
      <vt:lpstr>PowerPoint Presentation</vt:lpstr>
      <vt:lpstr>RESULTS  DeepComposer by AWS: Amazon Web Services (AWS) introduced DeepComposer, a keyboard with AI capabilities that generates accompanying music in various styles. It uses Generative Adversarial Networks (GANs) to compose music based on the user's input. Magenta Project by Google: Google's Magenta project explores the possibilities of AI in the realm of art and music. It has produced impressive results in generating music, including compositions that mimic different styles and even collaborative compositions where AI interacts with human musicians. OpenAI's MuseNet: MuseNet is an AI model developed by OpenAI capable of generating musical compositions in a variety of styles and genres. It has been trained on a vast dataset of MIDI files encompassing different musical traditions and eras. Jukedeck: Jukedeck was one of the early pioneers in AI music composition. Their platform allowed users to generate royalty-free music tailored to their needs by specifying parameters like genre, mood, tempo, and instrumentation.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PURUSHOTHAMAN G</dc:title>
  <dc:creator>2021PITAI236</dc:creator>
  <cp:lastModifiedBy>Administrator</cp:lastModifiedBy>
  <cp:revision>13</cp:revision>
  <dcterms:created xsi:type="dcterms:W3CDTF">2024-03-28T03:30:03Z</dcterms:created>
  <dcterms:modified xsi:type="dcterms:W3CDTF">2024-05-10T04:30:28Z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