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491" r:id="rId3"/>
    <p:sldId id="508" r:id="rId4"/>
    <p:sldId id="513" r:id="rId5"/>
    <p:sldId id="509" r:id="rId6"/>
    <p:sldId id="514" r:id="rId7"/>
    <p:sldId id="510" r:id="rId8"/>
    <p:sldId id="511" r:id="rId9"/>
    <p:sldId id="515" r:id="rId10"/>
    <p:sldId id="507" r:id="rId11"/>
    <p:sldId id="512"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46"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30FA"/>
    <a:srgbClr val="FF6600"/>
    <a:srgbClr val="F139E4"/>
    <a:srgbClr val="B85250"/>
    <a:srgbClr val="FF330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9" autoAdjust="0"/>
    <p:restoredTop sz="86380" autoAdjust="0"/>
  </p:normalViewPr>
  <p:slideViewPr>
    <p:cSldViewPr showGuides="1">
      <p:cViewPr varScale="1">
        <p:scale>
          <a:sx n="71" d="100"/>
          <a:sy n="71" d="100"/>
        </p:scale>
        <p:origin x="1205" y="43"/>
      </p:cViewPr>
      <p:guideLst>
        <p:guide orient="horz" pos="2146"/>
        <p:guide pos="2880"/>
      </p:guideLst>
    </p:cSldViewPr>
  </p:slideViewPr>
  <p:outlineViewPr>
    <p:cViewPr>
      <p:scale>
        <a:sx n="33" d="100"/>
        <a:sy n="33" d="100"/>
      </p:scale>
      <p:origin x="0" y="0"/>
    </p:cViewPr>
  </p:outlin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eaLnBrk="1" hangingPunct="1">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atin typeface="Calibri" panose="020F0502020204030204" pitchFamily="34" charset="0"/>
                <a:cs typeface="+mn-cs"/>
              </a:defRPr>
            </a:lvl1pPr>
          </a:lstStyle>
          <a:p>
            <a:pPr>
              <a:defRPr/>
            </a:pPr>
            <a:fld id="{7ABBF09D-50A7-4C71-9065-938300EF336E}" type="datetime1">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eaLnBrk="1" hangingPunct="1">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fld id="{A3EFAFB2-4B01-4EC1-87A9-9656D237821E}"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906079F6-1B7C-4DA3-A527-DE6355058D6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5B255B0-B2C4-483F-B174-F992DE0551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a:noFill/>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0" name="Date Placeholder 3"/>
          <p:cNvSpPr>
            <a:spLocks noGrp="1"/>
          </p:cNvSpPr>
          <p:nvPr>
            <p:ph type="dt" sz="half" idx="10"/>
          </p:nvPr>
        </p:nvSpPr>
        <p:spPr/>
        <p:txBody>
          <a:bodyPr/>
          <a:lstStyle>
            <a:lvl1pPr>
              <a:defRPr/>
            </a:lvl1pPr>
          </a:lstStyle>
          <a:p>
            <a:pPr>
              <a:defRPr/>
            </a:pPr>
            <a:fld id="{B1B8E006-1BEC-48C9-B709-82DF97E40E0D}" type="datetime1">
              <a:rPr lang="en-US"/>
            </a:fld>
            <a:endParaRPr lang="en-US"/>
          </a:p>
        </p:txBody>
      </p:sp>
      <p:sp>
        <p:nvSpPr>
          <p:cNvPr id="11" name="Footer Placeholder 4"/>
          <p:cNvSpPr>
            <a:spLocks noGrp="1"/>
          </p:cNvSpPr>
          <p:nvPr>
            <p:ph type="ftr" sz="quarter" idx="11"/>
          </p:nvPr>
        </p:nvSpPr>
        <p:spPr/>
        <p:txBody>
          <a:bodyPr/>
          <a:lstStyle>
            <a:lvl1pPr>
              <a:defRPr/>
            </a:lvl1pPr>
          </a:lstStyle>
          <a:p>
            <a:pPr>
              <a:defRPr/>
            </a:pPr>
            <a:endParaRPr lang="en-US"/>
          </a:p>
        </p:txBody>
      </p:sp>
      <p:sp>
        <p:nvSpPr>
          <p:cNvPr id="12" name="Slide Number Placeholder 5"/>
          <p:cNvSpPr>
            <a:spLocks noGrp="1"/>
          </p:cNvSpPr>
          <p:nvPr>
            <p:ph type="sldNum" sz="quarter" idx="12"/>
          </p:nvPr>
        </p:nvSpPr>
        <p:spPr/>
        <p:txBody>
          <a:bodyPr/>
          <a:lstStyle>
            <a:lvl1pPr>
              <a:defRPr/>
            </a:lvl1pPr>
          </a:lstStyle>
          <a:p>
            <a:fld id="{5FE7ED67-CFD1-452B-BDF9-673111C4BB5A}"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2.jpeg"/><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cs typeface="+mn-cs"/>
              </a:defRPr>
            </a:lvl1pPr>
          </a:lstStyle>
          <a:p>
            <a:pPr>
              <a:defRPr/>
            </a:pPr>
            <a:fld id="{8DB3E19C-E380-4E50-BB34-7F07D2DDDD83}" type="datetime1">
              <a:rPr lang="en-US"/>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MS PGothic" panose="020B0600070205080204" pitchFamily="34" charset="-128"/>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AFE10F6E-6D75-4174-B22F-E8141DB81582}" type="slidenum">
              <a:rPr lang="en-US" altLang="en-US"/>
            </a:fld>
            <a:endParaRPr lang="en-US" altLang="en-US"/>
          </a:p>
        </p:txBody>
      </p:sp>
      <p:sp>
        <p:nvSpPr>
          <p:cNvPr id="1031" name="Rectangle 11"/>
          <p:cNvSpPr>
            <a:spLocks noChangeArrowheads="1"/>
          </p:cNvSpPr>
          <p:nvPr/>
        </p:nvSpPr>
        <p:spPr bwMode="auto">
          <a:xfrm>
            <a:off x="0" y="0"/>
            <a:ext cx="9144000" cy="838200"/>
          </a:xfrm>
          <a:prstGeom prst="rect">
            <a:avLst/>
          </a:prstGeom>
          <a:solidFill>
            <a:srgbClr val="FF3300"/>
          </a:solidFill>
          <a:ln>
            <a:noFill/>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a:latin typeface="Calibri" panose="020F0502020204030204"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eaLnBrk="1" hangingPunct="1">
              <a:defRPr/>
            </a:pPr>
            <a:endParaRPr lang="en-US">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3"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a:noFill/>
            </a:ln>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a:latin typeface="Calibri" panose="020F0502020204030204" pitchFamily="34" charset="0"/>
              </a:endParaRPr>
            </a:p>
          </p:txBody>
        </p:sp>
        <p:pic>
          <p:nvPicPr>
            <p:cNvPr id="1040" name="Picture 9" descr="LOGO.gif"/>
            <p:cNvPicPr>
              <a:picLocks noChangeAspect="1"/>
            </p:cNvPicPr>
            <p:nvPr/>
          </p:nvPicPr>
          <p:blipFill>
            <a:blip r:embed="rId3"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pSp>
      <p:pic>
        <p:nvPicPr>
          <p:cNvPr id="1038" name="Picture 15" descr="logo.jpg"/>
          <p:cNvPicPr>
            <a:picLocks noChangeAspect="1"/>
          </p:cNvPicPr>
          <p:nvPr/>
        </p:nvPicPr>
        <p:blipFill>
          <a:blip r:embed="rId4"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
          <p:cNvSpPr txBox="1">
            <a:spLocks noChangeArrowheads="1"/>
          </p:cNvSpPr>
          <p:nvPr/>
        </p:nvSpPr>
        <p:spPr bwMode="auto">
          <a:xfrm>
            <a:off x="76200" y="990600"/>
            <a:ext cx="9067800" cy="1576388"/>
          </a:xfrm>
          <a:prstGeom prst="rect">
            <a:avLst/>
          </a:prstGeom>
          <a:noFill/>
          <a:ln>
            <a:noFill/>
          </a:ln>
        </p:spPr>
        <p:txBody>
          <a:bodyPr tIns="33120" anchor="ctr"/>
          <a:lstStyle>
            <a:lvl1pP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tx1"/>
                </a:solidFill>
                <a:latin typeface="Arial" panose="020B0604020202020204" pitchFamily="34" charset="0"/>
                <a:ea typeface="MS PGothic" panose="020B0600070205080204" pitchFamily="34" charset="-128"/>
              </a:defRPr>
            </a:lvl1pPr>
            <a:lvl2pPr marL="742950" indent="-285750"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tx1"/>
                </a:solidFill>
                <a:latin typeface="Arial" panose="020B0604020202020204" pitchFamily="34" charset="0"/>
                <a:ea typeface="MS PGothic" panose="020B0600070205080204" pitchFamily="34" charset="-128"/>
              </a:defRPr>
            </a:lvl2pPr>
            <a:lvl3pPr marL="1143000" indent="-228600"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tx1"/>
                </a:solidFill>
                <a:latin typeface="Arial" panose="020B0604020202020204" pitchFamily="34" charset="0"/>
                <a:ea typeface="MS PGothic" panose="020B0600070205080204" pitchFamily="34" charset="-128"/>
              </a:defRPr>
            </a:lvl3pPr>
            <a:lvl4pPr marL="1600200" indent="-228600"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tx1"/>
                </a:solidFill>
                <a:latin typeface="Arial" panose="020B0604020202020204" pitchFamily="34" charset="0"/>
                <a:ea typeface="MS PGothic" panose="020B0600070205080204" pitchFamily="34" charset="-128"/>
              </a:defRPr>
            </a:lvl4pPr>
            <a:lvl5pPr marL="2057400" indent="-228600"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defRPr>
                <a:solidFill>
                  <a:schemeClr val="tx1"/>
                </a:solidFill>
                <a:latin typeface="Arial" panose="020B0604020202020204" pitchFamily="34" charset="0"/>
                <a:ea typeface="MS PGothic" panose="020B0600070205080204" pitchFamily="34" charset="-128"/>
              </a:defRPr>
            </a:lvl9pPr>
          </a:lstStyle>
          <a:p>
            <a:pPr algn="ctr">
              <a:defRPr/>
            </a:pPr>
            <a:endParaRPr lang="en-US" altLang="en-US" sz="3200" b="1" dirty="0">
              <a:solidFill>
                <a:srgbClr val="3A30FA"/>
              </a:solidFill>
              <a:latin typeface="Calibri" panose="020F0502020204030204" pitchFamily="34" charset="0"/>
            </a:endParaRPr>
          </a:p>
          <a:p>
            <a:pPr algn="ctr">
              <a:defRPr/>
            </a:pPr>
            <a:endParaRPr lang="en-US" altLang="en-US" sz="3200" b="1" dirty="0">
              <a:latin typeface="Calibri" panose="020F0502020204030204" pitchFamily="34" charset="0"/>
            </a:endParaRPr>
          </a:p>
          <a:p>
            <a:pPr algn="ctr">
              <a:defRPr/>
            </a:pPr>
            <a:r>
              <a:rPr lang="en-US" altLang="en-US" sz="2400" b="1" dirty="0">
                <a:cs typeface="Arial" panose="020B0604020202020204" pitchFamily="34" charset="0"/>
              </a:rPr>
              <a:t>Engineering Exploration – Introduction to Internet of Things (23EE001)</a:t>
            </a:r>
            <a:endParaRPr lang="en-US" altLang="en-US" sz="2400" b="1" dirty="0">
              <a:cs typeface="Arial" panose="020B0604020202020204" pitchFamily="34" charset="0"/>
            </a:endParaRPr>
          </a:p>
          <a:p>
            <a:pPr algn="ctr">
              <a:defRPr/>
            </a:pPr>
            <a:endParaRPr lang="en-US" altLang="en-US" sz="2400" b="1" dirty="0">
              <a:cs typeface="Arial" panose="020B0604020202020204" pitchFamily="34" charset="0"/>
            </a:endParaRPr>
          </a:p>
          <a:p>
            <a:pPr algn="ctr">
              <a:defRPr/>
            </a:pPr>
            <a:r>
              <a:rPr lang="en-US" altLang="en-US" sz="2400" b="1" dirty="0">
                <a:solidFill>
                  <a:srgbClr val="3A30FA"/>
                </a:solidFill>
                <a:cs typeface="Arial" panose="020B0604020202020204" pitchFamily="34" charset="0"/>
              </a:rPr>
              <a:t>Presentation</a:t>
            </a:r>
            <a:endParaRPr lang="en-US" altLang="en-US" sz="2400" b="1" dirty="0">
              <a:solidFill>
                <a:srgbClr val="3A30FA"/>
              </a:solidFill>
              <a:cs typeface="Arial" panose="020B0604020202020204" pitchFamily="34" charset="0"/>
            </a:endParaRPr>
          </a:p>
          <a:p>
            <a:pPr algn="ctr">
              <a:defRPr/>
            </a:pPr>
            <a:r>
              <a:rPr lang="en-US" altLang="en-US" sz="2400" b="1" dirty="0">
                <a:solidFill>
                  <a:srgbClr val="3A30FA"/>
                </a:solidFill>
                <a:cs typeface="Arial" panose="020B0604020202020204" pitchFamily="34" charset="0"/>
              </a:rPr>
              <a:t>on </a:t>
            </a:r>
            <a:endParaRPr lang="en-US" altLang="en-US" sz="2400" b="1" dirty="0">
              <a:solidFill>
                <a:srgbClr val="3A30FA"/>
              </a:solidFill>
              <a:cs typeface="Arial" panose="020B0604020202020204" pitchFamily="34" charset="0"/>
            </a:endParaRPr>
          </a:p>
          <a:p>
            <a:pPr algn="ctr">
              <a:defRPr/>
            </a:pPr>
            <a:r>
              <a:rPr lang="en-US" altLang="en-US" sz="2400" b="1" dirty="0">
                <a:solidFill>
                  <a:srgbClr val="3A30FA"/>
                </a:solidFill>
                <a:cs typeface="Arial" panose="020B0604020202020204" pitchFamily="34" charset="0"/>
              </a:rPr>
              <a:t> </a:t>
            </a:r>
            <a:r>
              <a:rPr lang="en-US" altLang="en-US" sz="2400" b="1" i="1" dirty="0">
                <a:solidFill>
                  <a:srgbClr val="3A30FA"/>
                </a:solidFill>
                <a:cs typeface="Arial" panose="020B0604020202020204" pitchFamily="34" charset="0"/>
              </a:rPr>
              <a:t>Project / Problem Statement</a:t>
            </a:r>
            <a:endParaRPr lang="en-US" altLang="en-US" sz="2400" b="1" i="1" dirty="0">
              <a:solidFill>
                <a:srgbClr val="3A30FA"/>
              </a:solidFill>
              <a:cs typeface="Arial" panose="020B0604020202020204" pitchFamily="34" charset="0"/>
            </a:endParaRPr>
          </a:p>
          <a:p>
            <a:pPr algn="ctr">
              <a:defRPr/>
            </a:pPr>
            <a:endParaRPr lang="en-US" altLang="en-US" sz="2800" b="1" dirty="0">
              <a:solidFill>
                <a:srgbClr val="3A30FA"/>
              </a:solidFill>
              <a:latin typeface="Calibri" panose="020F0502020204030204" pitchFamily="34" charset="0"/>
              <a:cs typeface="Calibri" panose="020F0502020204030204" pitchFamily="34" charset="0"/>
            </a:endParaRPr>
          </a:p>
        </p:txBody>
      </p:sp>
      <p:sp>
        <p:nvSpPr>
          <p:cNvPr id="4099" name="TextBox 3"/>
          <p:cNvSpPr txBox="1">
            <a:spLocks noChangeArrowheads="1"/>
          </p:cNvSpPr>
          <p:nvPr/>
        </p:nvSpPr>
        <p:spPr bwMode="auto">
          <a:xfrm>
            <a:off x="98612" y="3347859"/>
            <a:ext cx="5029200" cy="2118529"/>
          </a:xfrm>
          <a:prstGeom prst="rect">
            <a:avLst/>
          </a:prstGeom>
          <a:noFill/>
          <a:ln w="9525">
            <a:noFill/>
            <a:miter lim="800000"/>
          </a:ln>
        </p:spPr>
        <p:txBody>
          <a:bodyPr wrap="square">
            <a:spAutoFit/>
          </a:bodyPr>
          <a:lstStyle/>
          <a:p>
            <a:pPr eaLnBrk="1" hangingPunct="1">
              <a:lnSpc>
                <a:spcPct val="150000"/>
              </a:lnSpc>
            </a:pPr>
            <a:r>
              <a:rPr lang="en-US" altLang="en-US" b="1" dirty="0"/>
              <a:t>Name of Student1 Id : 2211981282 </a:t>
            </a:r>
            <a:endParaRPr lang="en-US" altLang="en-US" b="1" dirty="0"/>
          </a:p>
          <a:p>
            <a:pPr eaLnBrk="1" hangingPunct="1">
              <a:lnSpc>
                <a:spcPct val="150000"/>
              </a:lnSpc>
            </a:pPr>
            <a:r>
              <a:rPr lang="en-US" altLang="en-US" b="1" dirty="0"/>
              <a:t>Name of Student2 Id : 2211981284</a:t>
            </a:r>
            <a:endParaRPr lang="en-US" altLang="en-US" b="1" dirty="0"/>
          </a:p>
          <a:p>
            <a:pPr eaLnBrk="1" hangingPunct="1">
              <a:lnSpc>
                <a:spcPct val="150000"/>
              </a:lnSpc>
            </a:pPr>
            <a:r>
              <a:rPr lang="en-US" altLang="en-US" b="1" dirty="0"/>
              <a:t>Name of Student3 Id : 2211981308</a:t>
            </a:r>
            <a:endParaRPr lang="en-US" altLang="en-US" b="1" dirty="0"/>
          </a:p>
          <a:p>
            <a:pPr eaLnBrk="1" hangingPunct="1">
              <a:lnSpc>
                <a:spcPct val="150000"/>
              </a:lnSpc>
            </a:pPr>
            <a:r>
              <a:rPr lang="en-US" altLang="en-US" b="1" dirty="0"/>
              <a:t>Name of Student4 Id : 2211981315</a:t>
            </a:r>
            <a:endParaRPr lang="en-US" altLang="en-US" b="1" dirty="0"/>
          </a:p>
          <a:p>
            <a:pPr eaLnBrk="1" hangingPunct="1">
              <a:lnSpc>
                <a:spcPct val="150000"/>
              </a:lnSpc>
            </a:pPr>
            <a:r>
              <a:rPr lang="en-US" altLang="en-US" b="1" dirty="0"/>
              <a:t>Name of Student5 Id : 2211981316</a:t>
            </a:r>
            <a:endParaRPr lang="en-US" altLang="en-US" b="1" dirty="0"/>
          </a:p>
        </p:txBody>
      </p:sp>
      <p:sp>
        <p:nvSpPr>
          <p:cNvPr id="4100" name="TextBox 4"/>
          <p:cNvSpPr txBox="1">
            <a:spLocks noChangeArrowheads="1"/>
          </p:cNvSpPr>
          <p:nvPr/>
        </p:nvSpPr>
        <p:spPr bwMode="auto">
          <a:xfrm>
            <a:off x="5029200" y="3810000"/>
            <a:ext cx="4114800" cy="1200329"/>
          </a:xfrm>
          <a:prstGeom prst="rect">
            <a:avLst/>
          </a:prstGeom>
          <a:noFill/>
          <a:ln w="9525">
            <a:noFill/>
            <a:miter lim="800000"/>
          </a:ln>
        </p:spPr>
        <p:txBody>
          <a:bodyPr wrap="square">
            <a:spAutoFit/>
          </a:bodyPr>
          <a:lstStyle/>
          <a:p>
            <a:pPr algn="ctr" eaLnBrk="1" hangingPunct="1">
              <a:lnSpc>
                <a:spcPct val="150000"/>
              </a:lnSpc>
            </a:pPr>
            <a:r>
              <a:rPr lang="en-US" altLang="en-US" b="1" dirty="0"/>
              <a:t>Under the supervision </a:t>
            </a:r>
            <a:endParaRPr lang="en-US" altLang="en-US" b="1" dirty="0"/>
          </a:p>
          <a:p>
            <a:pPr algn="ctr" eaLnBrk="1" hangingPunct="1">
              <a:lnSpc>
                <a:spcPct val="150000"/>
              </a:lnSpc>
            </a:pPr>
            <a:r>
              <a:rPr lang="en-US" altLang="en-US" b="1" dirty="0"/>
              <a:t>of</a:t>
            </a:r>
            <a:endParaRPr lang="en-US" altLang="en-US" b="1" dirty="0"/>
          </a:p>
          <a:p>
            <a:pPr algn="ctr" eaLnBrk="1" hangingPunct="1"/>
            <a:r>
              <a:rPr lang="en-US" altLang="en-US" b="1" dirty="0"/>
              <a:t>Dr. Monika Parmar</a:t>
            </a:r>
            <a:endParaRPr lang="en-US" altLang="en-US" b="1" dirty="0"/>
          </a:p>
        </p:txBody>
      </p:sp>
      <p:sp>
        <p:nvSpPr>
          <p:cNvPr id="4101" name="Slide Number Placeholder 1"/>
          <p:cNvSpPr>
            <a:spLocks noGrp="1" noChangeArrowheads="1"/>
          </p:cNvSpPr>
          <p:nvPr>
            <p:ph type="sldNum" sz="quarter" idx="12"/>
          </p:nvPr>
        </p:nvSpPr>
        <p:spPr bwMode="auto">
          <a:noFill/>
          <a:ln>
            <a:miter lim="800000"/>
          </a:ln>
        </p:spPr>
        <p:txBody>
          <a:bodyPr/>
          <a:lstStyle/>
          <a:p>
            <a:fld id="{A664BDC8-59D7-496A-BDB1-B5E8302847EA}" type="slidenum">
              <a:rPr lang="en-US" altLang="en-US"/>
            </a:fld>
            <a:endParaRPr lang="en-US" altLang="en-US"/>
          </a:p>
        </p:txBody>
      </p:sp>
      <p:sp>
        <p:nvSpPr>
          <p:cNvPr id="6" name="TextBox 4"/>
          <p:cNvSpPr txBox="1">
            <a:spLocks noChangeArrowheads="1"/>
          </p:cNvSpPr>
          <p:nvPr/>
        </p:nvSpPr>
        <p:spPr bwMode="auto">
          <a:xfrm>
            <a:off x="0" y="5791200"/>
            <a:ext cx="9144000" cy="1010533"/>
          </a:xfrm>
          <a:prstGeom prst="rect">
            <a:avLst/>
          </a:prstGeom>
          <a:noFill/>
          <a:ln w="9525">
            <a:noFill/>
            <a:miter lim="800000"/>
          </a:ln>
        </p:spPr>
        <p:txBody>
          <a:bodyPr wrap="square">
            <a:spAutoFit/>
          </a:bodyPr>
          <a:lstStyle/>
          <a:p>
            <a:pPr algn="ctr" eaLnBrk="1" hangingPunct="1"/>
            <a:r>
              <a:rPr lang="en-US" altLang="en-US" b="1" dirty="0" err="1"/>
              <a:t>Chitkara</a:t>
            </a:r>
            <a:r>
              <a:rPr lang="en-US" altLang="en-US" b="1" dirty="0"/>
              <a:t> University School of Engineering and Technology, </a:t>
            </a:r>
            <a:endParaRPr lang="en-US" altLang="en-US" b="1" dirty="0"/>
          </a:p>
          <a:p>
            <a:pPr algn="ctr" eaLnBrk="1" hangingPunct="1"/>
            <a:r>
              <a:rPr lang="en-US" altLang="en-US" b="1" dirty="0" err="1"/>
              <a:t>Chitkara</a:t>
            </a:r>
            <a:r>
              <a:rPr lang="en-US" altLang="en-US" b="1" dirty="0"/>
              <a:t> University, Himachal Pradesh</a:t>
            </a:r>
            <a:endParaRPr lang="en-US" altLang="en-US" b="1" dirty="0"/>
          </a:p>
          <a:p>
            <a:pPr algn="ctr" eaLnBrk="1" hangingPunct="1">
              <a:lnSpc>
                <a:spcPct val="150000"/>
              </a:lnSpc>
            </a:pP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fld>
            <a:endParaRPr lang="en-US" altLang="en-US"/>
          </a:p>
        </p:txBody>
      </p:sp>
      <p:sp>
        <p:nvSpPr>
          <p:cNvPr id="5" name="Rectangle 4"/>
          <p:cNvSpPr/>
          <p:nvPr/>
        </p:nvSpPr>
        <p:spPr>
          <a:xfrm>
            <a:off x="1524000" y="3048000"/>
            <a:ext cx="6106739"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 </a:t>
            </a:r>
            <a:endParaRPr lang="en-GB" altLang="en-US" b="1" dirty="0"/>
          </a:p>
        </p:txBody>
      </p:sp>
      <p:sp>
        <p:nvSpPr>
          <p:cNvPr id="3" name="Content Placeholder 2"/>
          <p:cNvSpPr>
            <a:spLocks noGrp="1"/>
          </p:cNvSpPr>
          <p:nvPr>
            <p:ph idx="1"/>
          </p:nvPr>
        </p:nvSpPr>
        <p:spPr>
          <a:xfrm>
            <a:off x="228600" y="1066800"/>
            <a:ext cx="8915400" cy="4525963"/>
          </a:xfrm>
        </p:spPr>
        <p:txBody>
          <a:bodyPr/>
          <a:lstStyle/>
          <a:p>
            <a:pPr marL="0" lvl="0" indent="0">
              <a:spcBef>
                <a:spcPts val="0"/>
              </a:spcBef>
              <a:spcAft>
                <a:spcPts val="0"/>
              </a:spcAft>
              <a:buClr>
                <a:schemeClr val="lt2"/>
              </a:buClr>
              <a:buSzPts val="1800"/>
              <a:buNone/>
              <a:defRPr/>
            </a:pPr>
            <a:r>
              <a:rPr lang="en-US" b="1" u="sng" dirty="0">
                <a:cs typeface="Arial" panose="020B0604020202020204" pitchFamily="34" charset="0"/>
              </a:rPr>
              <a:t>NAME OF IDEA : SMART PLANT WATERING SYSTEM </a:t>
            </a:r>
            <a:endParaRPr lang="en-US" b="1" u="sng" dirty="0">
              <a:cs typeface="Arial" panose="020B0604020202020204" pitchFamily="34" charset="0"/>
            </a:endParaRPr>
          </a:p>
          <a:p>
            <a:pPr marL="0" lvl="0" indent="0">
              <a:spcBef>
                <a:spcPts val="0"/>
              </a:spcBef>
              <a:spcAft>
                <a:spcPts val="0"/>
              </a:spcAft>
              <a:buClr>
                <a:schemeClr val="lt2"/>
              </a:buClr>
              <a:buSzPts val="1800"/>
              <a:buNone/>
              <a:defRPr/>
            </a:pPr>
            <a:r>
              <a:rPr lang="en-GB" i="0" dirty="0">
                <a:effectLst/>
                <a:latin typeface="Cambria" panose="02040503050406030204" pitchFamily="18" charset="0"/>
                <a:ea typeface="Cambria" panose="02040503050406030204" pitchFamily="18" charset="0"/>
              </a:rPr>
              <a:t>A Smart Plant Watering System is an innovative solution that utilizes technology to automate and optimize the process of watering plants. This system integrates various sensors, actuators, and communication devices to monitor and control the watering of plants in a more efficient and precise manner. </a:t>
            </a:r>
            <a:endParaRPr lang="en-US" i="0" dirty="0">
              <a:effectLst/>
              <a:latin typeface="Cambria" panose="02040503050406030204" pitchFamily="18" charset="0"/>
              <a:ea typeface="Cambria" panose="02040503050406030204" pitchFamily="18" charset="0"/>
              <a:cs typeface="Arial" panose="020B0604020202020204" pitchFamily="34" charset="0"/>
            </a:endParaRPr>
          </a:p>
          <a:p>
            <a:pPr marL="0" lvl="0" indent="0">
              <a:spcBef>
                <a:spcPts val="0"/>
              </a:spcBef>
              <a:spcAft>
                <a:spcPts val="0"/>
              </a:spcAft>
              <a:buClr>
                <a:schemeClr val="lt2"/>
              </a:buClr>
              <a:buSzPts val="1800"/>
              <a:buNone/>
              <a:defRPr/>
            </a:pPr>
            <a:endParaRPr lang="en-US" b="1" dirty="0">
              <a:cs typeface="Arial" panose="020B0604020202020204" pitchFamily="34" charset="0"/>
            </a:endParaRPr>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IN"/>
              <a:t> </a:t>
            </a:r>
            <a:endParaRPr lang="en-GB" altLang="en-IN"/>
          </a:p>
        </p:txBody>
      </p:sp>
      <p:sp>
        <p:nvSpPr>
          <p:cNvPr id="3" name="Content Placeholder 2"/>
          <p:cNvSpPr>
            <a:spLocks noGrp="1"/>
          </p:cNvSpPr>
          <p:nvPr>
            <p:ph idx="1"/>
          </p:nvPr>
        </p:nvSpPr>
        <p:spPr>
          <a:xfrm>
            <a:off x="381000" y="990600"/>
            <a:ext cx="8229600" cy="5561330"/>
          </a:xfrm>
        </p:spPr>
        <p:txBody>
          <a:bodyPr/>
          <a:lstStyle/>
          <a:p>
            <a:pPr algn="l"/>
            <a:r>
              <a:rPr lang="en-IN" b="1" i="0" u="sng" dirty="0">
                <a:effectLst/>
                <a:latin typeface="+mj-lt"/>
                <a:cs typeface="+mj-lt"/>
              </a:rPr>
              <a:t>Technology Stack for Smart Plant Watering System :</a:t>
            </a:r>
            <a:endParaRPr lang="en-IN" b="0" i="0" u="sng" dirty="0">
              <a:effectLst/>
              <a:latin typeface="+mj-lt"/>
              <a:cs typeface="+mj-lt"/>
            </a:endParaRPr>
          </a:p>
          <a:p>
            <a:pPr algn="l">
              <a:buFont typeface="+mj-lt"/>
              <a:buAutoNum type="arabicPeriod"/>
            </a:pPr>
            <a:r>
              <a:rPr lang="en-IN" b="1" i="0" u="sng" dirty="0">
                <a:effectLst/>
                <a:latin typeface="+mj-lt"/>
                <a:cs typeface="+mj-lt"/>
              </a:rPr>
              <a:t>Microcontroller/Processor</a:t>
            </a:r>
            <a:r>
              <a:rPr lang="en-IN" b="1" i="0" dirty="0">
                <a:effectLst/>
                <a:latin typeface="+mj-lt"/>
                <a:cs typeface="+mj-lt"/>
              </a:rPr>
              <a:t>:</a:t>
            </a:r>
            <a:endParaRPr lang="en-IN" b="0" i="0" dirty="0">
              <a:effectLst/>
              <a:latin typeface="+mj-lt"/>
              <a:cs typeface="+mj-lt"/>
            </a:endParaRPr>
          </a:p>
          <a:p>
            <a:pPr marL="742950" lvl="1" indent="-285750" algn="l">
              <a:buFont typeface="+mj-lt"/>
              <a:buAutoNum type="arabicPeriod"/>
            </a:pPr>
            <a:r>
              <a:rPr lang="en-IN" b="0" i="0" dirty="0">
                <a:effectLst/>
                <a:latin typeface="+mj-lt"/>
                <a:cs typeface="+mj-lt"/>
              </a:rPr>
              <a:t>Core processing unit (e.g., Arduino, Raspberry Pi).</a:t>
            </a:r>
            <a:endParaRPr lang="en-IN" b="0" i="0" dirty="0">
              <a:effectLst/>
              <a:latin typeface="+mj-lt"/>
              <a:cs typeface="+mj-lt"/>
            </a:endParaRPr>
          </a:p>
          <a:p>
            <a:pPr algn="l">
              <a:buFont typeface="+mj-lt"/>
              <a:buAutoNum type="arabicPeriod"/>
            </a:pPr>
            <a:r>
              <a:rPr lang="en-IN" b="1" i="0" u="sng" dirty="0">
                <a:effectLst/>
                <a:latin typeface="+mj-lt"/>
                <a:cs typeface="+mj-lt"/>
              </a:rPr>
              <a:t>Sensors</a:t>
            </a:r>
            <a:r>
              <a:rPr lang="en-IN" b="1" i="0" dirty="0">
                <a:effectLst/>
                <a:latin typeface="+mj-lt"/>
                <a:cs typeface="+mj-lt"/>
              </a:rPr>
              <a:t>:</a:t>
            </a:r>
            <a:endParaRPr lang="en-IN" b="0" i="0" dirty="0">
              <a:effectLst/>
              <a:latin typeface="+mj-lt"/>
              <a:cs typeface="+mj-lt"/>
            </a:endParaRPr>
          </a:p>
          <a:p>
            <a:pPr marL="742950" lvl="1" indent="-285750" algn="l">
              <a:buFont typeface="+mj-lt"/>
              <a:buAutoNum type="arabicPeriod"/>
            </a:pPr>
            <a:r>
              <a:rPr lang="en-IN" b="0" i="0" dirty="0">
                <a:effectLst/>
                <a:latin typeface="+mj-lt"/>
                <a:cs typeface="+mj-lt"/>
              </a:rPr>
              <a:t>Soil Moisture, Temperature, Humidity sensors.</a:t>
            </a:r>
            <a:endParaRPr lang="en-IN" b="0" i="0" dirty="0">
              <a:effectLst/>
              <a:latin typeface="+mj-lt"/>
              <a:cs typeface="+mj-lt"/>
            </a:endParaRPr>
          </a:p>
          <a:p>
            <a:pPr algn="l">
              <a:buFont typeface="+mj-lt"/>
              <a:buAutoNum type="arabicPeriod"/>
            </a:pPr>
            <a:r>
              <a:rPr lang="en-IN" b="1" i="0" u="sng" dirty="0">
                <a:effectLst/>
                <a:latin typeface="+mj-lt"/>
                <a:cs typeface="+mj-lt"/>
              </a:rPr>
              <a:t>Actuators</a:t>
            </a:r>
            <a:r>
              <a:rPr lang="en-IN" b="1" i="0" dirty="0">
                <a:effectLst/>
                <a:latin typeface="+mj-lt"/>
                <a:cs typeface="+mj-lt"/>
              </a:rPr>
              <a:t>:</a:t>
            </a:r>
            <a:endParaRPr lang="en-IN" b="0" i="0" dirty="0">
              <a:effectLst/>
              <a:latin typeface="+mj-lt"/>
              <a:cs typeface="+mj-lt"/>
            </a:endParaRPr>
          </a:p>
          <a:p>
            <a:pPr marL="742950" lvl="1" indent="-285750" algn="l">
              <a:buFont typeface="+mj-lt"/>
              <a:buAutoNum type="arabicPeriod"/>
            </a:pPr>
            <a:r>
              <a:rPr lang="en-IN" b="0" i="0" dirty="0">
                <a:effectLst/>
                <a:latin typeface="+mj-lt"/>
                <a:cs typeface="+mj-lt"/>
              </a:rPr>
              <a:t>Water Pumps, Valves for precise water control.</a:t>
            </a:r>
            <a:endParaRPr lang="en-IN" b="0" i="0" dirty="0">
              <a:effectLst/>
              <a:latin typeface="+mj-lt"/>
              <a:cs typeface="+mj-lt"/>
            </a:endParaRPr>
          </a:p>
          <a:p>
            <a:pPr algn="l">
              <a:buFont typeface="+mj-lt"/>
              <a:buAutoNum type="arabicPeriod"/>
            </a:pPr>
            <a:r>
              <a:rPr lang="en-IN" b="1" i="0" u="sng" dirty="0">
                <a:effectLst/>
                <a:latin typeface="+mj-lt"/>
                <a:cs typeface="+mj-lt"/>
              </a:rPr>
              <a:t>Communication</a:t>
            </a:r>
            <a:r>
              <a:rPr lang="en-IN" b="1" i="0" dirty="0">
                <a:effectLst/>
                <a:latin typeface="+mj-lt"/>
                <a:cs typeface="+mj-lt"/>
              </a:rPr>
              <a:t>:</a:t>
            </a:r>
            <a:endParaRPr lang="en-IN" b="0" i="0" dirty="0">
              <a:effectLst/>
              <a:latin typeface="+mj-lt"/>
              <a:cs typeface="+mj-lt"/>
            </a:endParaRPr>
          </a:p>
          <a:p>
            <a:pPr marL="742950" lvl="1" indent="-285750" algn="l">
              <a:buFont typeface="+mj-lt"/>
              <a:buAutoNum type="arabicPeriod"/>
            </a:pPr>
            <a:r>
              <a:rPr lang="en-IN" b="0" i="0" dirty="0">
                <a:effectLst/>
                <a:latin typeface="+mj-lt"/>
                <a:cs typeface="+mj-lt"/>
              </a:rPr>
              <a:t>Wi-Fi, Bluetooth, or IoT connectivity.</a:t>
            </a:r>
            <a:endParaRPr lang="en-IN" b="0" i="0" dirty="0">
              <a:effectLst/>
              <a:latin typeface="+mj-lt"/>
              <a:cs typeface="+mj-lt"/>
            </a:endParaRPr>
          </a:p>
          <a:p>
            <a:endParaRPr lang="en-IN" dirty="0">
              <a:latin typeface="+mj-lt"/>
              <a:cs typeface="+mj-lt"/>
            </a:endParaRPr>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 </a:t>
            </a:r>
            <a:endParaRPr lang="en-GB" altLang="en-US" b="1" dirty="0"/>
          </a:p>
        </p:txBody>
      </p:sp>
      <p:sp>
        <p:nvSpPr>
          <p:cNvPr id="3" name="Content Placeholder 2"/>
          <p:cNvSpPr>
            <a:spLocks noGrp="1"/>
          </p:cNvSpPr>
          <p:nvPr>
            <p:ph idx="1"/>
          </p:nvPr>
        </p:nvSpPr>
        <p:spPr>
          <a:xfrm>
            <a:off x="0" y="1143000"/>
            <a:ext cx="9144000" cy="4525963"/>
          </a:xfrm>
        </p:spPr>
        <p:txBody>
          <a:bodyPr/>
          <a:lstStyle/>
          <a:p>
            <a:pPr marL="0" indent="0" algn="l">
              <a:buNone/>
            </a:pPr>
            <a:r>
              <a:rPr lang="en-IN" b="1" i="0" dirty="0">
                <a:effectLst/>
                <a:latin typeface="+mn-ea"/>
                <a:cs typeface="+mn-ea"/>
              </a:rPr>
              <a:t>  5.</a:t>
            </a:r>
            <a:r>
              <a:rPr lang="en-IN" b="1" i="0" u="sng" dirty="0">
                <a:effectLst/>
                <a:latin typeface="+mn-ea"/>
                <a:cs typeface="+mn-ea"/>
              </a:rPr>
              <a:t>Software</a:t>
            </a:r>
            <a:r>
              <a:rPr lang="en-IN" b="1" i="0" dirty="0">
                <a:effectLst/>
                <a:latin typeface="+mn-ea"/>
                <a:cs typeface="+mn-ea"/>
              </a:rPr>
              <a:t>:</a:t>
            </a:r>
            <a:endParaRPr lang="en-IN" b="0" i="0" dirty="0">
              <a:effectLst/>
              <a:latin typeface="+mn-ea"/>
              <a:cs typeface="+mn-ea"/>
            </a:endParaRPr>
          </a:p>
          <a:p>
            <a:pPr marL="0" indent="0" algn="l">
              <a:buNone/>
            </a:pPr>
            <a:r>
              <a:rPr lang="en-IN" b="0" i="0" dirty="0">
                <a:effectLst/>
                <a:latin typeface="+mn-ea"/>
                <a:cs typeface="+mn-ea"/>
              </a:rPr>
              <a:t>   1.Embedded Software/Firmware for processing.</a:t>
            </a:r>
            <a:endParaRPr lang="en-IN" b="0" i="0" dirty="0">
              <a:effectLst/>
              <a:latin typeface="+mn-ea"/>
              <a:cs typeface="+mn-ea"/>
            </a:endParaRPr>
          </a:p>
          <a:p>
            <a:pPr marL="0" indent="0" algn="l">
              <a:buNone/>
            </a:pPr>
            <a:r>
              <a:rPr lang="en-IN" b="0" i="0" dirty="0">
                <a:effectLst/>
                <a:latin typeface="+mn-ea"/>
                <a:cs typeface="+mn-ea"/>
              </a:rPr>
              <a:t>   2.Communication Protocol (MQTT, HTTP).</a:t>
            </a:r>
            <a:endParaRPr lang="en-IN" b="0" i="0" dirty="0">
              <a:effectLst/>
              <a:latin typeface="+mn-ea"/>
              <a:cs typeface="+mn-ea"/>
            </a:endParaRPr>
          </a:p>
          <a:p>
            <a:pPr marL="0" indent="0" algn="l">
              <a:buNone/>
            </a:pPr>
            <a:r>
              <a:rPr lang="en-IN" b="0" i="0" dirty="0">
                <a:effectLst/>
                <a:latin typeface="+mn-ea"/>
                <a:cs typeface="+mn-ea"/>
              </a:rPr>
              <a:t>   3.User Interface: Web/Mobile App</a:t>
            </a:r>
            <a:endParaRPr lang="en-IN" b="0" i="0" dirty="0">
              <a:effectLst/>
              <a:latin typeface="+mn-ea"/>
              <a:cs typeface="+mn-ea"/>
            </a:endParaRPr>
          </a:p>
          <a:p>
            <a:pPr algn="l"/>
            <a:r>
              <a:rPr lang="en-GB" b="1" i="0" u="sng" dirty="0">
                <a:effectLst/>
                <a:latin typeface="+mn-ea"/>
                <a:cs typeface="+mn-ea"/>
              </a:rPr>
              <a:t>Power Supply</a:t>
            </a:r>
            <a:r>
              <a:rPr lang="en-GB" b="1" i="0" dirty="0">
                <a:effectLst/>
                <a:latin typeface="+mn-ea"/>
                <a:cs typeface="+mn-ea"/>
              </a:rPr>
              <a:t>:</a:t>
            </a:r>
            <a:endParaRPr lang="en-GB" dirty="0">
              <a:latin typeface="+mn-ea"/>
              <a:cs typeface="+mn-ea"/>
            </a:endParaRPr>
          </a:p>
          <a:p>
            <a:pPr marL="0" indent="0" algn="l">
              <a:buNone/>
            </a:pPr>
            <a:r>
              <a:rPr lang="en-GB" b="0" i="0" dirty="0">
                <a:effectLst/>
                <a:latin typeface="+mn-ea"/>
                <a:cs typeface="+mn-ea"/>
              </a:rPr>
              <a:t>   1.Battery or Solar for sustainability.</a:t>
            </a:r>
            <a:endParaRPr lang="en-GB" b="0" i="0" dirty="0">
              <a:effectLst/>
              <a:latin typeface="+mn-ea"/>
              <a:cs typeface="+mn-ea"/>
            </a:endParaRPr>
          </a:p>
          <a:p>
            <a:pPr algn="l"/>
            <a:r>
              <a:rPr lang="en-GB" b="1" i="0" u="sng" dirty="0">
                <a:effectLst/>
                <a:latin typeface="+mn-ea"/>
                <a:cs typeface="+mn-ea"/>
              </a:rPr>
              <a:t>Security</a:t>
            </a:r>
            <a:r>
              <a:rPr lang="en-GB" b="1" i="0" dirty="0">
                <a:effectLst/>
                <a:latin typeface="+mn-ea"/>
                <a:cs typeface="+mn-ea"/>
              </a:rPr>
              <a:t>:</a:t>
            </a:r>
            <a:endParaRPr lang="en-GB" dirty="0">
              <a:latin typeface="+mn-ea"/>
              <a:cs typeface="+mn-ea"/>
            </a:endParaRPr>
          </a:p>
          <a:p>
            <a:pPr marL="0" indent="0" algn="l">
              <a:buNone/>
            </a:pPr>
            <a:r>
              <a:rPr lang="en-GB" b="0" i="0" dirty="0">
                <a:effectLst/>
                <a:latin typeface="+mn-ea"/>
                <a:cs typeface="+mn-ea"/>
              </a:rPr>
              <a:t>   1.Encryption protocols for data protection.</a:t>
            </a:r>
            <a:endParaRPr lang="en-GB" b="0" i="0" dirty="0">
              <a:effectLst/>
              <a:latin typeface="+mn-ea"/>
              <a:cs typeface="+mn-ea"/>
            </a:endParaRPr>
          </a:p>
          <a:p>
            <a:pPr marL="0" indent="0" algn="l">
              <a:buNone/>
            </a:pPr>
            <a:r>
              <a:rPr lang="en-GB" b="0" i="0" dirty="0">
                <a:effectLst/>
                <a:latin typeface="+mn-ea"/>
                <a:cs typeface="+mn-ea"/>
              </a:rPr>
              <a:t>   2.Access control for user authentication</a:t>
            </a:r>
            <a:r>
              <a:rPr lang="en-GB" b="0" i="0" dirty="0">
                <a:solidFill>
                  <a:srgbClr val="ECECF1"/>
                </a:solidFill>
                <a:effectLst/>
                <a:latin typeface="+mn-ea"/>
                <a:cs typeface="+mn-ea"/>
              </a:rPr>
              <a:t>.</a:t>
            </a:r>
            <a:endParaRPr lang="en-GB" b="0" i="0" dirty="0">
              <a:solidFill>
                <a:srgbClr val="ECECF1"/>
              </a:solidFill>
              <a:effectLst/>
              <a:latin typeface="+mn-ea"/>
              <a:cs typeface="+mn-ea"/>
            </a:endParaRPr>
          </a:p>
          <a:p>
            <a:pPr marL="0" indent="0" algn="l">
              <a:buNone/>
            </a:pPr>
            <a:endParaRPr lang="en-GB" b="0" i="0" dirty="0">
              <a:effectLst/>
              <a:latin typeface="+mn-ea"/>
              <a:cs typeface="+mn-ea"/>
            </a:endParaRPr>
          </a:p>
          <a:p>
            <a:pPr algn="l">
              <a:buFont typeface="Arial" panose="020B0604020202020204" pitchFamily="34" charset="0"/>
              <a:buChar char="•"/>
            </a:pPr>
            <a:endParaRPr lang="en-IN" b="0" i="0" dirty="0">
              <a:effectLst/>
              <a:latin typeface="+mn-ea"/>
              <a:cs typeface="+mn-ea"/>
            </a:endParaRPr>
          </a:p>
          <a:p>
            <a:pPr marL="0" lvl="0" indent="0">
              <a:spcBef>
                <a:spcPts val="0"/>
              </a:spcBef>
              <a:spcAft>
                <a:spcPts val="0"/>
              </a:spcAft>
              <a:buClr>
                <a:schemeClr val="lt2"/>
              </a:buClr>
              <a:buSzPts val="1800"/>
              <a:buNone/>
              <a:defRPr/>
            </a:pPr>
            <a:endParaRPr lang="en-US" b="1" dirty="0">
              <a:latin typeface="+mn-ea"/>
              <a:cs typeface="+mn-ea"/>
            </a:endParaRPr>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IN"/>
              <a:t> </a:t>
            </a:r>
            <a:endParaRPr lang="en-GB" altLang="en-IN"/>
          </a:p>
        </p:txBody>
      </p:sp>
      <p:sp>
        <p:nvSpPr>
          <p:cNvPr id="3" name="Content Placeholder 2"/>
          <p:cNvSpPr>
            <a:spLocks noGrp="1"/>
          </p:cNvSpPr>
          <p:nvPr>
            <p:ph idx="1"/>
          </p:nvPr>
        </p:nvSpPr>
        <p:spPr/>
        <p:txBody>
          <a:bodyPr/>
          <a:lstStyle/>
          <a:p>
            <a:pPr marL="0" indent="0" algn="l">
              <a:buNone/>
            </a:pPr>
            <a:r>
              <a:rPr lang="en-GB" b="1" i="0" dirty="0">
                <a:effectLst/>
                <a:cs typeface="+mn-lt"/>
              </a:rPr>
              <a:t> 8.</a:t>
            </a:r>
            <a:r>
              <a:rPr lang="en-GB" b="1" i="0" u="sng" dirty="0">
                <a:effectLst/>
                <a:cs typeface="+mn-lt"/>
              </a:rPr>
              <a:t>Visuals</a:t>
            </a:r>
            <a:r>
              <a:rPr lang="en-GB" b="1" i="0" dirty="0">
                <a:effectLst/>
                <a:cs typeface="+mn-lt"/>
              </a:rPr>
              <a:t>:</a:t>
            </a:r>
            <a:endParaRPr lang="en-GB" dirty="0">
              <a:cs typeface="+mn-lt"/>
            </a:endParaRPr>
          </a:p>
          <a:p>
            <a:pPr marL="0" indent="0" algn="l">
              <a:buNone/>
            </a:pPr>
            <a:r>
              <a:rPr lang="en-GB" b="0" i="0" dirty="0">
                <a:effectLst/>
                <a:cs typeface="+mn-lt"/>
              </a:rPr>
              <a:t>  1.Icons representing components.</a:t>
            </a:r>
            <a:endParaRPr lang="en-GB" b="0" i="0" dirty="0">
              <a:effectLst/>
              <a:cs typeface="+mn-lt"/>
            </a:endParaRPr>
          </a:p>
          <a:p>
            <a:pPr marL="0" indent="0" algn="l">
              <a:buNone/>
            </a:pPr>
            <a:r>
              <a:rPr lang="en-GB" dirty="0">
                <a:cs typeface="+mn-lt"/>
              </a:rPr>
              <a:t>  2.</a:t>
            </a:r>
            <a:r>
              <a:rPr lang="en-GB" b="0" i="0" dirty="0">
                <a:effectLst/>
                <a:cs typeface="+mn-lt"/>
              </a:rPr>
              <a:t>Simple flowchart showing data flow.</a:t>
            </a:r>
            <a:endParaRPr lang="en-GB" b="0" i="0" dirty="0">
              <a:effectLst/>
              <a:cs typeface="+mn-lt"/>
            </a:endParaRPr>
          </a:p>
          <a:p>
            <a:endParaRPr lang="en-IN" dirty="0">
              <a:cs typeface="+mn-lt"/>
            </a:endParaRPr>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 </a:t>
            </a:r>
            <a:endParaRPr lang="en-GB" altLang="en-US" b="1" dirty="0"/>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fld>
            <a:endParaRPr lang="en-US" altLang="en-US"/>
          </a:p>
        </p:txBody>
      </p:sp>
      <p:sp>
        <p:nvSpPr>
          <p:cNvPr id="5" name="Google Shape;218;p2"/>
          <p:cNvSpPr txBox="1">
            <a:spLocks noGrp="1"/>
          </p:cNvSpPr>
          <p:nvPr>
            <p:ph idx="1"/>
          </p:nvPr>
        </p:nvSpPr>
        <p:spPr bwMode="auto">
          <a:xfrm>
            <a:off x="0" y="1066800"/>
            <a:ext cx="8991600" cy="5562600"/>
          </a:xfrm>
          <a:prstGeom prst="rect">
            <a:avLst/>
          </a:prstGeom>
          <a:noFill/>
          <a:ln w="9525" cap="flat" cmpd="sng">
            <a:solidFill>
              <a:schemeClr val="dk1"/>
            </a:solidFill>
            <a:prstDash val="solid"/>
            <a:round/>
            <a:headEnd type="none" w="sm" len="sm"/>
            <a:tailEnd type="none" w="sm" len="sm"/>
          </a:ln>
        </p:spPr>
        <p:txBody>
          <a:bodyPr spcFirstLastPara="1" vert="horz" wrap="square" lIns="0" tIns="0" rIns="0" bIns="0" numCol="1" anchor="t" anchorCtr="0" compatLnSpc="1">
            <a:noAutofit/>
          </a:bodyPr>
          <a:lstStyle/>
          <a:p>
            <a:pPr algn="just">
              <a:spcBef>
                <a:spcPts val="0"/>
              </a:spcBef>
              <a:spcAft>
                <a:spcPts val="0"/>
              </a:spcAft>
              <a:buClr>
                <a:schemeClr val="lt2"/>
              </a:buClr>
              <a:buSzPts val="1800"/>
            </a:pPr>
            <a:r>
              <a:rPr lang="en-US" b="1" dirty="0">
                <a:ea typeface="Franklin Gothic"/>
                <a:cs typeface="Arial" panose="020B0604020202020204" pitchFamily="34" charset="0"/>
                <a:sym typeface="Franklin Gothic"/>
              </a:rPr>
              <a:t>Add process flow chart or simulated image of prototype or any relevant image related to your idea</a:t>
            </a:r>
            <a:r>
              <a:rPr lang="en-GB" altLang="en-US" b="1" dirty="0">
                <a:ea typeface="Franklin Gothic"/>
                <a:cs typeface="Arial" panose="020B0604020202020204" pitchFamily="34" charset="0"/>
                <a:sym typeface="Franklin Gothic"/>
              </a:rPr>
              <a:t> :</a:t>
            </a:r>
            <a:endParaRPr lang="en-GB" altLang="en-US" b="1" dirty="0">
              <a:ea typeface="Franklin Gothic"/>
              <a:cs typeface="Arial" panose="020B0604020202020204" pitchFamily="34" charset="0"/>
              <a:sym typeface="Franklin Gothic"/>
            </a:endParaRPr>
          </a:p>
        </p:txBody>
      </p:sp>
      <p:pic>
        <p:nvPicPr>
          <p:cNvPr id="3" name="Picture 2" descr="67428caa-f569-4526-81d2-031e09af772d"/>
          <p:cNvPicPr>
            <a:picLocks noChangeAspect="1"/>
          </p:cNvPicPr>
          <p:nvPr/>
        </p:nvPicPr>
        <p:blipFill>
          <a:blip r:embed="rId1"/>
          <a:stretch>
            <a:fillRect/>
          </a:stretch>
        </p:blipFill>
        <p:spPr>
          <a:xfrm>
            <a:off x="314960" y="2514600"/>
            <a:ext cx="8371840" cy="38512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b="1" dirty="0"/>
              <a:t> </a:t>
            </a:r>
            <a:endParaRPr lang="en-GB" altLang="en-US" b="1" dirty="0"/>
          </a:p>
        </p:txBody>
      </p:sp>
      <p:sp>
        <p:nvSpPr>
          <p:cNvPr id="3" name="Content Placeholder 2"/>
          <p:cNvSpPr>
            <a:spLocks noGrp="1"/>
          </p:cNvSpPr>
          <p:nvPr>
            <p:ph idx="1"/>
          </p:nvPr>
        </p:nvSpPr>
        <p:spPr>
          <a:xfrm>
            <a:off x="304800" y="914400"/>
            <a:ext cx="8229600" cy="4525963"/>
          </a:xfrm>
        </p:spPr>
        <p:txBody>
          <a:bodyPr/>
          <a:lstStyle/>
          <a:p>
            <a:pPr algn="l"/>
            <a:r>
              <a:rPr lang="en-GB" b="1" i="0" u="sng" dirty="0">
                <a:effectLst/>
                <a:cs typeface="+mn-lt"/>
              </a:rPr>
              <a:t>Applications of Smart Plant Watering System</a:t>
            </a:r>
            <a:endParaRPr lang="en-GB" b="0" i="0" u="sng" dirty="0">
              <a:effectLst/>
              <a:cs typeface="+mn-lt"/>
            </a:endParaRPr>
          </a:p>
          <a:p>
            <a:pPr algn="l">
              <a:buFont typeface="+mj-lt"/>
              <a:buAutoNum type="arabicPeriod"/>
            </a:pPr>
            <a:r>
              <a:rPr lang="en-GB" b="1" i="0" u="sng" dirty="0">
                <a:effectLst/>
                <a:cs typeface="+mn-lt"/>
              </a:rPr>
              <a:t>Residential Gardens</a:t>
            </a:r>
            <a:r>
              <a:rPr lang="en-GB" b="1" i="0" dirty="0">
                <a:effectLst/>
                <a:cs typeface="+mn-lt"/>
              </a:rPr>
              <a:t>:</a:t>
            </a:r>
            <a:endParaRPr lang="en-GB" b="0" i="0" dirty="0">
              <a:effectLst/>
              <a:cs typeface="+mn-lt"/>
            </a:endParaRPr>
          </a:p>
          <a:p>
            <a:pPr marL="742950" lvl="1" indent="-285750" algn="l">
              <a:buFont typeface="+mj-lt"/>
              <a:buAutoNum type="arabicPeriod"/>
            </a:pPr>
            <a:r>
              <a:rPr lang="en-GB" b="0" i="0" dirty="0">
                <a:effectLst/>
                <a:cs typeface="+mn-lt"/>
              </a:rPr>
              <a:t>Automated watering for home gardens.</a:t>
            </a:r>
            <a:endParaRPr lang="en-GB" b="0" i="0" dirty="0">
              <a:effectLst/>
              <a:cs typeface="+mn-lt"/>
            </a:endParaRPr>
          </a:p>
          <a:p>
            <a:pPr marL="742950" lvl="1" indent="-285750" algn="l">
              <a:buFont typeface="+mj-lt"/>
              <a:buAutoNum type="arabicPeriod"/>
            </a:pPr>
            <a:r>
              <a:rPr lang="en-GB" b="0" i="0" dirty="0">
                <a:effectLst/>
                <a:cs typeface="+mn-lt"/>
              </a:rPr>
              <a:t>Convenient for individuals with busy schedules.</a:t>
            </a:r>
            <a:endParaRPr lang="en-GB" b="0" i="0" dirty="0">
              <a:effectLst/>
              <a:cs typeface="+mn-lt"/>
            </a:endParaRPr>
          </a:p>
          <a:p>
            <a:pPr algn="l">
              <a:buFont typeface="+mj-lt"/>
              <a:buAutoNum type="arabicPeriod"/>
            </a:pPr>
            <a:r>
              <a:rPr lang="en-GB" b="1" i="0" u="sng" dirty="0">
                <a:effectLst/>
                <a:cs typeface="+mn-lt"/>
              </a:rPr>
              <a:t>Agriculture</a:t>
            </a:r>
            <a:r>
              <a:rPr lang="en-GB" b="1" i="0" dirty="0">
                <a:effectLst/>
                <a:cs typeface="+mn-lt"/>
              </a:rPr>
              <a:t>:</a:t>
            </a:r>
            <a:endParaRPr lang="en-GB" b="0" i="0" dirty="0">
              <a:effectLst/>
              <a:cs typeface="+mn-lt"/>
            </a:endParaRPr>
          </a:p>
          <a:p>
            <a:pPr marL="742950" lvl="1" indent="-285750" algn="l">
              <a:buFont typeface="+mj-lt"/>
              <a:buAutoNum type="arabicPeriod"/>
            </a:pPr>
            <a:r>
              <a:rPr lang="en-GB" b="0" i="0" dirty="0">
                <a:effectLst/>
                <a:cs typeface="+mn-lt"/>
              </a:rPr>
              <a:t>Precision irrigation in farming.</a:t>
            </a:r>
            <a:endParaRPr lang="en-GB" b="0" i="0" dirty="0">
              <a:effectLst/>
              <a:cs typeface="+mn-lt"/>
            </a:endParaRPr>
          </a:p>
          <a:p>
            <a:pPr marL="742950" lvl="1" indent="-285750" algn="l">
              <a:buFont typeface="+mj-lt"/>
              <a:buAutoNum type="arabicPeriod"/>
            </a:pPr>
            <a:r>
              <a:rPr lang="en-GB" b="0" i="0" dirty="0">
                <a:effectLst/>
                <a:cs typeface="+mn-lt"/>
              </a:rPr>
              <a:t>Optimal water use for crop cultivation.</a:t>
            </a:r>
            <a:endParaRPr lang="en-GB" b="0" i="0" dirty="0">
              <a:effectLst/>
              <a:cs typeface="+mn-lt"/>
            </a:endParaRPr>
          </a:p>
          <a:p>
            <a:pPr algn="l">
              <a:buFont typeface="+mj-lt"/>
              <a:buAutoNum type="arabicPeriod"/>
            </a:pPr>
            <a:r>
              <a:rPr lang="en-GB" b="1" i="0" u="sng" dirty="0">
                <a:effectLst/>
                <a:cs typeface="+mn-lt"/>
              </a:rPr>
              <a:t>Public Spaces</a:t>
            </a:r>
            <a:r>
              <a:rPr lang="en-GB" b="1" i="0" dirty="0">
                <a:effectLst/>
                <a:cs typeface="+mn-lt"/>
              </a:rPr>
              <a:t>:</a:t>
            </a:r>
            <a:endParaRPr lang="en-GB" b="0" i="0" dirty="0">
              <a:effectLst/>
              <a:cs typeface="+mn-lt"/>
            </a:endParaRPr>
          </a:p>
          <a:p>
            <a:pPr marL="742950" lvl="1" indent="-285750" algn="l">
              <a:buFont typeface="+mj-lt"/>
              <a:buAutoNum type="arabicPeriod"/>
            </a:pPr>
            <a:r>
              <a:rPr lang="en-GB" b="0" i="0" dirty="0">
                <a:effectLst/>
                <a:cs typeface="+mn-lt"/>
              </a:rPr>
              <a:t>Smart watering for parks and urban landscapes.</a:t>
            </a:r>
            <a:endParaRPr lang="en-GB" b="0" i="0" dirty="0">
              <a:effectLst/>
              <a:cs typeface="+mn-lt"/>
            </a:endParaRPr>
          </a:p>
          <a:p>
            <a:pPr marL="742950" lvl="1" indent="-285750" algn="l">
              <a:buFont typeface="+mj-lt"/>
              <a:buAutoNum type="arabicPeriod"/>
            </a:pPr>
            <a:r>
              <a:rPr lang="en-GB" b="0" i="0" dirty="0">
                <a:effectLst/>
                <a:cs typeface="+mn-lt"/>
              </a:rPr>
              <a:t>Enhances green spaces sustainably.</a:t>
            </a:r>
            <a:endParaRPr lang="en-GB" b="0" i="0" dirty="0">
              <a:effectLst/>
              <a:cs typeface="+mn-lt"/>
            </a:endParaRPr>
          </a:p>
          <a:p>
            <a:endParaRPr lang="en-US" dirty="0">
              <a:cs typeface="+mn-lt"/>
            </a:endParaRPr>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lgn="l">
              <a:buNone/>
            </a:pPr>
            <a:r>
              <a:rPr lang="en-GB" b="1" i="0" dirty="0">
                <a:effectLst/>
                <a:latin typeface="+mn-ea"/>
                <a:cs typeface="+mn-ea"/>
              </a:rPr>
              <a:t>4.</a:t>
            </a:r>
            <a:r>
              <a:rPr lang="en-GB" b="1" i="0" u="sng" dirty="0">
                <a:effectLst/>
                <a:latin typeface="+mn-ea"/>
                <a:cs typeface="+mn-ea"/>
              </a:rPr>
              <a:t>Greenhouses</a:t>
            </a:r>
            <a:r>
              <a:rPr lang="en-GB" b="1" i="0" dirty="0">
                <a:effectLst/>
                <a:latin typeface="+mn-ea"/>
                <a:cs typeface="+mn-ea"/>
              </a:rPr>
              <a:t>:</a:t>
            </a:r>
            <a:endParaRPr lang="en-GB" b="0" i="0" dirty="0">
              <a:effectLst/>
              <a:latin typeface="+mn-ea"/>
              <a:cs typeface="+mn-ea"/>
            </a:endParaRPr>
          </a:p>
          <a:p>
            <a:pPr marL="742950" lvl="1" indent="-285750" algn="l">
              <a:buFont typeface="+mj-lt"/>
              <a:buAutoNum type="arabicPeriod"/>
            </a:pPr>
            <a:r>
              <a:rPr lang="en-GB" b="0" i="0" dirty="0">
                <a:effectLst/>
                <a:latin typeface="+mn-ea"/>
                <a:cs typeface="+mn-ea"/>
              </a:rPr>
              <a:t>Controlled watering for greenhouse cultivation.</a:t>
            </a:r>
            <a:endParaRPr lang="en-GB" b="0" i="0" dirty="0">
              <a:effectLst/>
              <a:latin typeface="+mn-ea"/>
              <a:cs typeface="+mn-ea"/>
            </a:endParaRPr>
          </a:p>
          <a:p>
            <a:pPr marL="742950" lvl="1" indent="-285750" algn="l">
              <a:buFont typeface="+mj-lt"/>
              <a:buAutoNum type="arabicPeriod"/>
            </a:pPr>
            <a:r>
              <a:rPr lang="en-GB" b="0" i="0" dirty="0">
                <a:effectLst/>
                <a:latin typeface="+mn-ea"/>
                <a:cs typeface="+mn-ea"/>
              </a:rPr>
              <a:t>Improved yield and resource efficiency.</a:t>
            </a:r>
            <a:endParaRPr lang="en-GB" b="0" i="0" dirty="0">
              <a:effectLst/>
              <a:latin typeface="+mn-ea"/>
              <a:cs typeface="+mn-ea"/>
            </a:endParaRPr>
          </a:p>
          <a:p>
            <a:pPr marL="0" indent="0" algn="l">
              <a:buNone/>
            </a:pPr>
            <a:r>
              <a:rPr lang="en-GB" b="1" i="0" dirty="0">
                <a:effectLst/>
                <a:latin typeface="+mn-ea"/>
                <a:cs typeface="+mn-ea"/>
              </a:rPr>
              <a:t>5.</a:t>
            </a:r>
            <a:r>
              <a:rPr lang="en-GB" b="1" i="0" u="sng" dirty="0">
                <a:effectLst/>
                <a:latin typeface="+mn-ea"/>
                <a:cs typeface="+mn-ea"/>
              </a:rPr>
              <a:t>Environmental Conservation</a:t>
            </a:r>
            <a:r>
              <a:rPr lang="en-GB" b="1" i="0" dirty="0">
                <a:effectLst/>
                <a:latin typeface="+mn-ea"/>
                <a:cs typeface="+mn-ea"/>
              </a:rPr>
              <a:t>:</a:t>
            </a:r>
            <a:endParaRPr lang="en-GB" b="0" i="0" dirty="0">
              <a:effectLst/>
              <a:latin typeface="+mn-ea"/>
              <a:cs typeface="+mn-ea"/>
            </a:endParaRPr>
          </a:p>
          <a:p>
            <a:pPr marL="742950" lvl="1" indent="-285750" algn="l">
              <a:buFont typeface="+mj-lt"/>
              <a:buAutoNum type="arabicPeriod"/>
            </a:pPr>
            <a:r>
              <a:rPr lang="en-GB" b="0" i="0" dirty="0">
                <a:effectLst/>
                <a:latin typeface="+mn-ea"/>
                <a:cs typeface="+mn-ea"/>
              </a:rPr>
              <a:t>Promotes water conservation.</a:t>
            </a:r>
            <a:endParaRPr lang="en-GB" b="0" i="0" dirty="0">
              <a:effectLst/>
              <a:latin typeface="+mn-ea"/>
              <a:cs typeface="+mn-ea"/>
            </a:endParaRPr>
          </a:p>
          <a:p>
            <a:pPr marL="742950" lvl="1" indent="-285750" algn="l">
              <a:buFont typeface="+mj-lt"/>
              <a:buAutoNum type="arabicPeriod"/>
            </a:pPr>
            <a:r>
              <a:rPr lang="en-GB" b="0" i="0" dirty="0">
                <a:effectLst/>
                <a:latin typeface="+mn-ea"/>
                <a:cs typeface="+mn-ea"/>
              </a:rPr>
              <a:t>Sustainable plant care for eco-friendly initiatives.</a:t>
            </a:r>
            <a:endParaRPr lang="en-GB" b="0" i="0" dirty="0">
              <a:effectLst/>
              <a:latin typeface="+mn-ea"/>
              <a:cs typeface="+mn-ea"/>
            </a:endParaRPr>
          </a:p>
          <a:p>
            <a:endParaRPr lang="en-IN" dirty="0">
              <a:latin typeface="+mn-ea"/>
              <a:cs typeface="+mn-ea"/>
            </a:endParaRPr>
          </a:p>
        </p:txBody>
      </p:sp>
      <p:sp>
        <p:nvSpPr>
          <p:cNvPr id="4" name="Slide Number Placeholder 3"/>
          <p:cNvSpPr>
            <a:spLocks noGrp="1"/>
          </p:cNvSpPr>
          <p:nvPr>
            <p:ph type="sldNum" sz="quarter" idx="12"/>
          </p:nvPr>
        </p:nvSpPr>
        <p:spPr/>
        <p:txBody>
          <a:bodyPr/>
          <a:lstStyle/>
          <a:p>
            <a:fld id="{5FE7ED67-CFD1-452B-BDF9-673111C4BB5A}" type="slidenum">
              <a:rPr lang="en-US" altLang="en-US" smtClean="0"/>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algn="l"/>
            <a:r>
              <a:rPr lang="en-US" altLang="en-US" b="1" dirty="0">
                <a:ea typeface="MS PGothic" panose="020B0600070205080204" pitchFamily="34" charset="-128"/>
              </a:rPr>
              <a:t>Questions???</a:t>
            </a:r>
            <a:endParaRPr lang="en-IN" altLang="en-US" dirty="0">
              <a:ea typeface="MS PGothic" panose="020B0600070205080204" pitchFamily="34" charset="-128"/>
            </a:endParaRPr>
          </a:p>
        </p:txBody>
      </p:sp>
      <p:sp>
        <p:nvSpPr>
          <p:cNvPr id="5123" name="Content Placeholder 2"/>
          <p:cNvSpPr>
            <a:spLocks noGrp="1"/>
          </p:cNvSpPr>
          <p:nvPr>
            <p:ph idx="1"/>
          </p:nvPr>
        </p:nvSpPr>
        <p:spPr>
          <a:xfrm>
            <a:off x="0" y="1165225"/>
            <a:ext cx="9144000" cy="4525963"/>
          </a:xfrm>
        </p:spPr>
        <p:txBody>
          <a:bodyPr/>
          <a:lstStyle/>
          <a:p>
            <a:pPr marL="0" indent="0" algn="just">
              <a:buNone/>
            </a:pPr>
            <a:endParaRPr lang="en-GB" altLang="en-IN" sz="6600" dirty="0">
              <a:latin typeface="+mj-lt"/>
              <a:ea typeface="MS PGothic" panose="020B0600070205080204" pitchFamily="34" charset="-128"/>
              <a:cs typeface="+mj-lt"/>
            </a:endParaRPr>
          </a:p>
          <a:p>
            <a:pPr marL="0" indent="0" algn="just">
              <a:buNone/>
            </a:pPr>
            <a:r>
              <a:rPr lang="en-GB" altLang="en-IN" sz="6600" dirty="0">
                <a:latin typeface="+mj-lt"/>
                <a:cs typeface="+mj-lt"/>
                <a:sym typeface="+mn-ea"/>
              </a:rPr>
              <a:t>      ANY QUSTIONS??</a:t>
            </a:r>
            <a:endParaRPr lang="en-GB" altLang="en-IN" sz="6600" dirty="0">
              <a:latin typeface="+mj-lt"/>
              <a:ea typeface="MS PGothic" panose="020B0600070205080204" pitchFamily="34" charset="-128"/>
              <a:cs typeface="+mj-lt"/>
            </a:endParaRPr>
          </a:p>
          <a:p>
            <a:pPr marL="0" indent="0" algn="just">
              <a:buNone/>
            </a:pPr>
            <a:endParaRPr lang="en-GB" altLang="en-IN" sz="6600" dirty="0">
              <a:latin typeface="+mj-lt"/>
              <a:ea typeface="MS PGothic" panose="020B0600070205080204" pitchFamily="34" charset="-128"/>
              <a:cs typeface="+mj-lt"/>
            </a:endParaRPr>
          </a:p>
        </p:txBody>
      </p:sp>
      <p:sp>
        <p:nvSpPr>
          <p:cNvPr id="5124" name="Slide Number Placeholder 1"/>
          <p:cNvSpPr>
            <a:spLocks noGrp="1" noChangeArrowheads="1"/>
          </p:cNvSpPr>
          <p:nvPr>
            <p:ph type="sldNum" sz="quarter" idx="12"/>
          </p:nvPr>
        </p:nvSpPr>
        <p:spPr bwMode="auto">
          <a:noFill/>
          <a:ln>
            <a:miter lim="800000"/>
          </a:ln>
        </p:spPr>
        <p:txBody>
          <a:bodyPr/>
          <a:lstStyle/>
          <a:p>
            <a:fld id="{9D4D074A-6017-40B9-90C5-B2EC967A7C63}" type="slidenum">
              <a:rPr lang="en-US" altLang="en-US"/>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2105</Words>
  <Application>WPS Presentation</Application>
  <PresentationFormat>On-screen Show (4:3)</PresentationFormat>
  <Paragraphs>116</Paragraphs>
  <Slides>10</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Arial</vt:lpstr>
      <vt:lpstr>SimSun</vt:lpstr>
      <vt:lpstr>Wingdings</vt:lpstr>
      <vt:lpstr>MS PGothic</vt:lpstr>
      <vt:lpstr>Calibri</vt:lpstr>
      <vt:lpstr>Cambria</vt:lpstr>
      <vt:lpstr>Söhne</vt:lpstr>
      <vt:lpstr>Segoe Print</vt:lpstr>
      <vt:lpstr>Franklin Gothic</vt:lpstr>
      <vt:lpstr>Franklin Gothic Book</vt:lpstr>
      <vt:lpstr>Microsoft YaHei</vt:lpstr>
      <vt:lpstr>Arial Unicode MS</vt:lpstr>
      <vt:lpstr>Office Theme</vt:lpstr>
      <vt:lpstr>PowerPoint 演示文稿</vt:lpstr>
      <vt:lpstr>Idea/Approach Details</vt:lpstr>
      <vt:lpstr>PowerPoint 演示文稿</vt:lpstr>
      <vt:lpstr>Technology Used</vt:lpstr>
      <vt:lpstr>PowerPoint 演示文稿</vt:lpstr>
      <vt:lpstr>Flow Chart</vt:lpstr>
      <vt:lpstr>Applications of the Project</vt:lpstr>
      <vt:lpstr>PowerPoint 演示文稿</vt:lpstr>
      <vt:lpstr>Questions???</vt:lpstr>
      <vt:lpstr>PowerPoint 演示文稿</vt:lpstr>
    </vt:vector>
  </TitlesOfParts>
  <Company>CCC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Sashank</cp:lastModifiedBy>
  <cp:revision>1630</cp:revision>
  <dcterms:created xsi:type="dcterms:W3CDTF">2010-04-09T07:36:00Z</dcterms:created>
  <dcterms:modified xsi:type="dcterms:W3CDTF">2023-12-14T06:31:53Z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5621FF81E8DE447F8760064BB6790DD3_13</vt:lpwstr>
  </property>
  <property fmtid="{D5CDD505-2E9C-101B-9397-08002B2CF9AE}" pid="3" name="KSOProductBuildVer">
    <vt:lpwstr>1033-12.2.0.13359</vt:lpwstr>
  </property>
</Properties>
</file>