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3" r:id="rId14"/>
    <p:sldId id="274" r:id="rId15"/>
    <p:sldId id="265" r:id="rId16"/>
    <p:sldId id="277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purushothbsc24aascc-star.github.io/TNSDC-FWD-DIGITALPORTFOLIO-/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7662" y="20243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47662" y="2774900"/>
            <a:ext cx="10310135" cy="23083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 dirty="0"/>
              <a:t>STUDENT NAME: PURUSHOTHAMAN.S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REGISTER NO AND NMID:1AA6949B856D796BC4A415D882360A86</a:t>
            </a:r>
            <a:endParaRPr lang="en-US" sz="2400" b="1" i="1" dirty="0">
              <a:cs typeface="Calibri"/>
            </a:endParaRPr>
          </a:p>
          <a:p>
            <a:r>
              <a:rPr lang="en-US" sz="2400" b="1" i="1" dirty="0"/>
              <a:t>DEPARTMENT: BCA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COLLEGE: Apollo Arts And Science College Chennai /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MADRAS UNIVERSITY 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           </a:t>
            </a:r>
            <a:endParaRPr lang="en-US" sz="2400" b="1" i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1443" y="77302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DD9EED-9758-C55F-E04C-CB604013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863" y="2513129"/>
            <a:ext cx="11106485" cy="27699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BEFORE ADDING CSS   :                                                                           AFTER ADDING CSS: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D3E0ED-CCC2-830D-692C-A5B6F8804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14" y="3182857"/>
            <a:ext cx="5553075" cy="2713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A4F762-869A-0B62-D5D3-92AEA6356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82857"/>
            <a:ext cx="60960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63C9-0E08-FB5D-1477-E2ED27F1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HOME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633D2-1361-1880-79F5-BAF5F721D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541" y="1807447"/>
            <a:ext cx="8042788" cy="375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40A3-A53B-1B98-4DFB-A12BBF15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ABOUT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4BBE-9AF9-40FC-DA75-EC2741A1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586966"/>
          </a:xfrm>
        </p:spPr>
        <p:txBody>
          <a:bodyPr wrap="square" lIns="0" tIns="0" rIns="0" bIns="0" anchor="t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6AAA40-97FC-F9FF-AA95-7027DF037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314" y="2566907"/>
            <a:ext cx="7669163" cy="172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C158-E2B6-2098-65CB-17FD4A99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PROJECT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3F5A9-A619-6AA8-0A94-F25776F6B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57" y="2307231"/>
            <a:ext cx="8288595" cy="247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0007-E548-2DCC-3BE3-A6DCC39D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CONTACT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56B41-8ECD-DCB4-F18E-C3C2ECB0E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864" y="1856278"/>
            <a:ext cx="7492181" cy="351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3290C-87C8-5E68-100A-8EFBEE096CA7}"/>
              </a:ext>
            </a:extLst>
          </p:cNvPr>
          <p:cNvSpPr txBox="1"/>
          <p:nvPr/>
        </p:nvSpPr>
        <p:spPr>
          <a:xfrm>
            <a:off x="749413" y="1695450"/>
            <a:ext cx="61038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Designed a portfolio emphasizing Python, C++ &amp; Web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Combines academic learning with practical project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Future scope: Add advanced apps, certifications, and live project demos.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457C-C124-205F-6025-F041BAEC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GITHUB LINK: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D0463-C403-1D6A-5559-BA806C78D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920181"/>
            <a:ext cx="10972800" cy="393290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https://purushothbsc24aascc-star.github.io/TNSDC-FWD-DIGITALPORTFOLIO-/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961C0D-DA1B-28F9-9875-2CA86E1C60C0}"/>
              </a:ext>
            </a:extLst>
          </p:cNvPr>
          <p:cNvSpPr txBox="1"/>
          <p:nvPr/>
        </p:nvSpPr>
        <p:spPr>
          <a:xfrm>
            <a:off x="739775" y="2759364"/>
            <a:ext cx="5956300" cy="954107"/>
          </a:xfrm>
          <a:prstGeom prst="rect">
            <a:avLst/>
          </a:prstGeom>
          <a:solidFill>
            <a:srgbClr val="00B050"/>
          </a:solidFill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800" b="1" i="1" dirty="0"/>
              <a:t>PERSONAL</a:t>
            </a:r>
            <a:r>
              <a:rPr lang="en-US" sz="2800" b="1" dirty="0"/>
              <a:t> PORTFOLIO WEBSITE USING FRONT-END </a:t>
            </a:r>
            <a:r>
              <a:rPr lang="en-US" sz="2800" b="1" i="1" dirty="0"/>
              <a:t>DEVELOPMENT</a:t>
            </a:r>
            <a:r>
              <a:rPr lang="en-US" sz="2800" b="1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2E92C-1C36-8F80-9E46-56B5E7254731}"/>
              </a:ext>
            </a:extLst>
          </p:cNvPr>
          <p:cNvSpPr txBox="1"/>
          <p:nvPr/>
        </p:nvSpPr>
        <p:spPr>
          <a:xfrm>
            <a:off x="5187318" y="252246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459163-E442-AC8A-C227-8923549A80D0}"/>
              </a:ext>
            </a:extLst>
          </p:cNvPr>
          <p:cNvSpPr txBox="1"/>
          <p:nvPr/>
        </p:nvSpPr>
        <p:spPr>
          <a:xfrm>
            <a:off x="5189425" y="251900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69108" y="1378334"/>
            <a:ext cx="5029200" cy="4832092"/>
          </a:xfrm>
          <a:prstGeom prst="rect">
            <a:avLst/>
          </a:prstGeom>
          <a:solidFill>
            <a:srgbClr val="7030A0"/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05773B-C2A6-8754-3CD1-36F7B893611B}"/>
              </a:ext>
            </a:extLst>
          </p:cNvPr>
          <p:cNvSpPr txBox="1"/>
          <p:nvPr/>
        </p:nvSpPr>
        <p:spPr>
          <a:xfrm>
            <a:off x="350980" y="2019300"/>
            <a:ext cx="65022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Students often struggle to stand out with onlytraditional resumes.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Recruiters need a way to see creativity + coding skills in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Solution: A portfolio website that demonstrates design,responsiveness, and projects with futuristic vision.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B5629-6371-8765-98EF-DEEC9E635B81}"/>
              </a:ext>
            </a:extLst>
          </p:cNvPr>
          <p:cNvSpPr txBox="1"/>
          <p:nvPr/>
        </p:nvSpPr>
        <p:spPr>
          <a:xfrm>
            <a:off x="906576" y="2136338"/>
            <a:ext cx="6103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This project is a modern portfolio site built to: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Introduce myself as an aspiring web developer.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Showcase my skills and unique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Provide a contact channel for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Reflect my career journey and goals.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ECAB0C-CA87-7D85-1CE6-E467B69FB991}"/>
              </a:ext>
            </a:extLst>
          </p:cNvPr>
          <p:cNvSpPr txBox="1"/>
          <p:nvPr/>
        </p:nvSpPr>
        <p:spPr>
          <a:xfrm>
            <a:off x="592251" y="2197021"/>
            <a:ext cx="6103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Recruiters - to measure skills and coding 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Faculty - for project evaluation &amp; academic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Tech Community - to explore my projects and open-source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5176" y="72974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B3AED-DB9B-E315-20F2-0122E87F64D8}"/>
              </a:ext>
            </a:extLst>
          </p:cNvPr>
          <p:cNvSpPr txBox="1"/>
          <p:nvPr/>
        </p:nvSpPr>
        <p:spPr>
          <a:xfrm>
            <a:off x="676275" y="2281555"/>
            <a:ext cx="6103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HTML, CSS, JavaScript - for Layout &amp; interactivity.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Responsive Web Design - for accessibility.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Creative Typography &amp; Icons - to make it engaging.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CodePen/GitHub - for hosting.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Front end development – accessible and clean design.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</a:t>
            </a:r>
            <a:r>
              <a:rPr lang="en-US" sz="4000" b="1" spc="15">
                <a:latin typeface="Trebuchet MS"/>
                <a:cs typeface="Trebuchet MS"/>
              </a:rPr>
              <a:t>R</a:t>
            </a:r>
            <a:r>
              <a:rPr lang="en-IN" sz="4000" b="1" spc="15">
                <a:latin typeface="Trebuchet MS"/>
                <a:cs typeface="Trebuchet MS"/>
              </a:rPr>
              <a:t>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C0E3C4-6D4A-8410-BA1D-38CFA99D629F}"/>
              </a:ext>
            </a:extLst>
          </p:cNvPr>
          <p:cNvSpPr txBox="1"/>
          <p:nvPr/>
        </p:nvSpPr>
        <p:spPr>
          <a:xfrm>
            <a:off x="1704975" y="1605451"/>
            <a:ext cx="61038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Hero Section - name, tagline, and CTA button.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About Me - simple intro as an aspiring developer.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FF0000"/>
                </a:solidFill>
              </a:rPr>
              <a:t>Projects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Section</a:t>
            </a:r>
            <a:r>
              <a:rPr lang="en-US" b="1" i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:</a:t>
            </a:r>
            <a:endParaRPr lang="en-US" b="1" i="1" dirty="0"/>
          </a:p>
          <a:p>
            <a:pPr marL="342900" indent="-342900">
              <a:buAutoNum type="alphaLcPeriod"/>
            </a:pPr>
            <a:r>
              <a:rPr lang="en-US" b="1" i="1" dirty="0"/>
              <a:t>Nove Nest - "Innovating tomorrow, one Line of code at a time.“</a:t>
            </a:r>
          </a:p>
          <a:p>
            <a:pPr marL="342900" indent="-342900">
              <a:buAutoNum type="alphaLcPeriod"/>
            </a:pPr>
            <a:r>
              <a:rPr lang="en-US" b="1" i="1" dirty="0"/>
              <a:t>Code Current - "Where ideas flow into intelligent solutions.“</a:t>
            </a:r>
          </a:p>
          <a:p>
            <a:pPr marL="342900" indent="-342900">
              <a:buAutoNum type="alphaLcPeriod"/>
            </a:pPr>
            <a:r>
              <a:rPr lang="en-US" b="1" i="1" dirty="0"/>
              <a:t> Skyware - "Cloud-native, future-focused development.“</a:t>
            </a:r>
          </a:p>
          <a:p>
            <a:pPr marL="342900" indent="-342900">
              <a:buAutoNum type="alphaLcPeriod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Contact Section - form for direct 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9914A-D3B0-222C-5CD4-1009DDA6745F}"/>
              </a:ext>
            </a:extLst>
          </p:cNvPr>
          <p:cNvSpPr txBox="1"/>
          <p:nvPr/>
        </p:nvSpPr>
        <p:spPr>
          <a:xfrm>
            <a:off x="1936791" y="1973996"/>
            <a:ext cx="6103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Responsive design for all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Clean UI with gradient theme.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Project showcase with creative branding.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Contact form for easy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Designed to highlight both skills &amp; vision.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425</Words>
  <Application>Microsoft Office PowerPoint</Application>
  <PresentationFormat>Widescreen</PresentationFormat>
  <Paragraphs>129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HOME SECTION:</vt:lpstr>
      <vt:lpstr>ABOUT SECTION</vt:lpstr>
      <vt:lpstr>PROJECT SECTION:</vt:lpstr>
      <vt:lpstr>CONTACT SECTION: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buvanesh s</cp:lastModifiedBy>
  <cp:revision>11</cp:revision>
  <dcterms:created xsi:type="dcterms:W3CDTF">2024-03-29T15:07:22Z</dcterms:created>
  <dcterms:modified xsi:type="dcterms:W3CDTF">2025-09-09T11:50:50Z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