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3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99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9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09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3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688" y="-926432"/>
            <a:ext cx="7766936" cy="2780990"/>
          </a:xfrm>
        </p:spPr>
        <p:txBody>
          <a:bodyPr/>
          <a:lstStyle/>
          <a:p>
            <a:pPr algn="ctr"/>
            <a:r>
              <a:rPr lang="en-US" b="1" i="1" u="sng" dirty="0" smtClean="0"/>
              <a:t>ENCRYPTION OF      </a:t>
            </a:r>
            <a:br>
              <a:rPr lang="en-US" b="1" i="1" u="sng" dirty="0" smtClean="0"/>
            </a:br>
            <a:r>
              <a:rPr lang="en-US" b="1" i="1" u="sng" dirty="0" smtClean="0"/>
              <a:t> DATABASE  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74" y="4501594"/>
            <a:ext cx="8115763" cy="20726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CSE-102</a:t>
            </a:r>
          </a:p>
          <a:p>
            <a:pPr algn="l"/>
            <a: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PBL REVIEW-1</a:t>
            </a:r>
          </a:p>
          <a:p>
            <a:pPr algn="l"/>
            <a: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FACULTY:S.BHARTIRAJA</a:t>
            </a:r>
          </a:p>
          <a:p>
            <a:pPr algn="l"/>
            <a:endParaRPr lang="en-US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97" y="2102993"/>
            <a:ext cx="6117356" cy="3434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0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6493"/>
            <a:ext cx="8596668" cy="5384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i="1" dirty="0" smtClean="0"/>
          </a:p>
          <a:p>
            <a:r>
              <a:rPr lang="en-IN" sz="3600" i="1" u="sng" dirty="0" smtClean="0">
                <a:solidFill>
                  <a:schemeClr val="accent2">
                    <a:lumMod val="75000"/>
                  </a:schemeClr>
                </a:solidFill>
              </a:rPr>
              <a:t>GROUP MEMBER NAME ARE:-</a:t>
            </a:r>
          </a:p>
          <a:p>
            <a:pPr marL="0" indent="0">
              <a:buNone/>
            </a:pPr>
            <a:endParaRPr lang="en-IN" sz="3600" i="1" dirty="0"/>
          </a:p>
          <a:p>
            <a:pPr marL="0" indent="0">
              <a:buNone/>
            </a:pPr>
            <a:r>
              <a:rPr lang="en-IN" sz="3600" i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accent5"/>
                </a:solidFill>
              </a:rPr>
              <a:t> </a:t>
            </a:r>
            <a:r>
              <a:rPr lang="en-IN" sz="3600" i="1" dirty="0" smtClean="0">
                <a:solidFill>
                  <a:schemeClr val="accent5"/>
                </a:solidFill>
              </a:rPr>
              <a:t>     </a:t>
            </a:r>
            <a:r>
              <a:rPr lang="en-IN" sz="3600" i="1" dirty="0" smtClean="0">
                <a:solidFill>
                  <a:schemeClr val="accent5"/>
                </a:solidFill>
              </a:rPr>
              <a:t>Purushottam</a:t>
            </a:r>
            <a:r>
              <a:rPr lang="en-IN" sz="3600" i="1" dirty="0" smtClean="0">
                <a:solidFill>
                  <a:schemeClr val="accent5"/>
                </a:solidFill>
              </a:rPr>
              <a:t>-14BEC1043</a:t>
            </a:r>
            <a:endParaRPr lang="en-IN" sz="3600" i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IN" sz="3600" i="1" dirty="0">
                <a:solidFill>
                  <a:schemeClr val="accent5"/>
                </a:solidFill>
              </a:rPr>
              <a:t> </a:t>
            </a:r>
            <a:r>
              <a:rPr lang="en-IN" sz="3600" i="1" dirty="0" smtClean="0">
                <a:solidFill>
                  <a:schemeClr val="accent5"/>
                </a:solidFill>
              </a:rPr>
              <a:t>    </a:t>
            </a:r>
            <a:r>
              <a:rPr lang="en-IN" sz="3600" i="1" dirty="0" err="1" smtClean="0">
                <a:solidFill>
                  <a:schemeClr val="accent5"/>
                </a:solidFill>
              </a:rPr>
              <a:t>Rohit</a:t>
            </a:r>
            <a:r>
              <a:rPr lang="en-IN" sz="3600" i="1" smtClean="0">
                <a:solidFill>
                  <a:schemeClr val="accent5"/>
                </a:solidFill>
              </a:rPr>
              <a:t> Kumar Pandey</a:t>
            </a:r>
            <a:r>
              <a:rPr lang="en-IN" sz="3600" i="1" smtClean="0">
                <a:solidFill>
                  <a:schemeClr val="accent5"/>
                </a:solidFill>
              </a:rPr>
              <a:t>-14BEC1022</a:t>
            </a:r>
            <a:endParaRPr lang="en-IN" sz="36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PROBLEM UNDERTAKING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ENCRYPTION, PROCESS OF CONVERTING MESSAGES OR DATA INTO A FORM THAT CANNOT BE READ WITHOUT DECRYPTING OR DECIPHERING IT</a:t>
            </a:r>
            <a:r>
              <a:rPr lang="en-US" sz="2400" b="1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HIDE THE INTEGRITY OF DATABASE </a:t>
            </a:r>
          </a:p>
          <a:p>
            <a:r>
              <a:rPr lang="en-US" sz="2400" dirty="0" smtClean="0"/>
              <a:t>TO ENCRYPT DATABASE</a:t>
            </a:r>
          </a:p>
          <a:p>
            <a:r>
              <a:rPr lang="en-US" sz="2400" dirty="0" smtClean="0"/>
              <a:t> A SCENARIO IN WHICH A COMPANY WANTS TO HIDE THE TRUE IDENTITY OF ITS EMPLOYEES . WE ARE MAKING A PROGRAM THAT HELPS TO ACHIEVE THIS GOAL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5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APPROACH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LANGUAGE USED:C</a:t>
            </a:r>
          </a:p>
          <a:p>
            <a:r>
              <a:rPr lang="en-US" sz="2400" dirty="0" smtClean="0"/>
              <a:t>LARGER </a:t>
            </a:r>
            <a:r>
              <a:rPr lang="en-US" sz="2400" dirty="0"/>
              <a:t>DATABASES HAVE BECOME INCREASINGLY IMPORTANT IN BUSINESS </a:t>
            </a:r>
            <a:r>
              <a:rPr lang="en-US" sz="2400" dirty="0" smtClean="0"/>
              <a:t>LIFE</a:t>
            </a:r>
          </a:p>
          <a:p>
            <a:r>
              <a:rPr lang="en-US" sz="2400" dirty="0" smtClean="0"/>
              <a:t>WE WILL BE SECURING THE COMPANY DATABASE USING </a:t>
            </a:r>
          </a:p>
          <a:p>
            <a:pPr marL="0" indent="0">
              <a:buNone/>
            </a:pPr>
            <a:r>
              <a:rPr lang="en-US" sz="2400" dirty="0" smtClean="0"/>
              <a:t>    ENCRYPTED DATA </a:t>
            </a:r>
            <a:r>
              <a:rPr lang="en-US" sz="2400" dirty="0"/>
              <a:t>STRUCTURE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CONCLUSION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PBL WILL HELP US TO UNDERSTAND THE CONCEPT OF STACKS , QUEUES , SEARCHING AND SORTING IN LINKED LISTS</a:t>
            </a:r>
          </a:p>
          <a:p>
            <a:r>
              <a:rPr lang="en-US" dirty="0" smtClean="0"/>
              <a:t>ALSO WE WILL LEARN SOME ADVANCE CONCEPTS OF ENCRYPTION AND CRYPTOGRAPHY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7" y="2735515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83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ENCRYPTION OF        DATABASE  </vt:lpstr>
      <vt:lpstr>PowerPoint Presentation</vt:lpstr>
      <vt:lpstr>PROBLEM UNDERTAKING</vt:lpstr>
      <vt:lpstr>APPROACH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OF        DATABASE</dc:title>
  <dc:creator>ROHIT KUMAR PANDEY</dc:creator>
  <cp:lastModifiedBy>purushpsm147</cp:lastModifiedBy>
  <cp:revision>8</cp:revision>
  <dcterms:created xsi:type="dcterms:W3CDTF">2015-03-01T15:00:41Z</dcterms:created>
  <dcterms:modified xsi:type="dcterms:W3CDTF">2015-06-11T05:43:44Z</dcterms:modified>
</cp:coreProperties>
</file>