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18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469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458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8892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6563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1346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77265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329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091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671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755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417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996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893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367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455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57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105152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97306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81000" y="2935754"/>
            <a:ext cx="10201274"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B.PURUSOTHAMAN</a:t>
            </a:r>
          </a:p>
          <a:p>
            <a:r>
              <a:rPr lang="en-US" sz="2400" b="1" dirty="0">
                <a:latin typeface="Times New Roman" panose="02020603050405020304" pitchFamily="18" charset="0"/>
                <a:cs typeface="Times New Roman" panose="02020603050405020304" pitchFamily="18" charset="0"/>
              </a:rPr>
              <a:t>REGISTER NO</a:t>
            </a:r>
            <a:r>
              <a:rPr lang="en-US" sz="2400" b="1">
                <a:latin typeface="Times New Roman" panose="02020603050405020304" pitchFamily="18" charset="0"/>
                <a:cs typeface="Times New Roman" panose="02020603050405020304" pitchFamily="18" charset="0"/>
              </a:rPr>
              <a:t>:312204507, 9B66FFAFCE2970788564FE512FBFF521</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DEPARTMENT:COMMERCE</a:t>
            </a:r>
          </a:p>
          <a:p>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304800"/>
            <a:ext cx="4441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219200"/>
            <a:ext cx="9928225" cy="3477875"/>
          </a:xfrm>
          <a:prstGeom prst="rect">
            <a:avLst/>
          </a:prstGeom>
          <a:noFill/>
        </p:spPr>
        <p:txBody>
          <a:bodyPr wrap="square" rtlCol="0">
            <a:spAutoFit/>
          </a:bodyPr>
          <a:lstStyle/>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Inserting formulas in dash board to make interaction.</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lgn="just">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380879" imgH="914590" progId="Excel.Sheet.12">
                  <p:embed/>
                </p:oleObj>
              </mc:Choice>
              <mc:Fallback>
                <p:oleObj name="Worksheet" showAsIcon="1" r:id="rId3" imgW="380879" imgH="914590" progId="Excel.Sheet.12">
                  <p:embed/>
                  <p:pic>
                    <p:nvPicPr>
                      <p:cNvPr id="0" name=""/>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 y="1351165"/>
            <a:ext cx="10144994" cy="4863933"/>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388668" cy="4524315"/>
          </a:xfrm>
          <a:prstGeom prst="rect">
            <a:avLst/>
          </a:prstGeom>
          <a:noFill/>
        </p:spPr>
        <p:txBody>
          <a:bodyPr wrap="square" rtlCol="0">
            <a:spAutoFit/>
          </a:bodyPr>
          <a:lstStyle/>
          <a:p>
            <a:pPr algn="just"/>
            <a:r>
              <a:rPr lang="en-US" sz="2400" b="1" dirty="0">
                <a:solidFill>
                  <a:schemeClr val="accent3">
                    <a:lumMod val="75000"/>
                  </a:schemeClr>
                </a:solidFill>
                <a:latin typeface="Arial" panose="020B0604020202020204" pitchFamily="34" charset="0"/>
                <a:cs typeface="Arial" panose="020B0604020202020204" pitchFamily="34" charset="0"/>
              </a:rPr>
              <a:t>“</a:t>
            </a:r>
            <a:r>
              <a:rPr lang="en-US" sz="3200" dirty="0">
                <a:latin typeface="Times New Roman" panose="02020603050405020304" pitchFamily="18" charset="0"/>
                <a:cs typeface="Times New Roman" panose="02020603050405020304" pitchFamily="18"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708837"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432175"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9753600" cy="1569660"/>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The problem  is  to identify  average  salary and age of the employee according to their department, gender &amp;  role (ex : Manager, process executive).</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381001"/>
            <a:ext cx="5737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411666"/>
            <a:ext cx="9153525"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this analysis I am going to ease the process of identify  the employees average salary  &amp; average age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2819400"/>
            <a:ext cx="91535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4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inserting formula to make interactive dashboard.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85800"/>
            <a:ext cx="65532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3048000" y="1600200"/>
            <a:ext cx="6172200" cy="5139869"/>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533399" y="609600"/>
            <a:ext cx="11163299" cy="560153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Overview:</a:t>
            </a:r>
          </a:p>
          <a:p>
            <a:pPr algn="just"/>
            <a:r>
              <a:rPr lang="en-US" sz="2000" dirty="0">
                <a:latin typeface="Times New Roman" panose="02020603050405020304" pitchFamily="18" charset="0"/>
                <a:cs typeface="Times New Roman" panose="02020603050405020304" pitchFamily="18" charset="0"/>
              </a:rPr>
              <a:t>The dataset contains information about employees within an organization, including their salaries and ages. This data is used to calculate and analyze average salary and average age metrics.</a:t>
            </a:r>
          </a:p>
          <a:p>
            <a:pPr algn="just"/>
            <a:r>
              <a:rPr lang="en-IN" sz="20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ID</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Name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Surname</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Age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Tenure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Region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Manager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Hours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Salary Band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Salary</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457200"/>
            <a:ext cx="907097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368</TotalTime>
  <Words>423</Words>
  <Application>Microsoft Office PowerPoint</Application>
  <PresentationFormat>Widescreen</PresentationFormat>
  <Paragraphs>95</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25</cp:revision>
  <dcterms:created xsi:type="dcterms:W3CDTF">2024-03-29T15:07:22Z</dcterms:created>
  <dcterms:modified xsi:type="dcterms:W3CDTF">2024-08-27T06:03:33Z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