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4AAFA-E256-407C-A6C2-CBF075DE57DD}" type="doc">
      <dgm:prSet loTypeId="urn:microsoft.com/office/officeart/2005/8/layout/gear1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5445EED3-C82C-4938-B19A-64AD8FA770A3}">
      <dgm:prSet phldrT="[Text]"/>
      <dgm:spPr/>
      <dgm:t>
        <a:bodyPr/>
        <a:lstStyle/>
        <a:p>
          <a:endParaRPr lang="en-GB" dirty="0"/>
        </a:p>
      </dgm:t>
    </dgm:pt>
    <dgm:pt modelId="{B4BE17EC-3E50-44E0-8ABA-B10350A12217}" type="parTrans" cxnId="{D4216138-1068-4B17-950E-B5609813C633}">
      <dgm:prSet/>
      <dgm:spPr/>
      <dgm:t>
        <a:bodyPr/>
        <a:lstStyle/>
        <a:p>
          <a:endParaRPr lang="en-GB"/>
        </a:p>
      </dgm:t>
    </dgm:pt>
    <dgm:pt modelId="{821D3442-3F82-4F86-B7C2-11A01F489BFA}" type="sibTrans" cxnId="{D4216138-1068-4B17-950E-B5609813C633}">
      <dgm:prSet/>
      <dgm:spPr/>
      <dgm:t>
        <a:bodyPr/>
        <a:lstStyle/>
        <a:p>
          <a:endParaRPr lang="en-GB"/>
        </a:p>
      </dgm:t>
    </dgm:pt>
    <dgm:pt modelId="{463B8134-4136-467C-8577-6D9110C5D6E1}" type="pres">
      <dgm:prSet presAssocID="{8074AAFA-E256-407C-A6C2-CBF075DE57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E0E2F8-6256-4449-B0EF-4CCE246D8835}" type="pres">
      <dgm:prSet presAssocID="{5445EED3-C82C-4938-B19A-64AD8FA770A3}" presName="gear1" presStyleLbl="node1" presStyleIdx="0" presStyleCnt="1" custScaleX="109091" custLinFactNeighborX="-15909" custLinFactNeighborY="-1539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1C287B-ABAF-4C88-9BC1-5716A0182E59}" type="pres">
      <dgm:prSet presAssocID="{5445EED3-C82C-4938-B19A-64AD8FA770A3}" presName="gear1srcNode" presStyleLbl="node1" presStyleIdx="0" presStyleCnt="1"/>
      <dgm:spPr/>
    </dgm:pt>
    <dgm:pt modelId="{5A40F566-5FBA-4D58-A705-890D012BE410}" type="pres">
      <dgm:prSet presAssocID="{5445EED3-C82C-4938-B19A-64AD8FA770A3}" presName="gear1dstNode" presStyleLbl="node1" presStyleIdx="0" presStyleCnt="1"/>
      <dgm:spPr/>
    </dgm:pt>
    <dgm:pt modelId="{5F1D453A-09E1-4B37-A4FF-A0CF38F6C343}" type="pres">
      <dgm:prSet presAssocID="{821D3442-3F82-4F86-B7C2-11A01F489BFA}" presName="connector1" presStyleLbl="sibTrans2D1" presStyleIdx="0" presStyleCnt="1" custAng="11104791" custLinFactNeighborX="-40410" custLinFactNeighborY="-4514"/>
      <dgm:spPr/>
    </dgm:pt>
  </dgm:ptLst>
  <dgm:cxnLst>
    <dgm:cxn modelId="{35348757-A886-47B4-808D-1AD8F06F991F}" type="presOf" srcId="{5445EED3-C82C-4938-B19A-64AD8FA770A3}" destId="{5A40F566-5FBA-4D58-A705-890D012BE410}" srcOrd="2" destOrd="0" presId="urn:microsoft.com/office/officeart/2005/8/layout/gear1"/>
    <dgm:cxn modelId="{9EB7740D-E3F8-4C30-B66A-E1F7869D546A}" type="presOf" srcId="{8074AAFA-E256-407C-A6C2-CBF075DE57DD}" destId="{463B8134-4136-467C-8577-6D9110C5D6E1}" srcOrd="0" destOrd="0" presId="urn:microsoft.com/office/officeart/2005/8/layout/gear1"/>
    <dgm:cxn modelId="{D4216138-1068-4B17-950E-B5609813C633}" srcId="{8074AAFA-E256-407C-A6C2-CBF075DE57DD}" destId="{5445EED3-C82C-4938-B19A-64AD8FA770A3}" srcOrd="0" destOrd="0" parTransId="{B4BE17EC-3E50-44E0-8ABA-B10350A12217}" sibTransId="{821D3442-3F82-4F86-B7C2-11A01F489BFA}"/>
    <dgm:cxn modelId="{77766185-323C-4AAA-B28A-E65D514FD18E}" type="presOf" srcId="{5445EED3-C82C-4938-B19A-64AD8FA770A3}" destId="{441C287B-ABAF-4C88-9BC1-5716A0182E59}" srcOrd="1" destOrd="0" presId="urn:microsoft.com/office/officeart/2005/8/layout/gear1"/>
    <dgm:cxn modelId="{748C8D6A-7E71-4FB9-9073-2245AFA7D561}" type="presOf" srcId="{821D3442-3F82-4F86-B7C2-11A01F489BFA}" destId="{5F1D453A-09E1-4B37-A4FF-A0CF38F6C343}" srcOrd="0" destOrd="0" presId="urn:microsoft.com/office/officeart/2005/8/layout/gear1"/>
    <dgm:cxn modelId="{2EF7F59F-0FD0-4C21-A156-DB7FAC92D04A}" type="presOf" srcId="{5445EED3-C82C-4938-B19A-64AD8FA770A3}" destId="{09E0E2F8-6256-4449-B0EF-4CCE246D8835}" srcOrd="0" destOrd="0" presId="urn:microsoft.com/office/officeart/2005/8/layout/gear1"/>
    <dgm:cxn modelId="{9B9C930A-4E76-433C-A32E-F9579A17A458}" type="presParOf" srcId="{463B8134-4136-467C-8577-6D9110C5D6E1}" destId="{09E0E2F8-6256-4449-B0EF-4CCE246D8835}" srcOrd="0" destOrd="0" presId="urn:microsoft.com/office/officeart/2005/8/layout/gear1"/>
    <dgm:cxn modelId="{63840235-FF47-4401-9977-AAF376B15029}" type="presParOf" srcId="{463B8134-4136-467C-8577-6D9110C5D6E1}" destId="{441C287B-ABAF-4C88-9BC1-5716A0182E59}" srcOrd="1" destOrd="0" presId="urn:microsoft.com/office/officeart/2005/8/layout/gear1"/>
    <dgm:cxn modelId="{6553DF5B-D1B4-40B1-858F-B67BC4320986}" type="presParOf" srcId="{463B8134-4136-467C-8577-6D9110C5D6E1}" destId="{5A40F566-5FBA-4D58-A705-890D012BE410}" srcOrd="2" destOrd="0" presId="urn:microsoft.com/office/officeart/2005/8/layout/gear1"/>
    <dgm:cxn modelId="{64B5D0CC-B181-4D30-9AE6-58F1CC7A75ED}" type="presParOf" srcId="{463B8134-4136-467C-8577-6D9110C5D6E1}" destId="{5F1D453A-09E1-4B37-A4FF-A0CF38F6C343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4AAFA-E256-407C-A6C2-CBF075DE57DD}" type="doc">
      <dgm:prSet loTypeId="urn:microsoft.com/office/officeart/2005/8/layout/gear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445EED3-C82C-4938-B19A-64AD8FA770A3}">
      <dgm:prSet phldrT="[Text]"/>
      <dgm:spPr/>
      <dgm:t>
        <a:bodyPr/>
        <a:lstStyle/>
        <a:p>
          <a:endParaRPr lang="en-GB" dirty="0"/>
        </a:p>
      </dgm:t>
    </dgm:pt>
    <dgm:pt modelId="{B4BE17EC-3E50-44E0-8ABA-B10350A12217}" type="parTrans" cxnId="{D4216138-1068-4B17-950E-B5609813C633}">
      <dgm:prSet/>
      <dgm:spPr/>
      <dgm:t>
        <a:bodyPr/>
        <a:lstStyle/>
        <a:p>
          <a:endParaRPr lang="en-GB"/>
        </a:p>
      </dgm:t>
    </dgm:pt>
    <dgm:pt modelId="{821D3442-3F82-4F86-B7C2-11A01F489BFA}" type="sibTrans" cxnId="{D4216138-1068-4B17-950E-B5609813C633}">
      <dgm:prSet/>
      <dgm:spPr/>
      <dgm:t>
        <a:bodyPr/>
        <a:lstStyle/>
        <a:p>
          <a:endParaRPr lang="en-GB"/>
        </a:p>
      </dgm:t>
    </dgm:pt>
    <dgm:pt modelId="{463B8134-4136-467C-8577-6D9110C5D6E1}" type="pres">
      <dgm:prSet presAssocID="{8074AAFA-E256-407C-A6C2-CBF075DE57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E0E2F8-6256-4449-B0EF-4CCE246D8835}" type="pres">
      <dgm:prSet presAssocID="{5445EED3-C82C-4938-B19A-64AD8FA770A3}" presName="gear1" presStyleLbl="node1" presStyleIdx="0" presStyleCnt="1" custScaleX="109091" custLinFactNeighborX="-15909" custLinFactNeighborY="-1539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1C287B-ABAF-4C88-9BC1-5716A0182E59}" type="pres">
      <dgm:prSet presAssocID="{5445EED3-C82C-4938-B19A-64AD8FA770A3}" presName="gear1srcNode" presStyleLbl="node1" presStyleIdx="0" presStyleCnt="1"/>
      <dgm:spPr/>
    </dgm:pt>
    <dgm:pt modelId="{5A40F566-5FBA-4D58-A705-890D012BE410}" type="pres">
      <dgm:prSet presAssocID="{5445EED3-C82C-4938-B19A-64AD8FA770A3}" presName="gear1dstNode" presStyleLbl="node1" presStyleIdx="0" presStyleCnt="1"/>
      <dgm:spPr/>
    </dgm:pt>
    <dgm:pt modelId="{5F1D453A-09E1-4B37-A4FF-A0CF38F6C343}" type="pres">
      <dgm:prSet presAssocID="{821D3442-3F82-4F86-B7C2-11A01F489BFA}" presName="connector1" presStyleLbl="sibTrans2D1" presStyleIdx="0" presStyleCnt="1" custAng="5400000" custLinFactNeighborX="-23521" custLinFactNeighborY="3094"/>
      <dgm:spPr/>
    </dgm:pt>
  </dgm:ptLst>
  <dgm:cxnLst>
    <dgm:cxn modelId="{73AD7F28-16F8-47F2-BA52-6AD6DE3BEBC4}" type="presOf" srcId="{5445EED3-C82C-4938-B19A-64AD8FA770A3}" destId="{441C287B-ABAF-4C88-9BC1-5716A0182E59}" srcOrd="1" destOrd="0" presId="urn:microsoft.com/office/officeart/2005/8/layout/gear1"/>
    <dgm:cxn modelId="{2BD27629-6FC9-4773-92B5-45F3D23B35B8}" type="presOf" srcId="{821D3442-3F82-4F86-B7C2-11A01F489BFA}" destId="{5F1D453A-09E1-4B37-A4FF-A0CF38F6C343}" srcOrd="0" destOrd="0" presId="urn:microsoft.com/office/officeart/2005/8/layout/gear1"/>
    <dgm:cxn modelId="{8302D375-C719-46B2-ACA7-138231090B6B}" type="presOf" srcId="{8074AAFA-E256-407C-A6C2-CBF075DE57DD}" destId="{463B8134-4136-467C-8577-6D9110C5D6E1}" srcOrd="0" destOrd="0" presId="urn:microsoft.com/office/officeart/2005/8/layout/gear1"/>
    <dgm:cxn modelId="{B3005F17-90EA-4F55-8DDF-A09FEC1EEC0D}" type="presOf" srcId="{5445EED3-C82C-4938-B19A-64AD8FA770A3}" destId="{5A40F566-5FBA-4D58-A705-890D012BE410}" srcOrd="2" destOrd="0" presId="urn:microsoft.com/office/officeart/2005/8/layout/gear1"/>
    <dgm:cxn modelId="{FF2D8C29-E6F2-444A-9202-63ED535CBDEC}" type="presOf" srcId="{5445EED3-C82C-4938-B19A-64AD8FA770A3}" destId="{09E0E2F8-6256-4449-B0EF-4CCE246D8835}" srcOrd="0" destOrd="0" presId="urn:microsoft.com/office/officeart/2005/8/layout/gear1"/>
    <dgm:cxn modelId="{D4216138-1068-4B17-950E-B5609813C633}" srcId="{8074AAFA-E256-407C-A6C2-CBF075DE57DD}" destId="{5445EED3-C82C-4938-B19A-64AD8FA770A3}" srcOrd="0" destOrd="0" parTransId="{B4BE17EC-3E50-44E0-8ABA-B10350A12217}" sibTransId="{821D3442-3F82-4F86-B7C2-11A01F489BFA}"/>
    <dgm:cxn modelId="{852A76ED-ADB7-46D6-9FF6-55B5AD8AC53E}" type="presParOf" srcId="{463B8134-4136-467C-8577-6D9110C5D6E1}" destId="{09E0E2F8-6256-4449-B0EF-4CCE246D8835}" srcOrd="0" destOrd="0" presId="urn:microsoft.com/office/officeart/2005/8/layout/gear1"/>
    <dgm:cxn modelId="{B162B980-BE46-4C09-B7E9-27DA780731AE}" type="presParOf" srcId="{463B8134-4136-467C-8577-6D9110C5D6E1}" destId="{441C287B-ABAF-4C88-9BC1-5716A0182E59}" srcOrd="1" destOrd="0" presId="urn:microsoft.com/office/officeart/2005/8/layout/gear1"/>
    <dgm:cxn modelId="{A6D9FE9A-2769-4470-B974-8D0E23BFBC81}" type="presParOf" srcId="{463B8134-4136-467C-8577-6D9110C5D6E1}" destId="{5A40F566-5FBA-4D58-A705-890D012BE410}" srcOrd="2" destOrd="0" presId="urn:microsoft.com/office/officeart/2005/8/layout/gear1"/>
    <dgm:cxn modelId="{0F8015EE-1C6E-472C-BB19-7DE14C9B8FB3}" type="presParOf" srcId="{463B8134-4136-467C-8577-6D9110C5D6E1}" destId="{5F1D453A-09E1-4B37-A4FF-A0CF38F6C343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4AAFA-E256-407C-A6C2-CBF075DE57DD}" type="doc">
      <dgm:prSet loTypeId="urn:microsoft.com/office/officeart/2005/8/layout/gear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445EED3-C82C-4938-B19A-64AD8FA770A3}">
      <dgm:prSet phldrT="[Text]"/>
      <dgm:spPr/>
      <dgm:t>
        <a:bodyPr/>
        <a:lstStyle/>
        <a:p>
          <a:endParaRPr lang="en-GB" dirty="0"/>
        </a:p>
      </dgm:t>
    </dgm:pt>
    <dgm:pt modelId="{B4BE17EC-3E50-44E0-8ABA-B10350A12217}" type="parTrans" cxnId="{D4216138-1068-4B17-950E-B5609813C633}">
      <dgm:prSet/>
      <dgm:spPr/>
      <dgm:t>
        <a:bodyPr/>
        <a:lstStyle/>
        <a:p>
          <a:endParaRPr lang="en-GB"/>
        </a:p>
      </dgm:t>
    </dgm:pt>
    <dgm:pt modelId="{821D3442-3F82-4F86-B7C2-11A01F489BFA}" type="sibTrans" cxnId="{D4216138-1068-4B17-950E-B5609813C633}">
      <dgm:prSet/>
      <dgm:spPr/>
      <dgm:t>
        <a:bodyPr/>
        <a:lstStyle/>
        <a:p>
          <a:endParaRPr lang="en-GB"/>
        </a:p>
      </dgm:t>
    </dgm:pt>
    <dgm:pt modelId="{37CC6E7C-52A8-4065-8E4F-12BD20257EFF}">
      <dgm:prSet phldrT="[Text]"/>
      <dgm:spPr/>
      <dgm:t>
        <a:bodyPr/>
        <a:lstStyle/>
        <a:p>
          <a:endParaRPr lang="en-GB" dirty="0"/>
        </a:p>
      </dgm:t>
    </dgm:pt>
    <dgm:pt modelId="{0C4A42C9-FA91-4AF3-BAF3-4701E4AF7214}" type="parTrans" cxnId="{1934327D-182F-41C2-A1CB-E3A32B315A08}">
      <dgm:prSet/>
      <dgm:spPr/>
      <dgm:t>
        <a:bodyPr/>
        <a:lstStyle/>
        <a:p>
          <a:endParaRPr lang="en-GB"/>
        </a:p>
      </dgm:t>
    </dgm:pt>
    <dgm:pt modelId="{B3EA2EFF-515C-48C2-B5A7-4322C7CC5A14}" type="sibTrans" cxnId="{1934327D-182F-41C2-A1CB-E3A32B315A08}">
      <dgm:prSet/>
      <dgm:spPr/>
      <dgm:t>
        <a:bodyPr/>
        <a:lstStyle/>
        <a:p>
          <a:endParaRPr lang="en-GB"/>
        </a:p>
      </dgm:t>
    </dgm:pt>
    <dgm:pt modelId="{34EEEA54-27D2-483B-878B-EA939038E468}">
      <dgm:prSet phldrT="[Text]"/>
      <dgm:spPr/>
    </dgm:pt>
    <dgm:pt modelId="{2580B3FD-BC14-4028-8EF8-3ED537843E8D}" type="sibTrans" cxnId="{68943206-09A6-45E1-AF9B-5E5EF47C01A5}">
      <dgm:prSet/>
      <dgm:spPr/>
      <dgm:t>
        <a:bodyPr/>
        <a:lstStyle/>
        <a:p>
          <a:endParaRPr lang="en-GB"/>
        </a:p>
      </dgm:t>
    </dgm:pt>
    <dgm:pt modelId="{AA561A23-B960-4E4E-A952-2F849ECFCCF8}" type="parTrans" cxnId="{68943206-09A6-45E1-AF9B-5E5EF47C01A5}">
      <dgm:prSet/>
      <dgm:spPr/>
      <dgm:t>
        <a:bodyPr/>
        <a:lstStyle/>
        <a:p>
          <a:endParaRPr lang="en-GB"/>
        </a:p>
      </dgm:t>
    </dgm:pt>
    <dgm:pt modelId="{B8D0023E-F633-4087-BCB2-418E10C53ED3}">
      <dgm:prSet phldrT="[Text]"/>
      <dgm:spPr/>
    </dgm:pt>
    <dgm:pt modelId="{00095218-794C-43C6-826D-185A35EEFF99}" type="parTrans" cxnId="{F0546A79-CBFE-422F-B2A0-A54C3A7258FF}">
      <dgm:prSet/>
      <dgm:spPr/>
      <dgm:t>
        <a:bodyPr/>
        <a:lstStyle/>
        <a:p>
          <a:endParaRPr lang="en-GB"/>
        </a:p>
      </dgm:t>
    </dgm:pt>
    <dgm:pt modelId="{35FF863E-C3A8-43A5-A7F6-DD008C5A9612}" type="sibTrans" cxnId="{F0546A79-CBFE-422F-B2A0-A54C3A7258FF}">
      <dgm:prSet/>
      <dgm:spPr/>
      <dgm:t>
        <a:bodyPr/>
        <a:lstStyle/>
        <a:p>
          <a:endParaRPr lang="en-GB"/>
        </a:p>
      </dgm:t>
    </dgm:pt>
    <dgm:pt modelId="{EC32BB1C-983F-434B-AAC2-889177480BC6}">
      <dgm:prSet phldrT="[Text]"/>
      <dgm:spPr/>
      <dgm:t>
        <a:bodyPr/>
        <a:lstStyle/>
        <a:p>
          <a:endParaRPr lang="en-GB" dirty="0"/>
        </a:p>
      </dgm:t>
    </dgm:pt>
    <dgm:pt modelId="{AA586CFC-23DC-4691-B606-1DAF96C9B2C8}" type="parTrans" cxnId="{92CDEA11-1D0A-4788-8479-66E2A382C810}">
      <dgm:prSet/>
      <dgm:spPr/>
      <dgm:t>
        <a:bodyPr/>
        <a:lstStyle/>
        <a:p>
          <a:endParaRPr lang="en-GB"/>
        </a:p>
      </dgm:t>
    </dgm:pt>
    <dgm:pt modelId="{DACC400B-7201-44F2-B438-C97BF2E40FC3}" type="sibTrans" cxnId="{92CDEA11-1D0A-4788-8479-66E2A382C810}">
      <dgm:prSet/>
      <dgm:spPr/>
      <dgm:t>
        <a:bodyPr/>
        <a:lstStyle/>
        <a:p>
          <a:endParaRPr lang="en-GB"/>
        </a:p>
      </dgm:t>
    </dgm:pt>
    <dgm:pt modelId="{463B8134-4136-467C-8577-6D9110C5D6E1}" type="pres">
      <dgm:prSet presAssocID="{8074AAFA-E256-407C-A6C2-CBF075DE57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E0E2F8-6256-4449-B0EF-4CCE246D8835}" type="pres">
      <dgm:prSet presAssocID="{5445EED3-C82C-4938-B19A-64AD8FA770A3}" presName="gear1" presStyleLbl="node1" presStyleIdx="0" presStyleCnt="3" custScaleX="109091" custLinFactNeighborX="-2273" custLinFactNeighborY="90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1C287B-ABAF-4C88-9BC1-5716A0182E59}" type="pres">
      <dgm:prSet presAssocID="{5445EED3-C82C-4938-B19A-64AD8FA770A3}" presName="gear1srcNode" presStyleLbl="node1" presStyleIdx="0" presStyleCnt="3"/>
      <dgm:spPr/>
    </dgm:pt>
    <dgm:pt modelId="{5A40F566-5FBA-4D58-A705-890D012BE410}" type="pres">
      <dgm:prSet presAssocID="{5445EED3-C82C-4938-B19A-64AD8FA770A3}" presName="gear1dstNode" presStyleLbl="node1" presStyleIdx="0" presStyleCnt="3"/>
      <dgm:spPr/>
    </dgm:pt>
    <dgm:pt modelId="{1798C398-2287-41F5-840E-461F6755C9FC}" type="pres">
      <dgm:prSet presAssocID="{EC32BB1C-983F-434B-AAC2-889177480BC6}" presName="gear2" presStyleLbl="node1" presStyleIdx="1" presStyleCnt="3">
        <dgm:presLayoutVars>
          <dgm:chMax val="1"/>
          <dgm:bulletEnabled val="1"/>
        </dgm:presLayoutVars>
      </dgm:prSet>
      <dgm:spPr/>
    </dgm:pt>
    <dgm:pt modelId="{D967D09D-67FB-4429-B6BD-6C5BB1A934D3}" type="pres">
      <dgm:prSet presAssocID="{EC32BB1C-983F-434B-AAC2-889177480BC6}" presName="gear2srcNode" presStyleLbl="node1" presStyleIdx="1" presStyleCnt="3"/>
      <dgm:spPr/>
    </dgm:pt>
    <dgm:pt modelId="{B320B404-5A83-4F48-808A-0D37410F425D}" type="pres">
      <dgm:prSet presAssocID="{EC32BB1C-983F-434B-AAC2-889177480BC6}" presName="gear2dstNode" presStyleLbl="node1" presStyleIdx="1" presStyleCnt="3"/>
      <dgm:spPr/>
    </dgm:pt>
    <dgm:pt modelId="{CD2AF8D7-EAF9-43EC-9C4A-828B10E60FCE}" type="pres">
      <dgm:prSet presAssocID="{37CC6E7C-52A8-4065-8E4F-12BD20257EFF}" presName="gear3" presStyleLbl="node1" presStyleIdx="2" presStyleCnt="3"/>
      <dgm:spPr/>
      <dgm:t>
        <a:bodyPr/>
        <a:lstStyle/>
        <a:p>
          <a:endParaRPr lang="en-GB"/>
        </a:p>
      </dgm:t>
    </dgm:pt>
    <dgm:pt modelId="{573A4EED-8915-4B04-B12A-1B22EDFB0DC9}" type="pres">
      <dgm:prSet presAssocID="{37CC6E7C-52A8-4065-8E4F-12BD20257EF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8E683F-B75A-4091-882C-8A155BAF942E}" type="pres">
      <dgm:prSet presAssocID="{37CC6E7C-52A8-4065-8E4F-12BD20257EFF}" presName="gear3srcNode" presStyleLbl="node1" presStyleIdx="2" presStyleCnt="3"/>
      <dgm:spPr/>
    </dgm:pt>
    <dgm:pt modelId="{711694E6-BA58-49C3-AB46-D0EF10245549}" type="pres">
      <dgm:prSet presAssocID="{37CC6E7C-52A8-4065-8E4F-12BD20257EFF}" presName="gear3dstNode" presStyleLbl="node1" presStyleIdx="2" presStyleCnt="3"/>
      <dgm:spPr/>
    </dgm:pt>
    <dgm:pt modelId="{5F1D453A-09E1-4B37-A4FF-A0CF38F6C343}" type="pres">
      <dgm:prSet presAssocID="{821D3442-3F82-4F86-B7C2-11A01F489BFA}" presName="connector1" presStyleLbl="sibTrans2D1" presStyleIdx="0" presStyleCnt="3"/>
      <dgm:spPr/>
    </dgm:pt>
    <dgm:pt modelId="{861EB4C0-BCC0-424B-B1F5-EA8AB5ACE014}" type="pres">
      <dgm:prSet presAssocID="{DACC400B-7201-44F2-B438-C97BF2E40FC3}" presName="connector2" presStyleLbl="sibTrans2D1" presStyleIdx="1" presStyleCnt="3" custAng="704208" custLinFactNeighborX="974" custLinFactNeighborY="-8642"/>
      <dgm:spPr/>
    </dgm:pt>
    <dgm:pt modelId="{B7511C24-FFA0-4F8C-85B0-CBD1AF62741A}" type="pres">
      <dgm:prSet presAssocID="{B3EA2EFF-515C-48C2-B5A7-4322C7CC5A14}" presName="connector3" presStyleLbl="sibTrans2D1" presStyleIdx="2" presStyleCnt="3"/>
      <dgm:spPr/>
    </dgm:pt>
  </dgm:ptLst>
  <dgm:cxnLst>
    <dgm:cxn modelId="{1FF89AD0-0CEC-4A03-B04F-A5E66C631E2E}" type="presOf" srcId="{EC32BB1C-983F-434B-AAC2-889177480BC6}" destId="{1798C398-2287-41F5-840E-461F6755C9FC}" srcOrd="0" destOrd="0" presId="urn:microsoft.com/office/officeart/2005/8/layout/gear1"/>
    <dgm:cxn modelId="{05A54173-CF4E-4849-9B72-EEF7D896B541}" type="presOf" srcId="{821D3442-3F82-4F86-B7C2-11A01F489BFA}" destId="{5F1D453A-09E1-4B37-A4FF-A0CF38F6C343}" srcOrd="0" destOrd="0" presId="urn:microsoft.com/office/officeart/2005/8/layout/gear1"/>
    <dgm:cxn modelId="{B2865CE7-A164-43E8-9D79-B6F947D4BD01}" type="presOf" srcId="{37CC6E7C-52A8-4065-8E4F-12BD20257EFF}" destId="{708E683F-B75A-4091-882C-8A155BAF942E}" srcOrd="2" destOrd="0" presId="urn:microsoft.com/office/officeart/2005/8/layout/gear1"/>
    <dgm:cxn modelId="{D4216138-1068-4B17-950E-B5609813C633}" srcId="{8074AAFA-E256-407C-A6C2-CBF075DE57DD}" destId="{5445EED3-C82C-4938-B19A-64AD8FA770A3}" srcOrd="0" destOrd="0" parTransId="{B4BE17EC-3E50-44E0-8ABA-B10350A12217}" sibTransId="{821D3442-3F82-4F86-B7C2-11A01F489BFA}"/>
    <dgm:cxn modelId="{B84D7424-706F-40A3-B6CC-FD5D05027A51}" type="presOf" srcId="{5445EED3-C82C-4938-B19A-64AD8FA770A3}" destId="{441C287B-ABAF-4C88-9BC1-5716A0182E59}" srcOrd="1" destOrd="0" presId="urn:microsoft.com/office/officeart/2005/8/layout/gear1"/>
    <dgm:cxn modelId="{1BDB82A6-C3A9-43E4-A042-AFC38FFFCA16}" type="presOf" srcId="{B3EA2EFF-515C-48C2-B5A7-4322C7CC5A14}" destId="{B7511C24-FFA0-4F8C-85B0-CBD1AF62741A}" srcOrd="0" destOrd="0" presId="urn:microsoft.com/office/officeart/2005/8/layout/gear1"/>
    <dgm:cxn modelId="{88380A87-1833-4752-978F-14FD629BDBAA}" type="presOf" srcId="{37CC6E7C-52A8-4065-8E4F-12BD20257EFF}" destId="{CD2AF8D7-EAF9-43EC-9C4A-828B10E60FCE}" srcOrd="0" destOrd="0" presId="urn:microsoft.com/office/officeart/2005/8/layout/gear1"/>
    <dgm:cxn modelId="{B424695B-21C7-469B-8084-CA373728464B}" type="presOf" srcId="{37CC6E7C-52A8-4065-8E4F-12BD20257EFF}" destId="{711694E6-BA58-49C3-AB46-D0EF10245549}" srcOrd="3" destOrd="0" presId="urn:microsoft.com/office/officeart/2005/8/layout/gear1"/>
    <dgm:cxn modelId="{5C7FDD4E-9A87-4010-A519-1359430C5161}" type="presOf" srcId="{EC32BB1C-983F-434B-AAC2-889177480BC6}" destId="{D967D09D-67FB-4429-B6BD-6C5BB1A934D3}" srcOrd="1" destOrd="0" presId="urn:microsoft.com/office/officeart/2005/8/layout/gear1"/>
    <dgm:cxn modelId="{007F36AA-F4F6-4F6C-B9BC-4165589BA532}" type="presOf" srcId="{5445EED3-C82C-4938-B19A-64AD8FA770A3}" destId="{09E0E2F8-6256-4449-B0EF-4CCE246D8835}" srcOrd="0" destOrd="0" presId="urn:microsoft.com/office/officeart/2005/8/layout/gear1"/>
    <dgm:cxn modelId="{CF57D4A5-EEE4-43BF-81F6-F4611844BA5A}" type="presOf" srcId="{5445EED3-C82C-4938-B19A-64AD8FA770A3}" destId="{5A40F566-5FBA-4D58-A705-890D012BE410}" srcOrd="2" destOrd="0" presId="urn:microsoft.com/office/officeart/2005/8/layout/gear1"/>
    <dgm:cxn modelId="{F0546A79-CBFE-422F-B2A0-A54C3A7258FF}" srcId="{8074AAFA-E256-407C-A6C2-CBF075DE57DD}" destId="{B8D0023E-F633-4087-BCB2-418E10C53ED3}" srcOrd="4" destOrd="0" parTransId="{00095218-794C-43C6-826D-185A35EEFF99}" sibTransId="{35FF863E-C3A8-43A5-A7F6-DD008C5A9612}"/>
    <dgm:cxn modelId="{5CD045CA-0272-4486-BA39-49F52E6F01CE}" type="presOf" srcId="{DACC400B-7201-44F2-B438-C97BF2E40FC3}" destId="{861EB4C0-BCC0-424B-B1F5-EA8AB5ACE014}" srcOrd="0" destOrd="0" presId="urn:microsoft.com/office/officeart/2005/8/layout/gear1"/>
    <dgm:cxn modelId="{68943206-09A6-45E1-AF9B-5E5EF47C01A5}" srcId="{8074AAFA-E256-407C-A6C2-CBF075DE57DD}" destId="{34EEEA54-27D2-483B-878B-EA939038E468}" srcOrd="3" destOrd="0" parTransId="{AA561A23-B960-4E4E-A952-2F849ECFCCF8}" sibTransId="{2580B3FD-BC14-4028-8EF8-3ED537843E8D}"/>
    <dgm:cxn modelId="{38052705-7F6C-4498-83EF-15A0C5737940}" type="presOf" srcId="{37CC6E7C-52A8-4065-8E4F-12BD20257EFF}" destId="{573A4EED-8915-4B04-B12A-1B22EDFB0DC9}" srcOrd="1" destOrd="0" presId="urn:microsoft.com/office/officeart/2005/8/layout/gear1"/>
    <dgm:cxn modelId="{1934327D-182F-41C2-A1CB-E3A32B315A08}" srcId="{8074AAFA-E256-407C-A6C2-CBF075DE57DD}" destId="{37CC6E7C-52A8-4065-8E4F-12BD20257EFF}" srcOrd="2" destOrd="0" parTransId="{0C4A42C9-FA91-4AF3-BAF3-4701E4AF7214}" sibTransId="{B3EA2EFF-515C-48C2-B5A7-4322C7CC5A14}"/>
    <dgm:cxn modelId="{673A89EA-0646-4937-A3FA-EF1132D8820A}" type="presOf" srcId="{EC32BB1C-983F-434B-AAC2-889177480BC6}" destId="{B320B404-5A83-4F48-808A-0D37410F425D}" srcOrd="2" destOrd="0" presId="urn:microsoft.com/office/officeart/2005/8/layout/gear1"/>
    <dgm:cxn modelId="{92CDEA11-1D0A-4788-8479-66E2A382C810}" srcId="{8074AAFA-E256-407C-A6C2-CBF075DE57DD}" destId="{EC32BB1C-983F-434B-AAC2-889177480BC6}" srcOrd="1" destOrd="0" parTransId="{AA586CFC-23DC-4691-B606-1DAF96C9B2C8}" sibTransId="{DACC400B-7201-44F2-B438-C97BF2E40FC3}"/>
    <dgm:cxn modelId="{9F28CAD4-5CF8-4A51-9C22-9B6DD20F3860}" type="presOf" srcId="{8074AAFA-E256-407C-A6C2-CBF075DE57DD}" destId="{463B8134-4136-467C-8577-6D9110C5D6E1}" srcOrd="0" destOrd="0" presId="urn:microsoft.com/office/officeart/2005/8/layout/gear1"/>
    <dgm:cxn modelId="{8958FA23-4CE7-4A84-AF61-DA59659BE3B6}" type="presParOf" srcId="{463B8134-4136-467C-8577-6D9110C5D6E1}" destId="{09E0E2F8-6256-4449-B0EF-4CCE246D8835}" srcOrd="0" destOrd="0" presId="urn:microsoft.com/office/officeart/2005/8/layout/gear1"/>
    <dgm:cxn modelId="{338F494F-D3C9-4CFF-B284-089C52F816EB}" type="presParOf" srcId="{463B8134-4136-467C-8577-6D9110C5D6E1}" destId="{441C287B-ABAF-4C88-9BC1-5716A0182E59}" srcOrd="1" destOrd="0" presId="urn:microsoft.com/office/officeart/2005/8/layout/gear1"/>
    <dgm:cxn modelId="{5E975C10-62E8-476E-8481-F7CE81C97C43}" type="presParOf" srcId="{463B8134-4136-467C-8577-6D9110C5D6E1}" destId="{5A40F566-5FBA-4D58-A705-890D012BE410}" srcOrd="2" destOrd="0" presId="urn:microsoft.com/office/officeart/2005/8/layout/gear1"/>
    <dgm:cxn modelId="{CBC0AAAD-9707-4DF1-B4E6-DA839F94FB26}" type="presParOf" srcId="{463B8134-4136-467C-8577-6D9110C5D6E1}" destId="{1798C398-2287-41F5-840E-461F6755C9FC}" srcOrd="3" destOrd="0" presId="urn:microsoft.com/office/officeart/2005/8/layout/gear1"/>
    <dgm:cxn modelId="{9B098AF9-4697-4C57-8235-EBFCF98A5AF6}" type="presParOf" srcId="{463B8134-4136-467C-8577-6D9110C5D6E1}" destId="{D967D09D-67FB-4429-B6BD-6C5BB1A934D3}" srcOrd="4" destOrd="0" presId="urn:microsoft.com/office/officeart/2005/8/layout/gear1"/>
    <dgm:cxn modelId="{1C68A139-2225-4B00-B73E-2522371D6D6F}" type="presParOf" srcId="{463B8134-4136-467C-8577-6D9110C5D6E1}" destId="{B320B404-5A83-4F48-808A-0D37410F425D}" srcOrd="5" destOrd="0" presId="urn:microsoft.com/office/officeart/2005/8/layout/gear1"/>
    <dgm:cxn modelId="{B9441C4D-E8C4-450D-A6AA-151AE8F780C4}" type="presParOf" srcId="{463B8134-4136-467C-8577-6D9110C5D6E1}" destId="{CD2AF8D7-EAF9-43EC-9C4A-828B10E60FCE}" srcOrd="6" destOrd="0" presId="urn:microsoft.com/office/officeart/2005/8/layout/gear1"/>
    <dgm:cxn modelId="{BC74B4DA-467B-4F07-9766-F8520D062EBA}" type="presParOf" srcId="{463B8134-4136-467C-8577-6D9110C5D6E1}" destId="{573A4EED-8915-4B04-B12A-1B22EDFB0DC9}" srcOrd="7" destOrd="0" presId="urn:microsoft.com/office/officeart/2005/8/layout/gear1"/>
    <dgm:cxn modelId="{E435EC08-7834-4CA7-8A6D-B43A7B636C3C}" type="presParOf" srcId="{463B8134-4136-467C-8577-6D9110C5D6E1}" destId="{708E683F-B75A-4091-882C-8A155BAF942E}" srcOrd="8" destOrd="0" presId="urn:microsoft.com/office/officeart/2005/8/layout/gear1"/>
    <dgm:cxn modelId="{084E68E0-7284-4E3C-A006-2C1799374C7C}" type="presParOf" srcId="{463B8134-4136-467C-8577-6D9110C5D6E1}" destId="{711694E6-BA58-49C3-AB46-D0EF10245549}" srcOrd="9" destOrd="0" presId="urn:microsoft.com/office/officeart/2005/8/layout/gear1"/>
    <dgm:cxn modelId="{12E0F442-A343-4981-BE11-E08CA32E1324}" type="presParOf" srcId="{463B8134-4136-467C-8577-6D9110C5D6E1}" destId="{5F1D453A-09E1-4B37-A4FF-A0CF38F6C343}" srcOrd="10" destOrd="0" presId="urn:microsoft.com/office/officeart/2005/8/layout/gear1"/>
    <dgm:cxn modelId="{2512FBFB-00D8-4DA2-9AA8-530FD224DE63}" type="presParOf" srcId="{463B8134-4136-467C-8577-6D9110C5D6E1}" destId="{861EB4C0-BCC0-424B-B1F5-EA8AB5ACE014}" srcOrd="11" destOrd="0" presId="urn:microsoft.com/office/officeart/2005/8/layout/gear1"/>
    <dgm:cxn modelId="{949ACA19-679D-4784-9908-ED00231AD306}" type="presParOf" srcId="{463B8134-4136-467C-8577-6D9110C5D6E1}" destId="{B7511C24-FFA0-4F8C-85B0-CBD1AF62741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E2F8-6256-4449-B0EF-4CCE246D8835}">
      <dsp:nvSpPr>
        <dsp:cNvPr id="0" name=""/>
        <dsp:cNvSpPr/>
      </dsp:nvSpPr>
      <dsp:spPr>
        <a:xfrm>
          <a:off x="292460" y="347211"/>
          <a:ext cx="1260256" cy="1155234"/>
        </a:xfrm>
        <a:prstGeom prst="gear9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600" kern="1200" dirty="0"/>
        </a:p>
      </dsp:txBody>
      <dsp:txXfrm>
        <a:off x="537978" y="617819"/>
        <a:ext cx="769220" cy="593814"/>
      </dsp:txXfrm>
    </dsp:sp>
    <dsp:sp modelId="{5F1D453A-09E1-4B37-A4FF-A0CF38F6C343}">
      <dsp:nvSpPr>
        <dsp:cNvPr id="0" name=""/>
        <dsp:cNvSpPr/>
      </dsp:nvSpPr>
      <dsp:spPr>
        <a:xfrm rot="11104791">
          <a:off x="-36004" y="288027"/>
          <a:ext cx="1420938" cy="1420938"/>
        </a:xfrm>
        <a:prstGeom prst="circularArrow">
          <a:avLst>
            <a:gd name="adj1" fmla="val 4878"/>
            <a:gd name="adj2" fmla="val 312630"/>
            <a:gd name="adj3" fmla="val 2914970"/>
            <a:gd name="adj4" fmla="val 15564474"/>
            <a:gd name="adj5" fmla="val 5691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E2F8-6256-4449-B0EF-4CCE246D8835}">
      <dsp:nvSpPr>
        <dsp:cNvPr id="0" name=""/>
        <dsp:cNvSpPr/>
      </dsp:nvSpPr>
      <dsp:spPr>
        <a:xfrm>
          <a:off x="1584176" y="476132"/>
          <a:ext cx="1728193" cy="1584176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900" kern="1200" dirty="0"/>
        </a:p>
      </dsp:txBody>
      <dsp:txXfrm>
        <a:off x="1920856" y="847218"/>
        <a:ext cx="1054833" cy="814299"/>
      </dsp:txXfrm>
    </dsp:sp>
    <dsp:sp modelId="{5F1D453A-09E1-4B37-A4FF-A0CF38F6C343}">
      <dsp:nvSpPr>
        <dsp:cNvPr id="0" name=""/>
        <dsp:cNvSpPr/>
      </dsp:nvSpPr>
      <dsp:spPr>
        <a:xfrm rot="5400000">
          <a:off x="1491606" y="527571"/>
          <a:ext cx="1948536" cy="1948536"/>
        </a:xfrm>
        <a:prstGeom prst="circularArrow">
          <a:avLst>
            <a:gd name="adj1" fmla="val 4878"/>
            <a:gd name="adj2" fmla="val 312630"/>
            <a:gd name="adj3" fmla="val 3021759"/>
            <a:gd name="adj4" fmla="val 15394494"/>
            <a:gd name="adj5" fmla="val 569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E2F8-6256-4449-B0EF-4CCE246D8835}">
      <dsp:nvSpPr>
        <dsp:cNvPr id="0" name=""/>
        <dsp:cNvSpPr/>
      </dsp:nvSpPr>
      <dsp:spPr>
        <a:xfrm>
          <a:off x="2376258" y="1296144"/>
          <a:ext cx="1728193" cy="1584176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900" kern="1200" dirty="0"/>
        </a:p>
      </dsp:txBody>
      <dsp:txXfrm>
        <a:off x="2712938" y="1667230"/>
        <a:ext cx="1054833" cy="814299"/>
      </dsp:txXfrm>
    </dsp:sp>
    <dsp:sp modelId="{1798C398-2287-41F5-840E-461F6755C9FC}">
      <dsp:nvSpPr>
        <dsp:cNvPr id="0" name=""/>
        <dsp:cNvSpPr/>
      </dsp:nvSpPr>
      <dsp:spPr>
        <a:xfrm>
          <a:off x="1562573" y="921702"/>
          <a:ext cx="1152128" cy="115212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400" kern="1200" dirty="0"/>
        </a:p>
      </dsp:txBody>
      <dsp:txXfrm>
        <a:off x="1852625" y="1213507"/>
        <a:ext cx="572024" cy="568518"/>
      </dsp:txXfrm>
    </dsp:sp>
    <dsp:sp modelId="{CD2AF8D7-EAF9-43EC-9C4A-828B10E60FCE}">
      <dsp:nvSpPr>
        <dsp:cNvPr id="0" name=""/>
        <dsp:cNvSpPr/>
      </dsp:nvSpPr>
      <dsp:spPr>
        <a:xfrm rot="20700000">
          <a:off x="2207882" y="126851"/>
          <a:ext cx="1128850" cy="1128850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800" kern="1200" dirty="0"/>
        </a:p>
      </dsp:txBody>
      <dsp:txXfrm rot="-20700000">
        <a:off x="2455472" y="374441"/>
        <a:ext cx="633670" cy="633670"/>
      </dsp:txXfrm>
    </dsp:sp>
    <dsp:sp modelId="{5F1D453A-09E1-4B37-A4FF-A0CF38F6C343}">
      <dsp:nvSpPr>
        <dsp:cNvPr id="0" name=""/>
        <dsp:cNvSpPr/>
      </dsp:nvSpPr>
      <dsp:spPr>
        <a:xfrm>
          <a:off x="2348614" y="1064868"/>
          <a:ext cx="2027745" cy="2027745"/>
        </a:xfrm>
        <a:prstGeom prst="circularArrow">
          <a:avLst>
            <a:gd name="adj1" fmla="val 4688"/>
            <a:gd name="adj2" fmla="val 299029"/>
            <a:gd name="adj3" fmla="val 2473575"/>
            <a:gd name="adj4" fmla="val 15956279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EB4C0-BCC0-424B-B1F5-EA8AB5ACE014}">
      <dsp:nvSpPr>
        <dsp:cNvPr id="0" name=""/>
        <dsp:cNvSpPr/>
      </dsp:nvSpPr>
      <dsp:spPr>
        <a:xfrm rot="704208">
          <a:off x="1372883" y="545097"/>
          <a:ext cx="1473283" cy="14732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11C24-FFA0-4F8C-85B0-CBD1AF62741A}">
      <dsp:nvSpPr>
        <dsp:cNvPr id="0" name=""/>
        <dsp:cNvSpPr/>
      </dsp:nvSpPr>
      <dsp:spPr>
        <a:xfrm>
          <a:off x="1946767" y="-114770"/>
          <a:ext cx="1588496" cy="15884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5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1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1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9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C122-CD7C-4109-AA16-35A941D50583}" type="datetimeFigureOut">
              <a:rPr lang="en-GB" smtClean="0"/>
              <a:t>04/09/2014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4793-7802-4D4B-9969-DC17DE02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4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83294110"/>
              </p:ext>
            </p:extLst>
          </p:nvPr>
        </p:nvGraphicFramePr>
        <p:xfrm>
          <a:off x="1818026" y="2348880"/>
          <a:ext cx="2160240" cy="210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66418825"/>
              </p:ext>
            </p:extLst>
          </p:nvPr>
        </p:nvGraphicFramePr>
        <p:xfrm>
          <a:off x="1187624" y="3024878"/>
          <a:ext cx="532859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439288"/>
              </p:ext>
            </p:extLst>
          </p:nvPr>
        </p:nvGraphicFramePr>
        <p:xfrm>
          <a:off x="1763688" y="1571196"/>
          <a:ext cx="532859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71734"/>
            <a:ext cx="410276" cy="35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69" y="2852936"/>
            <a:ext cx="47428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8154" r="10021"/>
          <a:stretch/>
        </p:blipFill>
        <p:spPr bwMode="auto">
          <a:xfrm>
            <a:off x="4738598" y="3356992"/>
            <a:ext cx="648072" cy="6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37129"/>
            <a:ext cx="759153" cy="5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77" y="2986066"/>
            <a:ext cx="479477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23237" y="3717032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558" y="980728"/>
            <a:ext cx="79367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[SCHEDULE]-Me- Automate-[ALL]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22338"/>
            <a:ext cx="7847013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7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62063"/>
            <a:ext cx="590073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PuruSuni</dc:creator>
  <cp:lastModifiedBy>PuruSuni</cp:lastModifiedBy>
  <cp:revision>7</cp:revision>
  <dcterms:created xsi:type="dcterms:W3CDTF">2014-09-04T14:14:20Z</dcterms:created>
  <dcterms:modified xsi:type="dcterms:W3CDTF">2014-09-04T16:16:08Z</dcterms:modified>
</cp:coreProperties>
</file>