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0" r:id="rId8"/>
    <p:sldId id="273" r:id="rId9"/>
    <p:sldId id="274" r:id="rId10"/>
    <p:sldId id="267" r:id="rId11"/>
    <p:sldId id="271" r:id="rId12"/>
    <p:sldId id="275" r:id="rId13"/>
    <p:sldId id="276" r:id="rId14"/>
    <p:sldId id="277" r:id="rId15"/>
    <p:sldId id="26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31B89-170D-4E57-87DA-3D6A2B87EB52}" v="669" dt="2024-12-12T06:38:55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outlineViewPr>
    <p:cViewPr>
      <p:scale>
        <a:sx n="33" d="100"/>
        <a:sy n="33" d="100"/>
      </p:scale>
      <p:origin x="0" y="-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a vyas" userId="9db922dc84f950a0" providerId="LiveId" clId="{33A31B89-170D-4E57-87DA-3D6A2B87EB52}"/>
    <pc:docChg chg="undo custSel addSld delSld modSld">
      <pc:chgData name="purva vyas" userId="9db922dc84f950a0" providerId="LiveId" clId="{33A31B89-170D-4E57-87DA-3D6A2B87EB52}" dt="2024-12-12T06:38:55.247" v="3424"/>
      <pc:docMkLst>
        <pc:docMk/>
      </pc:docMkLst>
      <pc:sldChg chg="addSp modSp mod">
        <pc:chgData name="purva vyas" userId="9db922dc84f950a0" providerId="LiveId" clId="{33A31B89-170D-4E57-87DA-3D6A2B87EB52}" dt="2024-12-11T07:51:01.809" v="209" actId="1076"/>
        <pc:sldMkLst>
          <pc:docMk/>
          <pc:sldMk cId="1957017302" sldId="256"/>
        </pc:sldMkLst>
        <pc:spChg chg="mod">
          <ac:chgData name="purva vyas" userId="9db922dc84f950a0" providerId="LiveId" clId="{33A31B89-170D-4E57-87DA-3D6A2B87EB52}" dt="2024-12-11T07:50:26.326" v="204" actId="20577"/>
          <ac:spMkLst>
            <pc:docMk/>
            <pc:sldMk cId="1957017302" sldId="256"/>
            <ac:spMk id="2" creationId="{D54188DD-3717-47D0-B979-D111D81B46AA}"/>
          </ac:spMkLst>
        </pc:spChg>
        <pc:picChg chg="add mod">
          <ac:chgData name="purva vyas" userId="9db922dc84f950a0" providerId="LiveId" clId="{33A31B89-170D-4E57-87DA-3D6A2B87EB52}" dt="2024-12-11T07:51:01.809" v="209" actId="1076"/>
          <ac:picMkLst>
            <pc:docMk/>
            <pc:sldMk cId="1957017302" sldId="256"/>
            <ac:picMk id="4" creationId="{65801F15-F9DE-D1F1-BF25-7EF5683649BB}"/>
          </ac:picMkLst>
        </pc:picChg>
      </pc:sldChg>
      <pc:sldChg chg="addSp delSp modSp mod modAnim">
        <pc:chgData name="purva vyas" userId="9db922dc84f950a0" providerId="LiveId" clId="{33A31B89-170D-4E57-87DA-3D6A2B87EB52}" dt="2024-12-11T13:32:48.678" v="2753"/>
        <pc:sldMkLst>
          <pc:docMk/>
          <pc:sldMk cId="1040409556" sldId="257"/>
        </pc:sldMkLst>
        <pc:spChg chg="mod">
          <ac:chgData name="purva vyas" userId="9db922dc84f950a0" providerId="LiveId" clId="{33A31B89-170D-4E57-87DA-3D6A2B87EB52}" dt="2024-12-11T07:57:28.260" v="275" actId="120"/>
          <ac:spMkLst>
            <pc:docMk/>
            <pc:sldMk cId="1040409556" sldId="257"/>
            <ac:spMk id="2" creationId="{8EDAE078-3CB3-4D1F-8E4E-75C6D5DA8D1A}"/>
          </ac:spMkLst>
        </pc:spChg>
        <pc:spChg chg="mod">
          <ac:chgData name="purva vyas" userId="9db922dc84f950a0" providerId="LiveId" clId="{33A31B89-170D-4E57-87DA-3D6A2B87EB52}" dt="2024-12-11T07:59:09.031" v="366" actId="1076"/>
          <ac:spMkLst>
            <pc:docMk/>
            <pc:sldMk cId="1040409556" sldId="257"/>
            <ac:spMk id="3" creationId="{6797BDE5-A8BD-4286-8221-21664A41BD79}"/>
          </ac:spMkLst>
        </pc:spChg>
        <pc:picChg chg="add mod">
          <ac:chgData name="purva vyas" userId="9db922dc84f950a0" providerId="LiveId" clId="{33A31B89-170D-4E57-87DA-3D6A2B87EB52}" dt="2024-12-11T07:51:41.540" v="212" actId="1076"/>
          <ac:picMkLst>
            <pc:docMk/>
            <pc:sldMk cId="1040409556" sldId="257"/>
            <ac:picMk id="5" creationId="{89482FF9-B914-49A2-41AA-E99B7A9DA2C6}"/>
          </ac:picMkLst>
        </pc:picChg>
        <pc:picChg chg="add del mod">
          <ac:chgData name="purva vyas" userId="9db922dc84f950a0" providerId="LiveId" clId="{33A31B89-170D-4E57-87DA-3D6A2B87EB52}" dt="2024-12-11T07:45:23.861" v="65" actId="478"/>
          <ac:picMkLst>
            <pc:docMk/>
            <pc:sldMk cId="1040409556" sldId="257"/>
            <ac:picMk id="6" creationId="{7478D316-CDC8-951D-0B2E-69F6E7783786}"/>
          </ac:picMkLst>
        </pc:picChg>
      </pc:sldChg>
      <pc:sldChg chg="addSp modSp mod modAnim">
        <pc:chgData name="purva vyas" userId="9db922dc84f950a0" providerId="LiveId" clId="{33A31B89-170D-4E57-87DA-3D6A2B87EB52}" dt="2024-12-11T13:36:06.300" v="2770" actId="20577"/>
        <pc:sldMkLst>
          <pc:docMk/>
          <pc:sldMk cId="463697986" sldId="258"/>
        </pc:sldMkLst>
        <pc:spChg chg="mod">
          <ac:chgData name="purva vyas" userId="9db922dc84f950a0" providerId="LiveId" clId="{33A31B89-170D-4E57-87DA-3D6A2B87EB52}" dt="2024-12-11T07:57:18.940" v="274" actId="20577"/>
          <ac:spMkLst>
            <pc:docMk/>
            <pc:sldMk cId="463697986" sldId="258"/>
            <ac:spMk id="2" creationId="{DE38657A-8B7E-4B6C-A10E-806AE7B7F95B}"/>
          </ac:spMkLst>
        </pc:spChg>
        <pc:spChg chg="mod">
          <ac:chgData name="purva vyas" userId="9db922dc84f950a0" providerId="LiveId" clId="{33A31B89-170D-4E57-87DA-3D6A2B87EB52}" dt="2024-12-11T13:36:06.300" v="2770" actId="20577"/>
          <ac:spMkLst>
            <pc:docMk/>
            <pc:sldMk cId="463697986" sldId="258"/>
            <ac:spMk id="3" creationId="{5E50C1E8-A3C4-4E79-8384-A72C2430432A}"/>
          </ac:spMkLst>
        </pc:spChg>
        <pc:picChg chg="add mod">
          <ac:chgData name="purva vyas" userId="9db922dc84f950a0" providerId="LiveId" clId="{33A31B89-170D-4E57-87DA-3D6A2B87EB52}" dt="2024-12-11T07:58:07.732" v="277" actId="1076"/>
          <ac:picMkLst>
            <pc:docMk/>
            <pc:sldMk cId="463697986" sldId="258"/>
            <ac:picMk id="4" creationId="{F154B458-2FCE-B323-4CC7-BDA9D2484501}"/>
          </ac:picMkLst>
        </pc:picChg>
      </pc:sldChg>
      <pc:sldChg chg="addSp delSp modSp del mod">
        <pc:chgData name="purva vyas" userId="9db922dc84f950a0" providerId="LiveId" clId="{33A31B89-170D-4E57-87DA-3D6A2B87EB52}" dt="2024-12-11T10:03:45.159" v="1975" actId="47"/>
        <pc:sldMkLst>
          <pc:docMk/>
          <pc:sldMk cId="2430620764" sldId="259"/>
        </pc:sldMkLst>
        <pc:spChg chg="del mod">
          <ac:chgData name="purva vyas" userId="9db922dc84f950a0" providerId="LiveId" clId="{33A31B89-170D-4E57-87DA-3D6A2B87EB52}" dt="2024-12-11T09:14:06.765" v="1127" actId="478"/>
          <ac:spMkLst>
            <pc:docMk/>
            <pc:sldMk cId="2430620764" sldId="259"/>
            <ac:spMk id="2" creationId="{A1CDC4A3-530D-433A-956F-BDFFF54367FD}"/>
          </ac:spMkLst>
        </pc:spChg>
        <pc:spChg chg="del">
          <ac:chgData name="purva vyas" userId="9db922dc84f950a0" providerId="LiveId" clId="{33A31B89-170D-4E57-87DA-3D6A2B87EB52}" dt="2024-12-11T09:14:15.834" v="1129" actId="478"/>
          <ac:spMkLst>
            <pc:docMk/>
            <pc:sldMk cId="2430620764" sldId="259"/>
            <ac:spMk id="3" creationId="{01E6A7A6-EB46-4CA0-B991-935C9B9C6F26}"/>
          </ac:spMkLst>
        </pc:spChg>
        <pc:spChg chg="add del mod">
          <ac:chgData name="purva vyas" userId="9db922dc84f950a0" providerId="LiveId" clId="{33A31B89-170D-4E57-87DA-3D6A2B87EB52}" dt="2024-12-11T09:14:10.789" v="1128" actId="478"/>
          <ac:spMkLst>
            <pc:docMk/>
            <pc:sldMk cId="2430620764" sldId="259"/>
            <ac:spMk id="5" creationId="{98A55C5F-BE72-BCE4-7C50-0B7E84A45439}"/>
          </ac:spMkLst>
        </pc:spChg>
        <pc:spChg chg="add del mod">
          <ac:chgData name="purva vyas" userId="9db922dc84f950a0" providerId="LiveId" clId="{33A31B89-170D-4E57-87DA-3D6A2B87EB52}" dt="2024-12-11T09:14:20.952" v="1130" actId="478"/>
          <ac:spMkLst>
            <pc:docMk/>
            <pc:sldMk cId="2430620764" sldId="259"/>
            <ac:spMk id="7" creationId="{B92943DA-8EE5-F404-3996-AF288DEE3F5E}"/>
          </ac:spMkLst>
        </pc:spChg>
        <pc:spChg chg="add mod">
          <ac:chgData name="purva vyas" userId="9db922dc84f950a0" providerId="LiveId" clId="{33A31B89-170D-4E57-87DA-3D6A2B87EB52}" dt="2024-12-11T09:33:08.522" v="1422" actId="20577"/>
          <ac:spMkLst>
            <pc:docMk/>
            <pc:sldMk cId="2430620764" sldId="259"/>
            <ac:spMk id="8" creationId="{B62EB05B-1CE4-62C1-DDA3-D12BB1F1B850}"/>
          </ac:spMkLst>
        </pc:spChg>
        <pc:spChg chg="add del mod">
          <ac:chgData name="purva vyas" userId="9db922dc84f950a0" providerId="LiveId" clId="{33A31B89-170D-4E57-87DA-3D6A2B87EB52}" dt="2024-12-11T09:25:05.016" v="1260" actId="478"/>
          <ac:spMkLst>
            <pc:docMk/>
            <pc:sldMk cId="2430620764" sldId="259"/>
            <ac:spMk id="13" creationId="{0CBE04EB-C36F-AF1A-D889-DAAF9B2F30DB}"/>
          </ac:spMkLst>
        </pc:spChg>
        <pc:spChg chg="add del mod">
          <ac:chgData name="purva vyas" userId="9db922dc84f950a0" providerId="LiveId" clId="{33A31B89-170D-4E57-87DA-3D6A2B87EB52}" dt="2024-12-11T09:32:29.510" v="1291" actId="478"/>
          <ac:spMkLst>
            <pc:docMk/>
            <pc:sldMk cId="2430620764" sldId="259"/>
            <ac:spMk id="16" creationId="{8D04E3C2-F8E6-B68F-559F-FD3028AE42BA}"/>
          </ac:spMkLst>
        </pc:spChg>
        <pc:spChg chg="add mod">
          <ac:chgData name="purva vyas" userId="9db922dc84f950a0" providerId="LiveId" clId="{33A31B89-170D-4E57-87DA-3D6A2B87EB52}" dt="2024-12-11T09:34:23.980" v="1449" actId="20577"/>
          <ac:spMkLst>
            <pc:docMk/>
            <pc:sldMk cId="2430620764" sldId="259"/>
            <ac:spMk id="17" creationId="{4E152011-536F-3D87-FA2C-16027E1FD05D}"/>
          </ac:spMkLst>
        </pc:spChg>
        <pc:spChg chg="add del mod">
          <ac:chgData name="purva vyas" userId="9db922dc84f950a0" providerId="LiveId" clId="{33A31B89-170D-4E57-87DA-3D6A2B87EB52}" dt="2024-12-11T09:37:44.201" v="1467"/>
          <ac:spMkLst>
            <pc:docMk/>
            <pc:sldMk cId="2430620764" sldId="259"/>
            <ac:spMk id="25" creationId="{D8E089DE-30C0-8D6E-D021-3F21851AEB4D}"/>
          </ac:spMkLst>
        </pc:spChg>
        <pc:graphicFrameChg chg="add del mod">
          <ac:chgData name="purva vyas" userId="9db922dc84f950a0" providerId="LiveId" clId="{33A31B89-170D-4E57-87DA-3D6A2B87EB52}" dt="2024-12-11T09:24:57.980" v="1259" actId="478"/>
          <ac:graphicFrameMkLst>
            <pc:docMk/>
            <pc:sldMk cId="2430620764" sldId="259"/>
            <ac:graphicFrameMk id="9" creationId="{A3AE7268-CD97-ED96-3D85-A0B5FB84FE1D}"/>
          </ac:graphicFrameMkLst>
        </pc:graphicFrameChg>
        <pc:graphicFrameChg chg="add del mod">
          <ac:chgData name="purva vyas" userId="9db922dc84f950a0" providerId="LiveId" clId="{33A31B89-170D-4E57-87DA-3D6A2B87EB52}" dt="2024-12-11T09:32:17.458" v="1290" actId="478"/>
          <ac:graphicFrameMkLst>
            <pc:docMk/>
            <pc:sldMk cId="2430620764" sldId="259"/>
            <ac:graphicFrameMk id="14" creationId="{80660261-47AA-8949-9760-E0D3671FA738}"/>
          </ac:graphicFrameMkLst>
        </pc:graphicFrameChg>
        <pc:picChg chg="add del mod">
          <ac:chgData name="purva vyas" userId="9db922dc84f950a0" providerId="LiveId" clId="{33A31B89-170D-4E57-87DA-3D6A2B87EB52}" dt="2024-12-11T09:23:55.500" v="1253" actId="478"/>
          <ac:picMkLst>
            <pc:docMk/>
            <pc:sldMk cId="2430620764" sldId="259"/>
            <ac:picMk id="11" creationId="{BAD2CB0F-5F06-EBA5-D5CE-866E6E0933BC}"/>
          </ac:picMkLst>
        </pc:picChg>
        <pc:picChg chg="add mod">
          <ac:chgData name="purva vyas" userId="9db922dc84f950a0" providerId="LiveId" clId="{33A31B89-170D-4E57-87DA-3D6A2B87EB52}" dt="2024-12-11T09:36:16.846" v="1460" actId="1076"/>
          <ac:picMkLst>
            <pc:docMk/>
            <pc:sldMk cId="2430620764" sldId="259"/>
            <ac:picMk id="23" creationId="{D1442CCF-A8B8-68FA-FEB6-FDAA0762BFC3}"/>
          </ac:picMkLst>
        </pc:picChg>
        <pc:cxnChg chg="add mod">
          <ac:chgData name="purva vyas" userId="9db922dc84f950a0" providerId="LiveId" clId="{33A31B89-170D-4E57-87DA-3D6A2B87EB52}" dt="2024-12-11T09:35:53.702" v="1458" actId="1076"/>
          <ac:cxnSpMkLst>
            <pc:docMk/>
            <pc:sldMk cId="2430620764" sldId="259"/>
            <ac:cxnSpMk id="19" creationId="{0BEB7785-62F1-CD9F-73C2-62B9E11A4A64}"/>
          </ac:cxnSpMkLst>
        </pc:cxnChg>
        <pc:cxnChg chg="add mod">
          <ac:chgData name="purva vyas" userId="9db922dc84f950a0" providerId="LiveId" clId="{33A31B89-170D-4E57-87DA-3D6A2B87EB52}" dt="2024-12-11T09:36:28.056" v="1462" actId="1076"/>
          <ac:cxnSpMkLst>
            <pc:docMk/>
            <pc:sldMk cId="2430620764" sldId="259"/>
            <ac:cxnSpMk id="24" creationId="{16449895-E563-E4D3-951B-C57E7565B0D7}"/>
          </ac:cxnSpMkLst>
        </pc:cxnChg>
      </pc:sldChg>
      <pc:sldChg chg="addSp modSp mod">
        <pc:chgData name="purva vyas" userId="9db922dc84f950a0" providerId="LiveId" clId="{33A31B89-170D-4E57-87DA-3D6A2B87EB52}" dt="2024-12-12T06:32:21.595" v="3369" actId="1076"/>
        <pc:sldMkLst>
          <pc:docMk/>
          <pc:sldMk cId="1071080921" sldId="261"/>
        </pc:sldMkLst>
        <pc:spChg chg="mod">
          <ac:chgData name="purva vyas" userId="9db922dc84f950a0" providerId="LiveId" clId="{33A31B89-170D-4E57-87DA-3D6A2B87EB52}" dt="2024-12-12T06:14:48.699" v="3023" actId="313"/>
          <ac:spMkLst>
            <pc:docMk/>
            <pc:sldMk cId="1071080921" sldId="261"/>
            <ac:spMk id="2" creationId="{57940183-98AF-438D-AC1C-0AF4CC28DBD3}"/>
          </ac:spMkLst>
        </pc:spChg>
        <pc:spChg chg="mod">
          <ac:chgData name="purva vyas" userId="9db922dc84f950a0" providerId="LiveId" clId="{33A31B89-170D-4E57-87DA-3D6A2B87EB52}" dt="2024-12-12T06:28:55.879" v="3356" actId="1076"/>
          <ac:spMkLst>
            <pc:docMk/>
            <pc:sldMk cId="1071080921" sldId="261"/>
            <ac:spMk id="3" creationId="{1591ED45-72A6-42D8-9A05-3FA6D37BEF73}"/>
          </ac:spMkLst>
        </pc:spChg>
        <pc:spChg chg="add">
          <ac:chgData name="purva vyas" userId="9db922dc84f950a0" providerId="LiveId" clId="{33A31B89-170D-4E57-87DA-3D6A2B87EB52}" dt="2024-12-12T06:25:12.210" v="3318"/>
          <ac:spMkLst>
            <pc:docMk/>
            <pc:sldMk cId="1071080921" sldId="261"/>
            <ac:spMk id="5" creationId="{0323AE00-1BA4-62C9-0029-4CA14B058334}"/>
          </ac:spMkLst>
        </pc:spChg>
        <pc:spChg chg="add mod">
          <ac:chgData name="purva vyas" userId="9db922dc84f950a0" providerId="LiveId" clId="{33A31B89-170D-4E57-87DA-3D6A2B87EB52}" dt="2024-12-12T06:25:22.880" v="3322"/>
          <ac:spMkLst>
            <pc:docMk/>
            <pc:sldMk cId="1071080921" sldId="261"/>
            <ac:spMk id="6" creationId="{8A02D55E-7509-2DC4-F83E-3EEC5D90C901}"/>
          </ac:spMkLst>
        </pc:spChg>
        <pc:spChg chg="add">
          <ac:chgData name="purva vyas" userId="9db922dc84f950a0" providerId="LiveId" clId="{33A31B89-170D-4E57-87DA-3D6A2B87EB52}" dt="2024-12-12T06:25:27.070" v="3323"/>
          <ac:spMkLst>
            <pc:docMk/>
            <pc:sldMk cId="1071080921" sldId="261"/>
            <ac:spMk id="7" creationId="{93D41069-F02D-8933-9C93-B39D6299F0D1}"/>
          </ac:spMkLst>
        </pc:spChg>
        <pc:picChg chg="add mod">
          <ac:chgData name="purva vyas" userId="9db922dc84f950a0" providerId="LiveId" clId="{33A31B89-170D-4E57-87DA-3D6A2B87EB52}" dt="2024-12-11T12:59:53.309" v="2750"/>
          <ac:picMkLst>
            <pc:docMk/>
            <pc:sldMk cId="1071080921" sldId="261"/>
            <ac:picMk id="4" creationId="{D8A27902-4CA9-F0EE-B9DB-5D41CB4EE59A}"/>
          </ac:picMkLst>
        </pc:picChg>
        <pc:picChg chg="add mod">
          <ac:chgData name="purva vyas" userId="9db922dc84f950a0" providerId="LiveId" clId="{33A31B89-170D-4E57-87DA-3D6A2B87EB52}" dt="2024-12-12T06:31:45.602" v="3359" actId="1076"/>
          <ac:picMkLst>
            <pc:docMk/>
            <pc:sldMk cId="1071080921" sldId="261"/>
            <ac:picMk id="9" creationId="{35D9F697-88A3-1466-95C1-A5DE476CD337}"/>
          </ac:picMkLst>
        </pc:picChg>
        <pc:picChg chg="add mod">
          <ac:chgData name="purva vyas" userId="9db922dc84f950a0" providerId="LiveId" clId="{33A31B89-170D-4E57-87DA-3D6A2B87EB52}" dt="2024-12-12T06:31:54.691" v="3361" actId="1076"/>
          <ac:picMkLst>
            <pc:docMk/>
            <pc:sldMk cId="1071080921" sldId="261"/>
            <ac:picMk id="10" creationId="{7AF861F2-C9B7-BE24-8EF4-DFF4F63F8765}"/>
          </ac:picMkLst>
        </pc:picChg>
        <pc:picChg chg="add mod">
          <ac:chgData name="purva vyas" userId="9db922dc84f950a0" providerId="LiveId" clId="{33A31B89-170D-4E57-87DA-3D6A2B87EB52}" dt="2024-12-12T06:32:01.058" v="3363" actId="1076"/>
          <ac:picMkLst>
            <pc:docMk/>
            <pc:sldMk cId="1071080921" sldId="261"/>
            <ac:picMk id="11" creationId="{FB1526EC-7553-F5B8-7FDB-6E219B999A00}"/>
          </ac:picMkLst>
        </pc:picChg>
        <pc:picChg chg="add mod">
          <ac:chgData name="purva vyas" userId="9db922dc84f950a0" providerId="LiveId" clId="{33A31B89-170D-4E57-87DA-3D6A2B87EB52}" dt="2024-12-12T06:32:06.124" v="3365" actId="1076"/>
          <ac:picMkLst>
            <pc:docMk/>
            <pc:sldMk cId="1071080921" sldId="261"/>
            <ac:picMk id="12" creationId="{1DDE0008-8E83-AB54-7304-9013529C0F3F}"/>
          </ac:picMkLst>
        </pc:picChg>
        <pc:picChg chg="add mod">
          <ac:chgData name="purva vyas" userId="9db922dc84f950a0" providerId="LiveId" clId="{33A31B89-170D-4E57-87DA-3D6A2B87EB52}" dt="2024-12-12T06:32:13.088" v="3367" actId="1076"/>
          <ac:picMkLst>
            <pc:docMk/>
            <pc:sldMk cId="1071080921" sldId="261"/>
            <ac:picMk id="13" creationId="{41950876-AF67-2A59-6A87-4BBA70CD650E}"/>
          </ac:picMkLst>
        </pc:picChg>
        <pc:picChg chg="add mod">
          <ac:chgData name="purva vyas" userId="9db922dc84f950a0" providerId="LiveId" clId="{33A31B89-170D-4E57-87DA-3D6A2B87EB52}" dt="2024-12-12T06:32:21.595" v="3369" actId="1076"/>
          <ac:picMkLst>
            <pc:docMk/>
            <pc:sldMk cId="1071080921" sldId="261"/>
            <ac:picMk id="14" creationId="{A988D8C8-A685-FA32-5977-F50B6D1D8EBE}"/>
          </ac:picMkLst>
        </pc:picChg>
      </pc:sldChg>
      <pc:sldChg chg="delSp modSp mod modAnim">
        <pc:chgData name="purva vyas" userId="9db922dc84f950a0" providerId="LiveId" clId="{33A31B89-170D-4E57-87DA-3D6A2B87EB52}" dt="2024-12-11T13:35:02.582" v="2755"/>
        <pc:sldMkLst>
          <pc:docMk/>
          <pc:sldMk cId="1059349071" sldId="265"/>
        </pc:sldMkLst>
        <pc:spChg chg="mod">
          <ac:chgData name="purva vyas" userId="9db922dc84f950a0" providerId="LiveId" clId="{33A31B89-170D-4E57-87DA-3D6A2B87EB52}" dt="2024-12-11T12:56:25.994" v="2742" actId="1076"/>
          <ac:spMkLst>
            <pc:docMk/>
            <pc:sldMk cId="1059349071" sldId="265"/>
            <ac:spMk id="3" creationId="{28A3E57F-DE9A-45F6-BEF3-EF8EEA07E065}"/>
          </ac:spMkLst>
        </pc:spChg>
        <pc:spChg chg="del mod">
          <ac:chgData name="purva vyas" userId="9db922dc84f950a0" providerId="LiveId" clId="{33A31B89-170D-4E57-87DA-3D6A2B87EB52}" dt="2024-12-11T12:55:59.320" v="2739" actId="478"/>
          <ac:spMkLst>
            <pc:docMk/>
            <pc:sldMk cId="1059349071" sldId="265"/>
            <ac:spMk id="33" creationId="{39B8F612-C09D-15A4-D139-6932D7F09DD1}"/>
          </ac:spMkLst>
        </pc:spChg>
      </pc:sldChg>
      <pc:sldChg chg="addSp delSp modSp del mod">
        <pc:chgData name="purva vyas" userId="9db922dc84f950a0" providerId="LiveId" clId="{33A31B89-170D-4E57-87DA-3D6A2B87EB52}" dt="2024-12-11T09:54:10.466" v="1827" actId="47"/>
        <pc:sldMkLst>
          <pc:docMk/>
          <pc:sldMk cId="3910096135" sldId="266"/>
        </pc:sldMkLst>
        <pc:spChg chg="mod">
          <ac:chgData name="purva vyas" userId="9db922dc84f950a0" providerId="LiveId" clId="{33A31B89-170D-4E57-87DA-3D6A2B87EB52}" dt="2024-12-11T09:15:23.285" v="1138" actId="1076"/>
          <ac:spMkLst>
            <pc:docMk/>
            <pc:sldMk cId="3910096135" sldId="266"/>
            <ac:spMk id="2" creationId="{A5FC261E-D96E-11D4-62C7-2F1A904DB5F7}"/>
          </ac:spMkLst>
        </pc:spChg>
        <pc:spChg chg="add del mod">
          <ac:chgData name="purva vyas" userId="9db922dc84f950a0" providerId="LiveId" clId="{33A31B89-170D-4E57-87DA-3D6A2B87EB52}" dt="2024-12-11T09:47:46.214" v="1736" actId="478"/>
          <ac:spMkLst>
            <pc:docMk/>
            <pc:sldMk cId="3910096135" sldId="266"/>
            <ac:spMk id="7" creationId="{B77D7076-18A5-13C6-D856-A5C1B1477D69}"/>
          </ac:spMkLst>
        </pc:spChg>
        <pc:graphicFrameChg chg="del mod modGraphic">
          <ac:chgData name="purva vyas" userId="9db922dc84f950a0" providerId="LiveId" clId="{33A31B89-170D-4E57-87DA-3D6A2B87EB52}" dt="2024-12-11T09:47:41.732" v="1735" actId="478"/>
          <ac:graphicFrameMkLst>
            <pc:docMk/>
            <pc:sldMk cId="3910096135" sldId="266"/>
            <ac:graphicFrameMk id="4" creationId="{AA1CA910-E891-9370-BDD2-A9BBE1D7B04B}"/>
          </ac:graphicFrameMkLst>
        </pc:graphicFrameChg>
        <pc:picChg chg="add del mod">
          <ac:chgData name="purva vyas" userId="9db922dc84f950a0" providerId="LiveId" clId="{33A31B89-170D-4E57-87DA-3D6A2B87EB52}" dt="2024-12-11T09:25:10.917" v="1261" actId="478"/>
          <ac:picMkLst>
            <pc:docMk/>
            <pc:sldMk cId="3910096135" sldId="266"/>
            <ac:picMk id="5" creationId="{A16F3C1E-639C-5B74-A564-7FC17539C95D}"/>
          </ac:picMkLst>
        </pc:picChg>
      </pc:sldChg>
      <pc:sldChg chg="addSp delSp modSp mod modAnim">
        <pc:chgData name="purva vyas" userId="9db922dc84f950a0" providerId="LiveId" clId="{33A31B89-170D-4E57-87DA-3D6A2B87EB52}" dt="2024-12-11T13:37:38.286" v="2774"/>
        <pc:sldMkLst>
          <pc:docMk/>
          <pc:sldMk cId="4247093023" sldId="267"/>
        </pc:sldMkLst>
        <pc:spChg chg="mod">
          <ac:chgData name="purva vyas" userId="9db922dc84f950a0" providerId="LiveId" clId="{33A31B89-170D-4E57-87DA-3D6A2B87EB52}" dt="2024-12-11T10:04:20.182" v="2018" actId="20577"/>
          <ac:spMkLst>
            <pc:docMk/>
            <pc:sldMk cId="4247093023" sldId="267"/>
            <ac:spMk id="2" creationId="{9E632F6A-3A9D-02EF-97A2-295EC0E86CC7}"/>
          </ac:spMkLst>
        </pc:spChg>
        <pc:spChg chg="add mod">
          <ac:chgData name="purva vyas" userId="9db922dc84f950a0" providerId="LiveId" clId="{33A31B89-170D-4E57-87DA-3D6A2B87EB52}" dt="2024-12-11T10:56:21.390" v="2184" actId="207"/>
          <ac:spMkLst>
            <pc:docMk/>
            <pc:sldMk cId="4247093023" sldId="267"/>
            <ac:spMk id="5" creationId="{23FD7A8F-0F46-B013-D1FE-3800A22759F8}"/>
          </ac:spMkLst>
        </pc:spChg>
        <pc:graphicFrameChg chg="del">
          <ac:chgData name="purva vyas" userId="9db922dc84f950a0" providerId="LiveId" clId="{33A31B89-170D-4E57-87DA-3D6A2B87EB52}" dt="2024-12-11T10:04:04.737" v="1977" actId="478"/>
          <ac:graphicFrameMkLst>
            <pc:docMk/>
            <pc:sldMk cId="4247093023" sldId="267"/>
            <ac:graphicFrameMk id="4" creationId="{AA2BE975-3F1D-07D7-72CE-7470E79E49E2}"/>
          </ac:graphicFrameMkLst>
        </pc:graphicFrameChg>
        <pc:picChg chg="add mod">
          <ac:chgData name="purva vyas" userId="9db922dc84f950a0" providerId="LiveId" clId="{33A31B89-170D-4E57-87DA-3D6A2B87EB52}" dt="2024-12-11T10:55:52.592" v="2181" actId="1076"/>
          <ac:picMkLst>
            <pc:docMk/>
            <pc:sldMk cId="4247093023" sldId="267"/>
            <ac:picMk id="7" creationId="{A824AEF1-9013-F68A-57FF-7A4881640C95}"/>
          </ac:picMkLst>
        </pc:picChg>
        <pc:picChg chg="add mod">
          <ac:chgData name="purva vyas" userId="9db922dc84f950a0" providerId="LiveId" clId="{33A31B89-170D-4E57-87DA-3D6A2B87EB52}" dt="2024-12-11T12:53:28.400" v="2702" actId="1076"/>
          <ac:picMkLst>
            <pc:docMk/>
            <pc:sldMk cId="4247093023" sldId="267"/>
            <ac:picMk id="9" creationId="{D0A0C87B-9913-91F8-C6BC-DA328E28F088}"/>
          </ac:picMkLst>
        </pc:picChg>
        <pc:picChg chg="add mod">
          <ac:chgData name="purva vyas" userId="9db922dc84f950a0" providerId="LiveId" clId="{33A31B89-170D-4E57-87DA-3D6A2B87EB52}" dt="2024-12-11T12:59:34.983" v="2745"/>
          <ac:picMkLst>
            <pc:docMk/>
            <pc:sldMk cId="4247093023" sldId="267"/>
            <ac:picMk id="10" creationId="{930B0301-FA36-F5CB-FAFE-0D845F7E9850}"/>
          </ac:picMkLst>
        </pc:picChg>
      </pc:sldChg>
      <pc:sldChg chg="addSp modSp del">
        <pc:chgData name="purva vyas" userId="9db922dc84f950a0" providerId="LiveId" clId="{33A31B89-170D-4E57-87DA-3D6A2B87EB52}" dt="2024-12-12T06:11:11.945" v="2779" actId="47"/>
        <pc:sldMkLst>
          <pc:docMk/>
          <pc:sldMk cId="2437789207" sldId="268"/>
        </pc:sldMkLst>
        <pc:picChg chg="add mod">
          <ac:chgData name="purva vyas" userId="9db922dc84f950a0" providerId="LiveId" clId="{33A31B89-170D-4E57-87DA-3D6A2B87EB52}" dt="2024-12-11T12:59:55.106" v="2751"/>
          <ac:picMkLst>
            <pc:docMk/>
            <pc:sldMk cId="2437789207" sldId="268"/>
            <ac:picMk id="4" creationId="{A5987FB9-F2D2-70F1-E3EC-8039B51B4644}"/>
          </ac:picMkLst>
        </pc:picChg>
      </pc:sldChg>
      <pc:sldChg chg="addSp modSp del">
        <pc:chgData name="purva vyas" userId="9db922dc84f950a0" providerId="LiveId" clId="{33A31B89-170D-4E57-87DA-3D6A2B87EB52}" dt="2024-12-12T06:32:35.479" v="3370" actId="47"/>
        <pc:sldMkLst>
          <pc:docMk/>
          <pc:sldMk cId="2576869513" sldId="269"/>
        </pc:sldMkLst>
        <pc:picChg chg="add mod">
          <ac:chgData name="purva vyas" userId="9db922dc84f950a0" providerId="LiveId" clId="{33A31B89-170D-4E57-87DA-3D6A2B87EB52}" dt="2024-12-11T12:59:57.549" v="2752"/>
          <ac:picMkLst>
            <pc:docMk/>
            <pc:sldMk cId="2576869513" sldId="269"/>
            <ac:picMk id="2" creationId="{3B8AF9F7-008E-A44A-F420-B0284DB57C17}"/>
          </ac:picMkLst>
        </pc:picChg>
      </pc:sldChg>
      <pc:sldChg chg="addSp delSp modSp mod modAnim">
        <pc:chgData name="purva vyas" userId="9db922dc84f950a0" providerId="LiveId" clId="{33A31B89-170D-4E57-87DA-3D6A2B87EB52}" dt="2024-12-12T06:38:55.247" v="3424"/>
        <pc:sldMkLst>
          <pc:docMk/>
          <pc:sldMk cId="1709935145" sldId="270"/>
        </pc:sldMkLst>
        <pc:spChg chg="del">
          <ac:chgData name="purva vyas" userId="9db922dc84f950a0" providerId="LiveId" clId="{33A31B89-170D-4E57-87DA-3D6A2B87EB52}" dt="2024-12-11T08:16:16.293" v="824" actId="478"/>
          <ac:spMkLst>
            <pc:docMk/>
            <pc:sldMk cId="1709935145" sldId="270"/>
            <ac:spMk id="2" creationId="{5CF77C74-6998-183C-AD4A-18B88D675D8C}"/>
          </ac:spMkLst>
        </pc:spChg>
        <pc:spChg chg="del">
          <ac:chgData name="purva vyas" userId="9db922dc84f950a0" providerId="LiveId" clId="{33A31B89-170D-4E57-87DA-3D6A2B87EB52}" dt="2024-12-11T08:16:20.876" v="825" actId="478"/>
          <ac:spMkLst>
            <pc:docMk/>
            <pc:sldMk cId="1709935145" sldId="270"/>
            <ac:spMk id="3" creationId="{84C36ECF-D1D1-86AD-4965-CF226EB05626}"/>
          </ac:spMkLst>
        </pc:spChg>
        <pc:spChg chg="add del mod">
          <ac:chgData name="purva vyas" userId="9db922dc84f950a0" providerId="LiveId" clId="{33A31B89-170D-4E57-87DA-3D6A2B87EB52}" dt="2024-12-11T08:17:01.175" v="843"/>
          <ac:spMkLst>
            <pc:docMk/>
            <pc:sldMk cId="1709935145" sldId="270"/>
            <ac:spMk id="4" creationId="{027D2750-D61B-87F5-0449-041B8469F251}"/>
          </ac:spMkLst>
        </pc:spChg>
        <pc:spChg chg="add mod">
          <ac:chgData name="purva vyas" userId="9db922dc84f950a0" providerId="LiveId" clId="{33A31B89-170D-4E57-87DA-3D6A2B87EB52}" dt="2024-12-11T08:16:44.597" v="841"/>
          <ac:spMkLst>
            <pc:docMk/>
            <pc:sldMk cId="1709935145" sldId="270"/>
            <ac:spMk id="5" creationId="{8A201F92-650E-8309-094D-448AE796C8B4}"/>
          </ac:spMkLst>
        </pc:spChg>
        <pc:spChg chg="add mod">
          <ac:chgData name="purva vyas" userId="9db922dc84f950a0" providerId="LiveId" clId="{33A31B89-170D-4E57-87DA-3D6A2B87EB52}" dt="2024-12-11T08:36:05.166" v="919" actId="122"/>
          <ac:spMkLst>
            <pc:docMk/>
            <pc:sldMk cId="1709935145" sldId="270"/>
            <ac:spMk id="13" creationId="{F42CCD10-644A-3C75-BA6B-97CDEE17D2FF}"/>
          </ac:spMkLst>
        </pc:spChg>
        <pc:spChg chg="add mod">
          <ac:chgData name="purva vyas" userId="9db922dc84f950a0" providerId="LiveId" clId="{33A31B89-170D-4E57-87DA-3D6A2B87EB52}" dt="2024-12-11T08:36:00.973" v="918" actId="122"/>
          <ac:spMkLst>
            <pc:docMk/>
            <pc:sldMk cId="1709935145" sldId="270"/>
            <ac:spMk id="14" creationId="{769D2DC7-74CA-FD37-9189-DA338782F3ED}"/>
          </ac:spMkLst>
        </pc:spChg>
        <pc:spChg chg="add mod">
          <ac:chgData name="purva vyas" userId="9db922dc84f950a0" providerId="LiveId" clId="{33A31B89-170D-4E57-87DA-3D6A2B87EB52}" dt="2024-12-11T08:36:27.674" v="936" actId="1076"/>
          <ac:spMkLst>
            <pc:docMk/>
            <pc:sldMk cId="1709935145" sldId="270"/>
            <ac:spMk id="15" creationId="{ACF92F04-DABC-F625-4D47-8121236D5478}"/>
          </ac:spMkLst>
        </pc:spChg>
        <pc:picChg chg="add mod">
          <ac:chgData name="purva vyas" userId="9db922dc84f950a0" providerId="LiveId" clId="{33A31B89-170D-4E57-87DA-3D6A2B87EB52}" dt="2024-12-11T08:17:45.307" v="844"/>
          <ac:picMkLst>
            <pc:docMk/>
            <pc:sldMk cId="1709935145" sldId="270"/>
            <ac:picMk id="6" creationId="{D2862942-9EE3-ABF8-B7D0-EC4C43038676}"/>
          </ac:picMkLst>
        </pc:picChg>
        <pc:picChg chg="add mod">
          <ac:chgData name="purva vyas" userId="9db922dc84f950a0" providerId="LiveId" clId="{33A31B89-170D-4E57-87DA-3D6A2B87EB52}" dt="2024-12-11T08:32:37.929" v="870" actId="208"/>
          <ac:picMkLst>
            <pc:docMk/>
            <pc:sldMk cId="1709935145" sldId="270"/>
            <ac:picMk id="8" creationId="{D669EB06-980A-70F2-0AF0-A441F7BB2986}"/>
          </ac:picMkLst>
        </pc:picChg>
        <pc:picChg chg="add mod">
          <ac:chgData name="purva vyas" userId="9db922dc84f950a0" providerId="LiveId" clId="{33A31B89-170D-4E57-87DA-3D6A2B87EB52}" dt="2024-12-11T08:32:43.303" v="871" actId="208"/>
          <ac:picMkLst>
            <pc:docMk/>
            <pc:sldMk cId="1709935145" sldId="270"/>
            <ac:picMk id="10" creationId="{BD7AB0EB-9834-49BA-3652-776B3EF1678C}"/>
          </ac:picMkLst>
        </pc:picChg>
        <pc:picChg chg="add mod">
          <ac:chgData name="purva vyas" userId="9db922dc84f950a0" providerId="LiveId" clId="{33A31B89-170D-4E57-87DA-3D6A2B87EB52}" dt="2024-12-11T08:32:47.695" v="872" actId="208"/>
          <ac:picMkLst>
            <pc:docMk/>
            <pc:sldMk cId="1709935145" sldId="270"/>
            <ac:picMk id="12" creationId="{312C9351-0727-3440-64AA-78EEB0553122}"/>
          </ac:picMkLst>
        </pc:picChg>
      </pc:sldChg>
      <pc:sldChg chg="addSp delSp modSp new mod">
        <pc:chgData name="purva vyas" userId="9db922dc84f950a0" providerId="LiveId" clId="{33A31B89-170D-4E57-87DA-3D6A2B87EB52}" dt="2024-12-11T12:59:38.684" v="2746"/>
        <pc:sldMkLst>
          <pc:docMk/>
          <pc:sldMk cId="3127999783" sldId="271"/>
        </pc:sldMkLst>
        <pc:spChg chg="del">
          <ac:chgData name="purva vyas" userId="9db922dc84f950a0" providerId="LiveId" clId="{33A31B89-170D-4E57-87DA-3D6A2B87EB52}" dt="2024-12-11T10:56:47.369" v="2185"/>
          <ac:spMkLst>
            <pc:docMk/>
            <pc:sldMk cId="3127999783" sldId="271"/>
            <ac:spMk id="2" creationId="{6E9D1E11-98A4-3D46-3538-B9553588E72A}"/>
          </ac:spMkLst>
        </pc:spChg>
        <pc:spChg chg="mod">
          <ac:chgData name="purva vyas" userId="9db922dc84f950a0" providerId="LiveId" clId="{33A31B89-170D-4E57-87DA-3D6A2B87EB52}" dt="2024-12-11T11:06:57.160" v="2271" actId="20577"/>
          <ac:spMkLst>
            <pc:docMk/>
            <pc:sldMk cId="3127999783" sldId="271"/>
            <ac:spMk id="3" creationId="{601B8CD5-8D39-5ACB-416B-9201EC94FC03}"/>
          </ac:spMkLst>
        </pc:spChg>
        <pc:spChg chg="add mod">
          <ac:chgData name="purva vyas" userId="9db922dc84f950a0" providerId="LiveId" clId="{33A31B89-170D-4E57-87DA-3D6A2B87EB52}" dt="2024-12-11T10:56:47.369" v="2185"/>
          <ac:spMkLst>
            <pc:docMk/>
            <pc:sldMk cId="3127999783" sldId="271"/>
            <ac:spMk id="4" creationId="{0D564845-81C9-E9C1-377D-FBD041891E36}"/>
          </ac:spMkLst>
        </pc:spChg>
        <pc:picChg chg="add mod">
          <ac:chgData name="purva vyas" userId="9db922dc84f950a0" providerId="LiveId" clId="{33A31B89-170D-4E57-87DA-3D6A2B87EB52}" dt="2024-12-11T11:07:06.281" v="2272" actId="14100"/>
          <ac:picMkLst>
            <pc:docMk/>
            <pc:sldMk cId="3127999783" sldId="271"/>
            <ac:picMk id="6" creationId="{8646EB1C-F33A-E460-6230-EE8FA97F4E4F}"/>
          </ac:picMkLst>
        </pc:picChg>
        <pc:picChg chg="add mod">
          <ac:chgData name="purva vyas" userId="9db922dc84f950a0" providerId="LiveId" clId="{33A31B89-170D-4E57-87DA-3D6A2B87EB52}" dt="2024-12-11T12:53:39.072" v="2703"/>
          <ac:picMkLst>
            <pc:docMk/>
            <pc:sldMk cId="3127999783" sldId="271"/>
            <ac:picMk id="7" creationId="{6AA7267D-2C45-DA15-C861-5518C76C67DE}"/>
          </ac:picMkLst>
        </pc:picChg>
        <pc:picChg chg="add mod">
          <ac:chgData name="purva vyas" userId="9db922dc84f950a0" providerId="LiveId" clId="{33A31B89-170D-4E57-87DA-3D6A2B87EB52}" dt="2024-12-11T12:59:38.684" v="2746"/>
          <ac:picMkLst>
            <pc:docMk/>
            <pc:sldMk cId="3127999783" sldId="271"/>
            <ac:picMk id="8" creationId="{A96C88CC-00D0-142F-49A8-397469675A35}"/>
          </ac:picMkLst>
        </pc:picChg>
      </pc:sldChg>
      <pc:sldChg chg="addSp delSp modSp new del mod">
        <pc:chgData name="purva vyas" userId="9db922dc84f950a0" providerId="LiveId" clId="{33A31B89-170D-4E57-87DA-3D6A2B87EB52}" dt="2024-12-11T10:03:48.637" v="1976" actId="47"/>
        <pc:sldMkLst>
          <pc:docMk/>
          <pc:sldMk cId="2688992228" sldId="272"/>
        </pc:sldMkLst>
        <pc:spChg chg="del">
          <ac:chgData name="purva vyas" userId="9db922dc84f950a0" providerId="LiveId" clId="{33A31B89-170D-4E57-87DA-3D6A2B87EB52}" dt="2024-12-11T09:38:11.979" v="1469" actId="478"/>
          <ac:spMkLst>
            <pc:docMk/>
            <pc:sldMk cId="2688992228" sldId="272"/>
            <ac:spMk id="2" creationId="{8CA79AE6-8619-FF70-7025-6BFB7E5747A0}"/>
          </ac:spMkLst>
        </pc:spChg>
        <pc:spChg chg="del">
          <ac:chgData name="purva vyas" userId="9db922dc84f950a0" providerId="LiveId" clId="{33A31B89-170D-4E57-87DA-3D6A2B87EB52}" dt="2024-12-11T09:38:14.353" v="1470" actId="478"/>
          <ac:spMkLst>
            <pc:docMk/>
            <pc:sldMk cId="2688992228" sldId="272"/>
            <ac:spMk id="3" creationId="{3B401F75-3C7C-500D-423F-5A81F9005331}"/>
          </ac:spMkLst>
        </pc:spChg>
        <pc:graphicFrameChg chg="add mod modGraphic">
          <ac:chgData name="purva vyas" userId="9db922dc84f950a0" providerId="LiveId" clId="{33A31B89-170D-4E57-87DA-3D6A2B87EB52}" dt="2024-12-11T09:46:29.005" v="1733"/>
          <ac:graphicFrameMkLst>
            <pc:docMk/>
            <pc:sldMk cId="2688992228" sldId="272"/>
            <ac:graphicFrameMk id="5" creationId="{33A012A6-B4AF-3E1B-8774-259F85144832}"/>
          </ac:graphicFrameMkLst>
        </pc:graphicFrameChg>
        <pc:picChg chg="add mod">
          <ac:chgData name="purva vyas" userId="9db922dc84f950a0" providerId="LiveId" clId="{33A31B89-170D-4E57-87DA-3D6A2B87EB52}" dt="2024-12-11T09:45:52.728" v="1729" actId="1076"/>
          <ac:picMkLst>
            <pc:docMk/>
            <pc:sldMk cId="2688992228" sldId="272"/>
            <ac:picMk id="6" creationId="{B4607533-449E-1A88-D984-4ED725DD09BA}"/>
          </ac:picMkLst>
        </pc:picChg>
        <pc:cxnChg chg="add del mod">
          <ac:chgData name="purva vyas" userId="9db922dc84f950a0" providerId="LiveId" clId="{33A31B89-170D-4E57-87DA-3D6A2B87EB52}" dt="2024-12-11T09:39:11.164" v="1486" actId="478"/>
          <ac:cxnSpMkLst>
            <pc:docMk/>
            <pc:sldMk cId="2688992228" sldId="272"/>
            <ac:cxnSpMk id="4" creationId="{796325C7-5D2F-0DEC-0E82-6DA673FFE534}"/>
          </ac:cxnSpMkLst>
        </pc:cxnChg>
      </pc:sldChg>
      <pc:sldChg chg="addSp delSp modSp new mod modAnim">
        <pc:chgData name="purva vyas" userId="9db922dc84f950a0" providerId="LiveId" clId="{33A31B89-170D-4E57-87DA-3D6A2B87EB52}" dt="2024-12-11T13:37:49.417" v="2776"/>
        <pc:sldMkLst>
          <pc:docMk/>
          <pc:sldMk cId="3266654762" sldId="273"/>
        </pc:sldMkLst>
        <pc:spChg chg="mod">
          <ac:chgData name="purva vyas" userId="9db922dc84f950a0" providerId="LiveId" clId="{33A31B89-170D-4E57-87DA-3D6A2B87EB52}" dt="2024-12-11T09:48:57.875" v="1753" actId="20577"/>
          <ac:spMkLst>
            <pc:docMk/>
            <pc:sldMk cId="3266654762" sldId="273"/>
            <ac:spMk id="2" creationId="{79D21637-C099-A4D4-544B-C38EA8E02BB1}"/>
          </ac:spMkLst>
        </pc:spChg>
        <pc:spChg chg="mod">
          <ac:chgData name="purva vyas" userId="9db922dc84f950a0" providerId="LiveId" clId="{33A31B89-170D-4E57-87DA-3D6A2B87EB52}" dt="2024-12-11T09:53:57.968" v="1826" actId="20577"/>
          <ac:spMkLst>
            <pc:docMk/>
            <pc:sldMk cId="3266654762" sldId="273"/>
            <ac:spMk id="3" creationId="{8C3AA170-5E09-EA39-7521-A7AF6E0F04E0}"/>
          </ac:spMkLst>
        </pc:spChg>
        <pc:picChg chg="add del mod">
          <ac:chgData name="purva vyas" userId="9db922dc84f950a0" providerId="LiveId" clId="{33A31B89-170D-4E57-87DA-3D6A2B87EB52}" dt="2024-12-11T12:51:42.959" v="2687" actId="478"/>
          <ac:picMkLst>
            <pc:docMk/>
            <pc:sldMk cId="3266654762" sldId="273"/>
            <ac:picMk id="5" creationId="{1DB8BB01-7AD7-3D18-3208-B5511A449E1C}"/>
          </ac:picMkLst>
        </pc:picChg>
        <pc:picChg chg="add mod">
          <ac:chgData name="purva vyas" userId="9db922dc84f950a0" providerId="LiveId" clId="{33A31B89-170D-4E57-87DA-3D6A2B87EB52}" dt="2024-12-11T12:52:13.342" v="2690" actId="1076"/>
          <ac:picMkLst>
            <pc:docMk/>
            <pc:sldMk cId="3266654762" sldId="273"/>
            <ac:picMk id="7" creationId="{EF11F8FB-5A12-5B90-FA14-7D5001E4100C}"/>
          </ac:picMkLst>
        </pc:picChg>
        <pc:picChg chg="add mod">
          <ac:chgData name="purva vyas" userId="9db922dc84f950a0" providerId="LiveId" clId="{33A31B89-170D-4E57-87DA-3D6A2B87EB52}" dt="2024-12-11T12:59:28.754" v="2743"/>
          <ac:picMkLst>
            <pc:docMk/>
            <pc:sldMk cId="3266654762" sldId="273"/>
            <ac:picMk id="8" creationId="{121BB8F9-3C4C-2E99-1117-86179E282596}"/>
          </ac:picMkLst>
        </pc:picChg>
      </pc:sldChg>
      <pc:sldChg chg="addSp modSp new mod">
        <pc:chgData name="purva vyas" userId="9db922dc84f950a0" providerId="LiveId" clId="{33A31B89-170D-4E57-87DA-3D6A2B87EB52}" dt="2024-12-11T12:59:32.392" v="2744"/>
        <pc:sldMkLst>
          <pc:docMk/>
          <pc:sldMk cId="4110331965" sldId="274"/>
        </pc:sldMkLst>
        <pc:spChg chg="mod">
          <ac:chgData name="purva vyas" userId="9db922dc84f950a0" providerId="LiveId" clId="{33A31B89-170D-4E57-87DA-3D6A2B87EB52}" dt="2024-12-11T09:54:36.088" v="1829"/>
          <ac:spMkLst>
            <pc:docMk/>
            <pc:sldMk cId="4110331965" sldId="274"/>
            <ac:spMk id="2" creationId="{B4C8F688-15A6-2AE4-51E4-5E3ADB8247E8}"/>
          </ac:spMkLst>
        </pc:spChg>
        <pc:spChg chg="mod">
          <ac:chgData name="purva vyas" userId="9db922dc84f950a0" providerId="LiveId" clId="{33A31B89-170D-4E57-87DA-3D6A2B87EB52}" dt="2024-12-11T10:03:11.342" v="1972" actId="20577"/>
          <ac:spMkLst>
            <pc:docMk/>
            <pc:sldMk cId="4110331965" sldId="274"/>
            <ac:spMk id="3" creationId="{D9B96B9A-FCAF-A516-FAB3-3B52EFA5D3FB}"/>
          </ac:spMkLst>
        </pc:spChg>
        <pc:picChg chg="add mod">
          <ac:chgData name="purva vyas" userId="9db922dc84f950a0" providerId="LiveId" clId="{33A31B89-170D-4E57-87DA-3D6A2B87EB52}" dt="2024-12-11T10:02:12.373" v="1961" actId="14100"/>
          <ac:picMkLst>
            <pc:docMk/>
            <pc:sldMk cId="4110331965" sldId="274"/>
            <ac:picMk id="5" creationId="{19FC01B4-B422-746F-94DF-7BFB73044317}"/>
          </ac:picMkLst>
        </pc:picChg>
        <pc:picChg chg="add mod">
          <ac:chgData name="purva vyas" userId="9db922dc84f950a0" providerId="LiveId" clId="{33A31B89-170D-4E57-87DA-3D6A2B87EB52}" dt="2024-12-11T10:03:20.261" v="1974" actId="14100"/>
          <ac:picMkLst>
            <pc:docMk/>
            <pc:sldMk cId="4110331965" sldId="274"/>
            <ac:picMk id="7" creationId="{0974DC9F-0D55-BE49-C382-F515B708A332}"/>
          </ac:picMkLst>
        </pc:picChg>
        <pc:picChg chg="add mod">
          <ac:chgData name="purva vyas" userId="9db922dc84f950a0" providerId="LiveId" clId="{33A31B89-170D-4E57-87DA-3D6A2B87EB52}" dt="2024-12-11T12:52:30.864" v="2691"/>
          <ac:picMkLst>
            <pc:docMk/>
            <pc:sldMk cId="4110331965" sldId="274"/>
            <ac:picMk id="8" creationId="{F89EF6D4-4CA7-033C-8368-0B007E9C0F2A}"/>
          </ac:picMkLst>
        </pc:picChg>
        <pc:picChg chg="add mod">
          <ac:chgData name="purva vyas" userId="9db922dc84f950a0" providerId="LiveId" clId="{33A31B89-170D-4E57-87DA-3D6A2B87EB52}" dt="2024-12-11T12:59:32.392" v="2744"/>
          <ac:picMkLst>
            <pc:docMk/>
            <pc:sldMk cId="4110331965" sldId="274"/>
            <ac:picMk id="9" creationId="{AC9F3F75-0347-72A7-B1A1-5EFCA1C54606}"/>
          </ac:picMkLst>
        </pc:picChg>
      </pc:sldChg>
      <pc:sldChg chg="addSp modSp new mod">
        <pc:chgData name="purva vyas" userId="9db922dc84f950a0" providerId="LiveId" clId="{33A31B89-170D-4E57-87DA-3D6A2B87EB52}" dt="2024-12-11T12:59:41.126" v="2747"/>
        <pc:sldMkLst>
          <pc:docMk/>
          <pc:sldMk cId="2952737244" sldId="275"/>
        </pc:sldMkLst>
        <pc:spChg chg="mod">
          <ac:chgData name="purva vyas" userId="9db922dc84f950a0" providerId="LiveId" clId="{33A31B89-170D-4E57-87DA-3D6A2B87EB52}" dt="2024-12-11T11:08:15.882" v="2274"/>
          <ac:spMkLst>
            <pc:docMk/>
            <pc:sldMk cId="2952737244" sldId="275"/>
            <ac:spMk id="2" creationId="{AFDD4C28-8FEA-546C-B6AA-B62D77A3785C}"/>
          </ac:spMkLst>
        </pc:spChg>
        <pc:spChg chg="mod">
          <ac:chgData name="purva vyas" userId="9db922dc84f950a0" providerId="LiveId" clId="{33A31B89-170D-4E57-87DA-3D6A2B87EB52}" dt="2024-12-11T12:50:06.815" v="2680" actId="207"/>
          <ac:spMkLst>
            <pc:docMk/>
            <pc:sldMk cId="2952737244" sldId="275"/>
            <ac:spMk id="3" creationId="{60A00A38-A1DF-3F50-4CFC-84E9C2D16E94}"/>
          </ac:spMkLst>
        </pc:spChg>
        <pc:picChg chg="add mod">
          <ac:chgData name="purva vyas" userId="9db922dc84f950a0" providerId="LiveId" clId="{33A31B89-170D-4E57-87DA-3D6A2B87EB52}" dt="2024-12-11T11:18:04.387" v="2436" actId="1076"/>
          <ac:picMkLst>
            <pc:docMk/>
            <pc:sldMk cId="2952737244" sldId="275"/>
            <ac:picMk id="5" creationId="{2A4072E2-2BAF-5477-204E-31B1366FB12E}"/>
          </ac:picMkLst>
        </pc:picChg>
        <pc:picChg chg="add mod">
          <ac:chgData name="purva vyas" userId="9db922dc84f950a0" providerId="LiveId" clId="{33A31B89-170D-4E57-87DA-3D6A2B87EB52}" dt="2024-12-11T12:53:41.818" v="2704"/>
          <ac:picMkLst>
            <pc:docMk/>
            <pc:sldMk cId="2952737244" sldId="275"/>
            <ac:picMk id="6" creationId="{BD537149-50F4-7285-19D4-89465DCDBE9F}"/>
          </ac:picMkLst>
        </pc:picChg>
        <pc:picChg chg="add mod">
          <ac:chgData name="purva vyas" userId="9db922dc84f950a0" providerId="LiveId" clId="{33A31B89-170D-4E57-87DA-3D6A2B87EB52}" dt="2024-12-11T12:59:41.126" v="2747"/>
          <ac:picMkLst>
            <pc:docMk/>
            <pc:sldMk cId="2952737244" sldId="275"/>
            <ac:picMk id="7" creationId="{F5D339EC-3F6D-7AB1-E1F5-FF0EEF8DEBEE}"/>
          </ac:picMkLst>
        </pc:picChg>
      </pc:sldChg>
      <pc:sldChg chg="addSp modSp new mod modAnim">
        <pc:chgData name="purva vyas" userId="9db922dc84f950a0" providerId="LiveId" clId="{33A31B89-170D-4E57-87DA-3D6A2B87EB52}" dt="2024-12-11T13:38:01.997" v="2778"/>
        <pc:sldMkLst>
          <pc:docMk/>
          <pc:sldMk cId="1338619811" sldId="276"/>
        </pc:sldMkLst>
        <pc:spChg chg="mod">
          <ac:chgData name="purva vyas" userId="9db922dc84f950a0" providerId="LiveId" clId="{33A31B89-170D-4E57-87DA-3D6A2B87EB52}" dt="2024-12-11T12:21:18.003" v="2460" actId="20577"/>
          <ac:spMkLst>
            <pc:docMk/>
            <pc:sldMk cId="1338619811" sldId="276"/>
            <ac:spMk id="2" creationId="{3DE95E93-6538-4490-7173-06C23FC71A4A}"/>
          </ac:spMkLst>
        </pc:spChg>
        <pc:spChg chg="mod">
          <ac:chgData name="purva vyas" userId="9db922dc84f950a0" providerId="LiveId" clId="{33A31B89-170D-4E57-87DA-3D6A2B87EB52}" dt="2024-12-11T12:50:39.727" v="2684" actId="255"/>
          <ac:spMkLst>
            <pc:docMk/>
            <pc:sldMk cId="1338619811" sldId="276"/>
            <ac:spMk id="3" creationId="{CDC78F62-1953-2C70-B3C1-351DE32601C2}"/>
          </ac:spMkLst>
        </pc:spChg>
        <pc:picChg chg="add mod">
          <ac:chgData name="purva vyas" userId="9db922dc84f950a0" providerId="LiveId" clId="{33A31B89-170D-4E57-87DA-3D6A2B87EB52}" dt="2024-12-11T12:54:25.832" v="2707" actId="1076"/>
          <ac:picMkLst>
            <pc:docMk/>
            <pc:sldMk cId="1338619811" sldId="276"/>
            <ac:picMk id="5" creationId="{9EE94ABA-0587-10F7-013A-8B0403785040}"/>
          </ac:picMkLst>
        </pc:picChg>
        <pc:picChg chg="add mod">
          <ac:chgData name="purva vyas" userId="9db922dc84f950a0" providerId="LiveId" clId="{33A31B89-170D-4E57-87DA-3D6A2B87EB52}" dt="2024-12-11T12:59:43.791" v="2748"/>
          <ac:picMkLst>
            <pc:docMk/>
            <pc:sldMk cId="1338619811" sldId="276"/>
            <ac:picMk id="6" creationId="{9C077620-1CE7-9E7B-D315-433AA6D13738}"/>
          </ac:picMkLst>
        </pc:picChg>
      </pc:sldChg>
      <pc:sldChg chg="addSp modSp new mod">
        <pc:chgData name="purva vyas" userId="9db922dc84f950a0" providerId="LiveId" clId="{33A31B89-170D-4E57-87DA-3D6A2B87EB52}" dt="2024-12-11T12:59:46.253" v="2749"/>
        <pc:sldMkLst>
          <pc:docMk/>
          <pc:sldMk cId="228339411" sldId="277"/>
        </pc:sldMkLst>
        <pc:spChg chg="mod">
          <ac:chgData name="purva vyas" userId="9db922dc84f950a0" providerId="LiveId" clId="{33A31B89-170D-4E57-87DA-3D6A2B87EB52}" dt="2024-12-11T12:28:54.802" v="2616" actId="20577"/>
          <ac:spMkLst>
            <pc:docMk/>
            <pc:sldMk cId="228339411" sldId="277"/>
            <ac:spMk id="2" creationId="{D9139837-E12C-DCAA-0A22-A63E07FD93DB}"/>
          </ac:spMkLst>
        </pc:spChg>
        <pc:spChg chg="mod">
          <ac:chgData name="purva vyas" userId="9db922dc84f950a0" providerId="LiveId" clId="{33A31B89-170D-4E57-87DA-3D6A2B87EB52}" dt="2024-12-11T12:49:52.229" v="2679" actId="255"/>
          <ac:spMkLst>
            <pc:docMk/>
            <pc:sldMk cId="228339411" sldId="277"/>
            <ac:spMk id="3" creationId="{640C4ECE-16D0-803D-3232-139BE444ED85}"/>
          </ac:spMkLst>
        </pc:spChg>
        <pc:picChg chg="add mod">
          <ac:chgData name="purva vyas" userId="9db922dc84f950a0" providerId="LiveId" clId="{33A31B89-170D-4E57-87DA-3D6A2B87EB52}" dt="2024-12-11T12:32:38.004" v="2677" actId="14100"/>
          <ac:picMkLst>
            <pc:docMk/>
            <pc:sldMk cId="228339411" sldId="277"/>
            <ac:picMk id="5" creationId="{141A4E0C-5BCD-FAB0-6E61-8691AB4C84B0}"/>
          </ac:picMkLst>
        </pc:picChg>
        <pc:picChg chg="add mod">
          <ac:chgData name="purva vyas" userId="9db922dc84f950a0" providerId="LiveId" clId="{33A31B89-170D-4E57-87DA-3D6A2B87EB52}" dt="2024-12-11T12:54:30.889" v="2708"/>
          <ac:picMkLst>
            <pc:docMk/>
            <pc:sldMk cId="228339411" sldId="277"/>
            <ac:picMk id="6" creationId="{112E9AE3-5B60-366F-DE4F-B8CF78D59A1F}"/>
          </ac:picMkLst>
        </pc:picChg>
        <pc:picChg chg="add mod">
          <ac:chgData name="purva vyas" userId="9db922dc84f950a0" providerId="LiveId" clId="{33A31B89-170D-4E57-87DA-3D6A2B87EB52}" dt="2024-12-11T12:59:46.253" v="2749"/>
          <ac:picMkLst>
            <pc:docMk/>
            <pc:sldMk cId="228339411" sldId="277"/>
            <ac:picMk id="7" creationId="{562630F5-9C7B-D36B-DD00-7C297B24179A}"/>
          </ac:picMkLst>
        </pc:picChg>
      </pc:sldChg>
      <pc:sldChg chg="addSp modSp new del mod">
        <pc:chgData name="purva vyas" userId="9db922dc84f950a0" providerId="LiveId" clId="{33A31B89-170D-4E57-87DA-3D6A2B87EB52}" dt="2024-12-12T06:37:08.728" v="3415" actId="47"/>
        <pc:sldMkLst>
          <pc:docMk/>
          <pc:sldMk cId="1106072757" sldId="278"/>
        </pc:sldMkLst>
        <pc:spChg chg="mod">
          <ac:chgData name="purva vyas" userId="9db922dc84f950a0" providerId="LiveId" clId="{33A31B89-170D-4E57-87DA-3D6A2B87EB52}" dt="2024-12-12T06:34:43.898" v="3390" actId="688"/>
          <ac:spMkLst>
            <pc:docMk/>
            <pc:sldMk cId="1106072757" sldId="278"/>
            <ac:spMk id="2" creationId="{3855358A-6537-E49B-AAD7-653E4B33E70D}"/>
          </ac:spMkLst>
        </pc:spChg>
        <pc:spChg chg="mod">
          <ac:chgData name="purva vyas" userId="9db922dc84f950a0" providerId="LiveId" clId="{33A31B89-170D-4E57-87DA-3D6A2B87EB52}" dt="2024-12-12T06:35:24.222" v="3397" actId="14100"/>
          <ac:spMkLst>
            <pc:docMk/>
            <pc:sldMk cId="1106072757" sldId="278"/>
            <ac:spMk id="3" creationId="{785B54C8-58DD-A150-081C-12E89FDAFB8A}"/>
          </ac:spMkLst>
        </pc:spChg>
        <pc:picChg chg="add mod">
          <ac:chgData name="purva vyas" userId="9db922dc84f950a0" providerId="LiveId" clId="{33A31B89-170D-4E57-87DA-3D6A2B87EB52}" dt="2024-12-12T06:36:54.034" v="3413" actId="1076"/>
          <ac:picMkLst>
            <pc:docMk/>
            <pc:sldMk cId="1106072757" sldId="278"/>
            <ac:picMk id="4" creationId="{7245F867-72B3-BE93-B458-1F9E13B1A516}"/>
          </ac:picMkLst>
        </pc:picChg>
        <pc:picChg chg="add mod">
          <ac:chgData name="purva vyas" userId="9db922dc84f950a0" providerId="LiveId" clId="{33A31B89-170D-4E57-87DA-3D6A2B87EB52}" dt="2024-12-12T06:35:59.807" v="3402" actId="1076"/>
          <ac:picMkLst>
            <pc:docMk/>
            <pc:sldMk cId="1106072757" sldId="278"/>
            <ac:picMk id="5" creationId="{7C4E0B9A-D11F-2953-6CC2-730BC1CC3245}"/>
          </ac:picMkLst>
        </pc:picChg>
        <pc:picChg chg="add mod">
          <ac:chgData name="purva vyas" userId="9db922dc84f950a0" providerId="LiveId" clId="{33A31B89-170D-4E57-87DA-3D6A2B87EB52}" dt="2024-12-12T06:36:13.031" v="3404" actId="1076"/>
          <ac:picMkLst>
            <pc:docMk/>
            <pc:sldMk cId="1106072757" sldId="278"/>
            <ac:picMk id="6" creationId="{8111B769-79A3-9307-1020-5974F508EA75}"/>
          </ac:picMkLst>
        </pc:picChg>
        <pc:picChg chg="add mod">
          <ac:chgData name="purva vyas" userId="9db922dc84f950a0" providerId="LiveId" clId="{33A31B89-170D-4E57-87DA-3D6A2B87EB52}" dt="2024-12-12T06:36:19.521" v="3406" actId="1076"/>
          <ac:picMkLst>
            <pc:docMk/>
            <pc:sldMk cId="1106072757" sldId="278"/>
            <ac:picMk id="7" creationId="{400D62B9-AF83-6319-0CC7-588619DCBC7F}"/>
          </ac:picMkLst>
        </pc:picChg>
        <pc:picChg chg="add mod">
          <ac:chgData name="purva vyas" userId="9db922dc84f950a0" providerId="LiveId" clId="{33A31B89-170D-4E57-87DA-3D6A2B87EB52}" dt="2024-12-12T06:36:25.860" v="3408" actId="1076"/>
          <ac:picMkLst>
            <pc:docMk/>
            <pc:sldMk cId="1106072757" sldId="278"/>
            <ac:picMk id="8" creationId="{8E4B6763-FE0A-9A53-C061-D56E9E67EBDA}"/>
          </ac:picMkLst>
        </pc:picChg>
        <pc:picChg chg="add mod">
          <ac:chgData name="purva vyas" userId="9db922dc84f950a0" providerId="LiveId" clId="{33A31B89-170D-4E57-87DA-3D6A2B87EB52}" dt="2024-12-12T06:36:34.974" v="3410" actId="1076"/>
          <ac:picMkLst>
            <pc:docMk/>
            <pc:sldMk cId="1106072757" sldId="278"/>
            <ac:picMk id="9" creationId="{25259EB2-8FFF-089B-6898-90BEBB39091F}"/>
          </ac:picMkLst>
        </pc:picChg>
        <pc:picChg chg="add mod">
          <ac:chgData name="purva vyas" userId="9db922dc84f950a0" providerId="LiveId" clId="{33A31B89-170D-4E57-87DA-3D6A2B87EB52}" dt="2024-12-12T06:37:01.307" v="3414" actId="1076"/>
          <ac:picMkLst>
            <pc:docMk/>
            <pc:sldMk cId="1106072757" sldId="278"/>
            <ac:picMk id="10" creationId="{F8C0CC97-E8FA-6D51-63FC-85E6DB4C5FE6}"/>
          </ac:picMkLst>
        </pc:picChg>
      </pc:sldChg>
      <pc:sldChg chg="new del">
        <pc:chgData name="purva vyas" userId="9db922dc84f950a0" providerId="LiveId" clId="{33A31B89-170D-4E57-87DA-3D6A2B87EB52}" dt="2024-12-12T06:33:16.496" v="3372" actId="47"/>
        <pc:sldMkLst>
          <pc:docMk/>
          <pc:sldMk cId="2051325810" sldId="278"/>
        </pc:sldMkLst>
      </pc:sldChg>
      <pc:sldChg chg="new del">
        <pc:chgData name="purva vyas" userId="9db922dc84f950a0" providerId="LiveId" clId="{33A31B89-170D-4E57-87DA-3D6A2B87EB52}" dt="2024-12-11T12:50:54.248" v="2685" actId="47"/>
        <pc:sldMkLst>
          <pc:docMk/>
          <pc:sldMk cId="3745255102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9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4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8523" y="5953318"/>
            <a:ext cx="10318418" cy="74227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A22F609B-DD4D-16EA-060F-7BFB50BA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CFE02-2621-4755-7C89-6564B8F2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60DE4597-DCD7-DBB0-3265-E7EB70B26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B0330-0047-93B1-0E5A-30782D06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79454E9-64A4-5BCD-DBB2-0A8C47461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7EF47-0E28-324A-BFDB-6DA237E7E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7" y="382385"/>
            <a:ext cx="10523379" cy="18000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51677" y="2286001"/>
            <a:ext cx="10523379" cy="359359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6875113-6CF9-DCB5-3194-7B5DC7DB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A9FEF-52A0-808F-183C-E69D0BD7D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655604"/>
            <a:ext cx="4028348" cy="5387886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80026" y="655604"/>
            <a:ext cx="5986078" cy="538788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2629D6-C81C-6C07-314D-B2D901A7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530964" y="0"/>
              <a:ext cx="666103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D54FFD-5890-0058-F8A8-53847637E554}"/>
                </a:ext>
              </a:extLst>
            </p:cNvPr>
            <p:cNvGrpSpPr/>
            <p:nvPr userDrawn="1"/>
          </p:nvGrpSpPr>
          <p:grpSpPr>
            <a:xfrm>
              <a:off x="196964" y="0"/>
              <a:ext cx="7377024" cy="6858000"/>
              <a:chOff x="196964" y="0"/>
              <a:chExt cx="7377024" cy="6858000"/>
            </a:xfrm>
          </p:grpSpPr>
          <p:sp>
            <p:nvSpPr>
              <p:cNvPr id="10" name="Freeform 6" title="Left scallop edge">
                <a:extLst>
                  <a:ext uri="{FF2B5EF4-FFF2-40B4-BE49-F238E27FC236}">
                    <a16:creationId xmlns:a16="http://schemas.microsoft.com/office/drawing/2014/main" id="{79990210-1F9B-2CE1-E438-60E6728E96E4}"/>
                  </a:ext>
                </a:extLst>
              </p:cNvPr>
              <p:cNvSpPr/>
              <p:nvPr userDrawn="1"/>
            </p:nvSpPr>
            <p:spPr bwMode="auto">
              <a:xfrm>
                <a:off x="6688163" y="0"/>
                <a:ext cx="885825" cy="6858000"/>
              </a:xfrm>
              <a:custGeom>
                <a:avLst/>
                <a:gdLst/>
                <a:ahLst/>
                <a:cxnLst/>
                <a:rect l="0" t="0" r="r" b="b"/>
                <a:pathLst>
                  <a:path w="558" h="4320">
                    <a:moveTo>
                      <a:pt x="0" y="0"/>
                    </a:moveTo>
                    <a:lnTo>
                      <a:pt x="447" y="0"/>
                    </a:lnTo>
                    <a:lnTo>
                      <a:pt x="448" y="43"/>
                    </a:lnTo>
                    <a:lnTo>
                      <a:pt x="453" y="81"/>
                    </a:lnTo>
                    <a:lnTo>
                      <a:pt x="460" y="114"/>
                    </a:lnTo>
                    <a:lnTo>
                      <a:pt x="469" y="143"/>
                    </a:lnTo>
                    <a:lnTo>
                      <a:pt x="479" y="169"/>
                    </a:lnTo>
                    <a:lnTo>
                      <a:pt x="491" y="192"/>
                    </a:lnTo>
                    <a:lnTo>
                      <a:pt x="503" y="216"/>
                    </a:lnTo>
                    <a:lnTo>
                      <a:pt x="515" y="240"/>
                    </a:lnTo>
                    <a:lnTo>
                      <a:pt x="525" y="263"/>
                    </a:lnTo>
                    <a:lnTo>
                      <a:pt x="535" y="289"/>
                    </a:lnTo>
                    <a:lnTo>
                      <a:pt x="545" y="318"/>
                    </a:lnTo>
                    <a:lnTo>
                      <a:pt x="552" y="351"/>
                    </a:lnTo>
                    <a:lnTo>
                      <a:pt x="556" y="389"/>
                    </a:lnTo>
                    <a:lnTo>
                      <a:pt x="558" y="432"/>
                    </a:lnTo>
                    <a:lnTo>
                      <a:pt x="556" y="475"/>
                    </a:lnTo>
                    <a:lnTo>
                      <a:pt x="552" y="513"/>
                    </a:lnTo>
                    <a:lnTo>
                      <a:pt x="545" y="546"/>
                    </a:lnTo>
                    <a:lnTo>
                      <a:pt x="535" y="575"/>
                    </a:lnTo>
                    <a:lnTo>
                      <a:pt x="525" y="601"/>
                    </a:lnTo>
                    <a:lnTo>
                      <a:pt x="515" y="624"/>
                    </a:lnTo>
                    <a:lnTo>
                      <a:pt x="503" y="648"/>
                    </a:lnTo>
                    <a:lnTo>
                      <a:pt x="491" y="672"/>
                    </a:lnTo>
                    <a:lnTo>
                      <a:pt x="479" y="695"/>
                    </a:lnTo>
                    <a:lnTo>
                      <a:pt x="469" y="721"/>
                    </a:lnTo>
                    <a:lnTo>
                      <a:pt x="460" y="750"/>
                    </a:lnTo>
                    <a:lnTo>
                      <a:pt x="453" y="783"/>
                    </a:lnTo>
                    <a:lnTo>
                      <a:pt x="448" y="821"/>
                    </a:lnTo>
                    <a:lnTo>
                      <a:pt x="447" y="864"/>
                    </a:lnTo>
                    <a:lnTo>
                      <a:pt x="448" y="907"/>
                    </a:lnTo>
                    <a:lnTo>
                      <a:pt x="453" y="945"/>
                    </a:lnTo>
                    <a:lnTo>
                      <a:pt x="460" y="978"/>
                    </a:lnTo>
                    <a:lnTo>
                      <a:pt x="469" y="1007"/>
                    </a:lnTo>
                    <a:lnTo>
                      <a:pt x="479" y="1033"/>
                    </a:lnTo>
                    <a:lnTo>
                      <a:pt x="491" y="1056"/>
                    </a:lnTo>
                    <a:lnTo>
                      <a:pt x="503" y="1080"/>
                    </a:lnTo>
                    <a:lnTo>
                      <a:pt x="515" y="1104"/>
                    </a:lnTo>
                    <a:lnTo>
                      <a:pt x="525" y="1127"/>
                    </a:lnTo>
                    <a:lnTo>
                      <a:pt x="535" y="1153"/>
                    </a:lnTo>
                    <a:lnTo>
                      <a:pt x="545" y="1182"/>
                    </a:lnTo>
                    <a:lnTo>
                      <a:pt x="552" y="1215"/>
                    </a:lnTo>
                    <a:lnTo>
                      <a:pt x="556" y="1253"/>
                    </a:lnTo>
                    <a:lnTo>
                      <a:pt x="558" y="1296"/>
                    </a:lnTo>
                    <a:lnTo>
                      <a:pt x="556" y="1339"/>
                    </a:lnTo>
                    <a:lnTo>
                      <a:pt x="552" y="1377"/>
                    </a:lnTo>
                    <a:lnTo>
                      <a:pt x="545" y="1410"/>
                    </a:lnTo>
                    <a:lnTo>
                      <a:pt x="535" y="1439"/>
                    </a:lnTo>
                    <a:lnTo>
                      <a:pt x="525" y="1465"/>
                    </a:lnTo>
                    <a:lnTo>
                      <a:pt x="515" y="1488"/>
                    </a:lnTo>
                    <a:lnTo>
                      <a:pt x="503" y="1512"/>
                    </a:lnTo>
                    <a:lnTo>
                      <a:pt x="491" y="1536"/>
                    </a:lnTo>
                    <a:lnTo>
                      <a:pt x="479" y="1559"/>
                    </a:lnTo>
                    <a:lnTo>
                      <a:pt x="469" y="1585"/>
                    </a:lnTo>
                    <a:lnTo>
                      <a:pt x="460" y="1614"/>
                    </a:lnTo>
                    <a:lnTo>
                      <a:pt x="453" y="1647"/>
                    </a:lnTo>
                    <a:lnTo>
                      <a:pt x="448" y="1685"/>
                    </a:lnTo>
                    <a:lnTo>
                      <a:pt x="447" y="1728"/>
                    </a:lnTo>
                    <a:lnTo>
                      <a:pt x="448" y="1771"/>
                    </a:lnTo>
                    <a:lnTo>
                      <a:pt x="453" y="1809"/>
                    </a:lnTo>
                    <a:lnTo>
                      <a:pt x="460" y="1842"/>
                    </a:lnTo>
                    <a:lnTo>
                      <a:pt x="469" y="1871"/>
                    </a:lnTo>
                    <a:lnTo>
                      <a:pt x="479" y="1897"/>
                    </a:lnTo>
                    <a:lnTo>
                      <a:pt x="491" y="1920"/>
                    </a:lnTo>
                    <a:lnTo>
                      <a:pt x="503" y="1944"/>
                    </a:lnTo>
                    <a:lnTo>
                      <a:pt x="515" y="1968"/>
                    </a:lnTo>
                    <a:lnTo>
                      <a:pt x="525" y="1991"/>
                    </a:lnTo>
                    <a:lnTo>
                      <a:pt x="535" y="2017"/>
                    </a:lnTo>
                    <a:lnTo>
                      <a:pt x="545" y="2046"/>
                    </a:lnTo>
                    <a:lnTo>
                      <a:pt x="552" y="2079"/>
                    </a:lnTo>
                    <a:lnTo>
                      <a:pt x="556" y="2117"/>
                    </a:lnTo>
                    <a:lnTo>
                      <a:pt x="558" y="2159"/>
                    </a:lnTo>
                    <a:lnTo>
                      <a:pt x="556" y="2203"/>
                    </a:lnTo>
                    <a:lnTo>
                      <a:pt x="552" y="2241"/>
                    </a:lnTo>
                    <a:lnTo>
                      <a:pt x="545" y="2274"/>
                    </a:lnTo>
                    <a:lnTo>
                      <a:pt x="535" y="2303"/>
                    </a:lnTo>
                    <a:lnTo>
                      <a:pt x="525" y="2329"/>
                    </a:lnTo>
                    <a:lnTo>
                      <a:pt x="515" y="2352"/>
                    </a:lnTo>
                    <a:lnTo>
                      <a:pt x="503" y="2376"/>
                    </a:lnTo>
                    <a:lnTo>
                      <a:pt x="491" y="2400"/>
                    </a:lnTo>
                    <a:lnTo>
                      <a:pt x="479" y="2423"/>
                    </a:lnTo>
                    <a:lnTo>
                      <a:pt x="469" y="2449"/>
                    </a:lnTo>
                    <a:lnTo>
                      <a:pt x="460" y="2478"/>
                    </a:lnTo>
                    <a:lnTo>
                      <a:pt x="453" y="2511"/>
                    </a:lnTo>
                    <a:lnTo>
                      <a:pt x="448" y="2549"/>
                    </a:lnTo>
                    <a:lnTo>
                      <a:pt x="447" y="2592"/>
                    </a:lnTo>
                    <a:lnTo>
                      <a:pt x="448" y="2635"/>
                    </a:lnTo>
                    <a:lnTo>
                      <a:pt x="453" y="2673"/>
                    </a:lnTo>
                    <a:lnTo>
                      <a:pt x="460" y="2706"/>
                    </a:lnTo>
                    <a:lnTo>
                      <a:pt x="469" y="2735"/>
                    </a:lnTo>
                    <a:lnTo>
                      <a:pt x="479" y="2761"/>
                    </a:lnTo>
                    <a:lnTo>
                      <a:pt x="491" y="2784"/>
                    </a:lnTo>
                    <a:lnTo>
                      <a:pt x="515" y="2832"/>
                    </a:lnTo>
                    <a:lnTo>
                      <a:pt x="525" y="2855"/>
                    </a:lnTo>
                    <a:lnTo>
                      <a:pt x="535" y="2881"/>
                    </a:lnTo>
                    <a:lnTo>
                      <a:pt x="545" y="2910"/>
                    </a:lnTo>
                    <a:lnTo>
                      <a:pt x="552" y="2943"/>
                    </a:lnTo>
                    <a:lnTo>
                      <a:pt x="556" y="2981"/>
                    </a:lnTo>
                    <a:lnTo>
                      <a:pt x="558" y="3024"/>
                    </a:lnTo>
                    <a:lnTo>
                      <a:pt x="556" y="3067"/>
                    </a:lnTo>
                    <a:lnTo>
                      <a:pt x="552" y="3105"/>
                    </a:lnTo>
                    <a:lnTo>
                      <a:pt x="545" y="3138"/>
                    </a:lnTo>
                    <a:lnTo>
                      <a:pt x="535" y="3167"/>
                    </a:lnTo>
                    <a:lnTo>
                      <a:pt x="525" y="3193"/>
                    </a:lnTo>
                    <a:lnTo>
                      <a:pt x="515" y="3216"/>
                    </a:lnTo>
                    <a:lnTo>
                      <a:pt x="503" y="3240"/>
                    </a:lnTo>
                    <a:lnTo>
                      <a:pt x="491" y="3264"/>
                    </a:lnTo>
                    <a:lnTo>
                      <a:pt x="479" y="3287"/>
                    </a:lnTo>
                    <a:lnTo>
                      <a:pt x="469" y="3313"/>
                    </a:lnTo>
                    <a:lnTo>
                      <a:pt x="460" y="3342"/>
                    </a:lnTo>
                    <a:lnTo>
                      <a:pt x="453" y="3375"/>
                    </a:lnTo>
                    <a:lnTo>
                      <a:pt x="448" y="3413"/>
                    </a:lnTo>
                    <a:lnTo>
                      <a:pt x="447" y="3456"/>
                    </a:lnTo>
                    <a:lnTo>
                      <a:pt x="448" y="3499"/>
                    </a:lnTo>
                    <a:lnTo>
                      <a:pt x="453" y="3537"/>
                    </a:lnTo>
                    <a:lnTo>
                      <a:pt x="460" y="3570"/>
                    </a:lnTo>
                    <a:lnTo>
                      <a:pt x="469" y="3599"/>
                    </a:lnTo>
                    <a:lnTo>
                      <a:pt x="479" y="3625"/>
                    </a:lnTo>
                    <a:lnTo>
                      <a:pt x="491" y="3648"/>
                    </a:lnTo>
                    <a:lnTo>
                      <a:pt x="503" y="3672"/>
                    </a:lnTo>
                    <a:lnTo>
                      <a:pt x="515" y="3696"/>
                    </a:lnTo>
                    <a:lnTo>
                      <a:pt x="525" y="3719"/>
                    </a:lnTo>
                    <a:lnTo>
                      <a:pt x="535" y="3745"/>
                    </a:lnTo>
                    <a:lnTo>
                      <a:pt x="545" y="3774"/>
                    </a:lnTo>
                    <a:lnTo>
                      <a:pt x="552" y="3807"/>
                    </a:lnTo>
                    <a:lnTo>
                      <a:pt x="556" y="3845"/>
                    </a:lnTo>
                    <a:lnTo>
                      <a:pt x="558" y="3888"/>
                    </a:lnTo>
                    <a:lnTo>
                      <a:pt x="556" y="3931"/>
                    </a:lnTo>
                    <a:lnTo>
                      <a:pt x="552" y="3969"/>
                    </a:lnTo>
                    <a:lnTo>
                      <a:pt x="545" y="4002"/>
                    </a:lnTo>
                    <a:lnTo>
                      <a:pt x="535" y="4031"/>
                    </a:lnTo>
                    <a:lnTo>
                      <a:pt x="525" y="4057"/>
                    </a:lnTo>
                    <a:lnTo>
                      <a:pt x="515" y="4080"/>
                    </a:lnTo>
                    <a:lnTo>
                      <a:pt x="503" y="4104"/>
                    </a:lnTo>
                    <a:lnTo>
                      <a:pt x="491" y="4128"/>
                    </a:lnTo>
                    <a:lnTo>
                      <a:pt x="479" y="4151"/>
                    </a:lnTo>
                    <a:lnTo>
                      <a:pt x="469" y="4177"/>
                    </a:lnTo>
                    <a:lnTo>
                      <a:pt x="460" y="4206"/>
                    </a:lnTo>
                    <a:lnTo>
                      <a:pt x="453" y="4239"/>
                    </a:lnTo>
                    <a:lnTo>
                      <a:pt x="448" y="4277"/>
                    </a:lnTo>
                    <a:lnTo>
                      <a:pt x="447" y="4320"/>
                    </a:lnTo>
                    <a:lnTo>
                      <a:pt x="0" y="4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4EED43-19C6-3D75-5205-DBAE6551B347}"/>
                  </a:ext>
                </a:extLst>
              </p:cNvPr>
              <p:cNvSpPr/>
              <p:nvPr userDrawn="1"/>
            </p:nvSpPr>
            <p:spPr>
              <a:xfrm>
                <a:off x="196964" y="0"/>
                <a:ext cx="6661036" cy="685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39820" y="382385"/>
            <a:ext cx="3709358" cy="5742370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376" y="508959"/>
            <a:ext cx="6305911" cy="56157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CA508-3C86-3580-504F-B66601B7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8688" cy="6858000"/>
            <a:chOff x="0" y="0"/>
            <a:chExt cx="12198688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727928" y="0"/>
              <a:ext cx="647076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" title="Left scallop edge">
              <a:extLst>
                <a:ext uri="{FF2B5EF4-FFF2-40B4-BE49-F238E27FC236}">
                  <a16:creationId xmlns:a16="http://schemas.microsoft.com/office/drawing/2014/main" id="{79990210-1F9B-2CE1-E438-60E6728E96E4}"/>
                </a:ext>
              </a:extLst>
            </p:cNvPr>
            <p:cNvSpPr/>
            <p:nvPr userDrawn="1"/>
          </p:nvSpPr>
          <p:spPr bwMode="auto">
            <a:xfrm>
              <a:off x="5399865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4EED43-19C6-3D75-5205-DBAE6551B347}"/>
                </a:ext>
              </a:extLst>
            </p:cNvPr>
            <p:cNvSpPr/>
            <p:nvPr userDrawn="1"/>
          </p:nvSpPr>
          <p:spPr>
            <a:xfrm>
              <a:off x="196964" y="0"/>
              <a:ext cx="5334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4958" y="526210"/>
            <a:ext cx="4464908" cy="5817106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719977" y="526210"/>
            <a:ext cx="4921464" cy="5817106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0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97CCFE93-3875-D188-55BA-86E16415C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1D729-2B26-A81B-0CB0-4E0A1AEA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477" y="1061049"/>
            <a:ext cx="6358152" cy="3666225"/>
          </a:xfrm>
        </p:spPr>
        <p:txBody>
          <a:bodyPr anchor="ctr">
            <a:normAutofit/>
          </a:bodyPr>
          <a:lstStyle>
            <a:lvl1pPr algn="ctr">
              <a:defRPr sz="4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CE9BDE-37AB-2DA6-B4F2-3E7F0F66AB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945" y="1690688"/>
            <a:ext cx="3401568" cy="340156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2DFA44-C5AA-7A71-CCFD-2B79F5B2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0477" y="4856009"/>
            <a:ext cx="6358153" cy="17780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all" spc="40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2pPr>
            <a:lvl3pPr marL="9144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3pPr>
            <a:lvl4pPr marL="13716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4pPr>
            <a:lvl5pPr marL="18288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73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768" y="416664"/>
            <a:ext cx="7788938" cy="3221482"/>
          </a:xfrm>
        </p:spPr>
        <p:txBody>
          <a:bodyPr anchor="b">
            <a:noAutofit/>
          </a:bodyPr>
          <a:lstStyle>
            <a:lvl1pPr>
              <a:defRPr sz="40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89768" y="4197347"/>
            <a:ext cx="778893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000" b="0" i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9D4F4AB8-D880-91F9-0D11-F20D0050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DB69F-EBF7-DEBE-7DFD-A9D36DCE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3A6D7BE-752B-EB58-A926-E58EBEF60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428EF-AEF1-9AF0-0271-91E838A4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Amazon SALES data analysis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C630DD8-ABA8-DB4D-E842-0B6A9C4C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3" y="5953318"/>
            <a:ext cx="10318418" cy="742279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capstone project by - purva vyas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01F15-F9DE-D1F1-BF25-7EF56836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51" y="-388405"/>
            <a:ext cx="1582994" cy="15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5E93-6538-4490-7173-06C23FC7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8F62-1953-2C70-B3C1-351DE326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22" y="256674"/>
            <a:ext cx="6639465" cy="61342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1. .What is the count of distinct customer types in the dataset?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2</a:t>
            </a:r>
          </a:p>
          <a:p>
            <a:r>
              <a:rPr lang="en-US" sz="2400" dirty="0"/>
              <a:t>2. Identify the customer type contributing the highest revenue.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Member – 164223.81</a:t>
            </a:r>
          </a:p>
          <a:p>
            <a:r>
              <a:rPr lang="en-US" sz="2400" dirty="0"/>
              <a:t>3. Identify the customer type with the highest VAT payments.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Member – 7820.16 </a:t>
            </a:r>
          </a:p>
          <a:p>
            <a:r>
              <a:rPr lang="en-US" sz="2400" dirty="0"/>
              <a:t>4.Which payment method occurs most frequently?</a:t>
            </a:r>
            <a:br>
              <a:rPr lang="en-US" sz="2400" dirty="0"/>
            </a:br>
            <a:r>
              <a:rPr lang="en-US" sz="2200" dirty="0" err="1">
                <a:solidFill>
                  <a:srgbClr val="C00000"/>
                </a:solidFill>
              </a:rPr>
              <a:t>Ewallet</a:t>
            </a:r>
            <a:r>
              <a:rPr lang="en-US" sz="2200" dirty="0">
                <a:solidFill>
                  <a:srgbClr val="C00000"/>
                </a:solidFill>
              </a:rPr>
              <a:t> – 345</a:t>
            </a:r>
          </a:p>
          <a:p>
            <a:r>
              <a:rPr lang="en-US" sz="2400" dirty="0"/>
              <a:t>5. What is the count of distinct payment methods in the dataset?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3</a:t>
            </a:r>
            <a:br>
              <a:rPr lang="en-US" sz="2400" dirty="0"/>
            </a:b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94ABA-0587-10F7-013A-8B040378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48" y="3766980"/>
            <a:ext cx="1875600" cy="187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77620-1CE7-9E7B-D315-433AA6D13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9837-E12C-DCAA-0A22-A63E07FD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4ECE-16D0-803D-3232-139BE444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235974"/>
            <a:ext cx="6561177" cy="5888781"/>
          </a:xfrm>
        </p:spPr>
        <p:txBody>
          <a:bodyPr>
            <a:normAutofit/>
          </a:bodyPr>
          <a:lstStyle/>
          <a:p>
            <a:r>
              <a:rPr lang="en-US" sz="2400" dirty="0"/>
              <a:t>6. Which customer type occurs most frequently?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Member – 501</a:t>
            </a:r>
          </a:p>
          <a:p>
            <a:r>
              <a:rPr lang="en-US" sz="2400" dirty="0"/>
              <a:t>7. Identify the customer type with the highest purchase frequency.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Member – 501</a:t>
            </a:r>
          </a:p>
          <a:p>
            <a:r>
              <a:rPr lang="en-US" sz="2400" dirty="0"/>
              <a:t>8.Determine the predominant gender among customers.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Female – 501</a:t>
            </a:r>
          </a:p>
          <a:p>
            <a:r>
              <a:rPr lang="en-US" sz="2400" dirty="0"/>
              <a:t>9. Examine the distribution of genders within each branch.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A4E0C-5BCD-FAB0-6E61-8691AB4C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0" y="4682506"/>
            <a:ext cx="2395614" cy="165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E9AE3-5B60-366F-DE4F-B8CF78D59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48" y="3766980"/>
            <a:ext cx="1875600" cy="187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630F5-9C7B-D36B-DD00-7C297B241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23379" cy="72866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50" y="1444933"/>
            <a:ext cx="10523379" cy="5256414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2600" dirty="0"/>
              <a:t>Product Analysis:</a:t>
            </a:r>
            <a:br>
              <a:rPr lang="en-US" dirty="0"/>
            </a:br>
            <a:r>
              <a:rPr lang="en-US" dirty="0"/>
              <a:t>	</a:t>
            </a:r>
            <a:r>
              <a:rPr lang="en-US" sz="2200" dirty="0"/>
              <a:t>Focus on promoting the best performing product lines like “Food and Beverages” to    	increase revenue.</a:t>
            </a:r>
            <a:br>
              <a:rPr lang="en-US" sz="2200" dirty="0"/>
            </a:br>
            <a:r>
              <a:rPr lang="en-US" sz="2200" dirty="0"/>
              <a:t> 	Make marketing strategies for underperforming product lines like “Sports and Travel”, 	“Electronic Accessories”.</a:t>
            </a:r>
          </a:p>
          <a:p>
            <a:r>
              <a:rPr lang="en-US" sz="2600" dirty="0"/>
              <a:t>Sales Analysis: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200" dirty="0"/>
              <a:t>Increase stock availability and promotional offers during peak sales month (e.g. January).</a:t>
            </a:r>
            <a:br>
              <a:rPr lang="en-US" sz="2200" dirty="0"/>
            </a:br>
            <a:r>
              <a:rPr lang="en-US" sz="2200" dirty="0"/>
              <a:t>	Explore strategies to boost sales in Mandalay, which showed lower revenue compared to 	other cities</a:t>
            </a:r>
            <a:r>
              <a:rPr lang="en-US" sz="2000" dirty="0"/>
              <a:t>.</a:t>
            </a:r>
            <a:endParaRPr lang="en-US" sz="2400" dirty="0"/>
          </a:p>
          <a:p>
            <a:r>
              <a:rPr lang="en-US" sz="2600" dirty="0"/>
              <a:t>Customer Analysis: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200" dirty="0"/>
              <a:t>Target loyal customers of the "Membership" customer type with exclusive offers</a:t>
            </a:r>
            <a:br>
              <a:rPr lang="en-US" sz="2200" dirty="0"/>
            </a:br>
            <a:r>
              <a:rPr lang="en-US" sz="2200" dirty="0"/>
              <a:t>	Design gender-specific campaigns to leverage the purchasing patterns identified in the 	analysis.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	</a:t>
            </a:r>
            <a:br>
              <a:rPr lang="en-US" sz="2000" dirty="0"/>
            </a:b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27902-4CA9-F0EE-B9DB-5D41CB4EE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D9F697-88A3-1466-95C1-A5DE476CD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3104" y="2095496"/>
            <a:ext cx="204179" cy="204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861F2-C9B7-BE24-8EF4-DFF4F63F8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3104" y="2633563"/>
            <a:ext cx="204179" cy="204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526EC-7553-F5B8-7FDB-6E219B999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3104" y="3653909"/>
            <a:ext cx="204179" cy="204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E0008-8E83-AB54-7304-9013529C0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3104" y="3961863"/>
            <a:ext cx="204179" cy="204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950876-AF67-2A59-6A87-4BBA70CD6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050" y="4921561"/>
            <a:ext cx="204179" cy="2041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88D8C8-A685-FA32-5977-F50B6D1D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050" y="5229515"/>
            <a:ext cx="204179" cy="2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955" y="878780"/>
            <a:ext cx="7788938" cy="322148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25" y="458557"/>
            <a:ext cx="10523379" cy="7581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74" y="1727171"/>
            <a:ext cx="10523379" cy="3593591"/>
          </a:xfrm>
        </p:spPr>
        <p:txBody>
          <a:bodyPr/>
          <a:lstStyle/>
          <a:p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The aim of this project is to gain insight into the sales data of Amazon to understand the different factors that affect sales of the different branches.</a:t>
            </a:r>
            <a:endParaRPr lang="en-US" dirty="0"/>
          </a:p>
          <a:p>
            <a:r>
              <a:rPr lang="en-US" dirty="0"/>
              <a:t>Dataset Overview: </a:t>
            </a:r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This dataset contains sales transactions from three different branches of Amazon, respectively located in Mandalay, Yangon and Naypyitaw. The data contains 17 columns and 1000 rows.</a:t>
            </a:r>
            <a:endParaRPr lang="en-US" dirty="0"/>
          </a:p>
          <a:p>
            <a:r>
              <a:rPr lang="en-US" dirty="0"/>
              <a:t>Tools Used: Excel,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82FF9-B914-49A2-41AA-E99B7A9D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17" y="203328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23379" cy="817150"/>
          </a:xfrm>
        </p:spPr>
        <p:txBody>
          <a:bodyPr>
            <a:normAutofit/>
          </a:bodyPr>
          <a:lstStyle/>
          <a:p>
            <a:r>
              <a:rPr lang="en-US" dirty="0"/>
              <a:t>Approach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6" y="1632204"/>
            <a:ext cx="10523379" cy="4916080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Data Wrangling:</a:t>
            </a:r>
            <a:br>
              <a:rPr lang="en-US" dirty="0"/>
            </a:br>
            <a:r>
              <a:rPr lang="en-US" dirty="0"/>
              <a:t> </a:t>
            </a:r>
            <a:r>
              <a:rPr lang="en-US" sz="2600" dirty="0"/>
              <a:t>Build Database.</a:t>
            </a:r>
            <a:br>
              <a:rPr lang="en-US" sz="2600" dirty="0"/>
            </a:br>
            <a:r>
              <a:rPr lang="en-US" sz="2600" dirty="0"/>
              <a:t> Created Table and inserted values.</a:t>
            </a:r>
            <a:br>
              <a:rPr lang="en-US" sz="2600" dirty="0"/>
            </a:br>
            <a:r>
              <a:rPr lang="en-US" sz="2600" dirty="0"/>
              <a:t> Set the columns to Not Null to filter out null values.</a:t>
            </a:r>
            <a:br>
              <a:rPr lang="en-US" sz="2600" dirty="0"/>
            </a:br>
            <a:endParaRPr lang="en-US" sz="2600" dirty="0"/>
          </a:p>
          <a:p>
            <a:r>
              <a:rPr lang="en-US" sz="3300" dirty="0"/>
              <a:t>Feature Engineering: Created  few columns</a:t>
            </a:r>
            <a:br>
              <a:rPr lang="en-US" dirty="0"/>
            </a:br>
            <a:r>
              <a:rPr lang="en-US" dirty="0"/>
              <a:t> </a:t>
            </a:r>
            <a:r>
              <a:rPr lang="en-US" sz="2600" dirty="0" err="1"/>
              <a:t>timeofday</a:t>
            </a:r>
            <a:r>
              <a:rPr lang="en-US" sz="2600" dirty="0"/>
              <a:t> - to analyze which part of day most sales are made.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dirty="0" err="1"/>
              <a:t>dayname</a:t>
            </a:r>
            <a:r>
              <a:rPr lang="en-US" sz="2600" dirty="0"/>
              <a:t> – to know on which week of the day each branch is busiest.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dirty="0" err="1"/>
              <a:t>monthname</a:t>
            </a:r>
            <a:r>
              <a:rPr lang="en-US" sz="2600" dirty="0"/>
              <a:t> – to know which</a:t>
            </a:r>
            <a:r>
              <a:rPr lang="en-US" sz="2600" b="0" i="0" dirty="0">
                <a:solidFill>
                  <a:srgbClr val="002246"/>
                </a:solidFill>
                <a:effectLst/>
                <a:latin typeface="SofiaPro"/>
              </a:rPr>
              <a:t>  </a:t>
            </a:r>
            <a:r>
              <a:rPr lang="en-US" sz="2600" dirty="0"/>
              <a:t>month of the year has the most sales and profit</a:t>
            </a:r>
            <a:r>
              <a:rPr lang="en-US" sz="2600" b="0" i="0" dirty="0">
                <a:solidFill>
                  <a:srgbClr val="002246"/>
                </a:solidFill>
                <a:effectLst/>
                <a:latin typeface="SofiaPro"/>
              </a:rPr>
              <a:t>.</a:t>
            </a:r>
            <a:br>
              <a:rPr lang="en-US" sz="2600" b="0" i="0" dirty="0">
                <a:solidFill>
                  <a:srgbClr val="002246"/>
                </a:solidFill>
                <a:effectLst/>
                <a:latin typeface="SofiaPro"/>
              </a:rPr>
            </a:br>
            <a:endParaRPr lang="en-US" sz="2600" b="0" i="0" dirty="0">
              <a:solidFill>
                <a:srgbClr val="002246"/>
              </a:solidFill>
              <a:effectLst/>
              <a:latin typeface="SofiaPro"/>
            </a:endParaRPr>
          </a:p>
          <a:p>
            <a:r>
              <a:rPr lang="en-US" sz="3300" dirty="0"/>
              <a:t>Exploratory Data Analysis (EDA): </a:t>
            </a:r>
            <a:r>
              <a:rPr lang="en-US" sz="2600" dirty="0"/>
              <a:t>Exploratory data analysis is done to answer the </a:t>
            </a:r>
            <a:r>
              <a:rPr lang="en-US" sz="2600" dirty="0" err="1"/>
              <a:t>bussiness</a:t>
            </a:r>
            <a:r>
              <a:rPr lang="en-US" sz="2600" dirty="0"/>
              <a:t> questions and aims of this project.</a:t>
            </a:r>
            <a:br>
              <a:rPr lang="en-US" sz="2600" dirty="0"/>
            </a:br>
            <a:r>
              <a:rPr lang="en-US" sz="2600" dirty="0"/>
              <a:t> </a:t>
            </a:r>
            <a:br>
              <a:rPr lang="en-US" sz="2600" dirty="0"/>
            </a:br>
            <a:r>
              <a:rPr lang="en-US" dirty="0"/>
              <a:t> 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4B458-2FCE-B323-4CC7-BDA9D2484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D2750-D61B-87F5-0449-041B8469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55" y="382385"/>
            <a:ext cx="10523379" cy="817150"/>
          </a:xfrm>
        </p:spPr>
        <p:txBody>
          <a:bodyPr>
            <a:normAutofit/>
          </a:bodyPr>
          <a:lstStyle/>
          <a:p>
            <a:r>
              <a:rPr lang="en-IN" dirty="0"/>
              <a:t>Analysis Framework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62942-9EE3-ABF8-B7D0-EC4C43038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9EB06-980A-70F2-0AF0-A441F7BB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38" y="3006213"/>
            <a:ext cx="2588342" cy="258834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AB0EB-9834-49BA-3652-776B3EF16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57" y="3006155"/>
            <a:ext cx="2588400" cy="25884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2C9351-0727-3440-64AA-78EEB0553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93" y="3006155"/>
            <a:ext cx="2588400" cy="25884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2CCD10-644A-3C75-BA6B-97CDEE17D2FF}"/>
              </a:ext>
            </a:extLst>
          </p:cNvPr>
          <p:cNvSpPr txBox="1"/>
          <p:nvPr/>
        </p:nvSpPr>
        <p:spPr>
          <a:xfrm>
            <a:off x="1534966" y="2300747"/>
            <a:ext cx="231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Product Analysis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D2DC7-74CA-FD37-9189-DA338782F3ED}"/>
              </a:ext>
            </a:extLst>
          </p:cNvPr>
          <p:cNvSpPr txBox="1"/>
          <p:nvPr/>
        </p:nvSpPr>
        <p:spPr>
          <a:xfrm>
            <a:off x="5139214" y="2300747"/>
            <a:ext cx="231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Sales Analysis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92F04-DABC-F625-4D47-8121236D5478}"/>
              </a:ext>
            </a:extLst>
          </p:cNvPr>
          <p:cNvSpPr txBox="1"/>
          <p:nvPr/>
        </p:nvSpPr>
        <p:spPr>
          <a:xfrm>
            <a:off x="8454237" y="2300746"/>
            <a:ext cx="25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Customer Analysis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637-C099-A4D4-544B-C38EA8E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A170-5E09-EA39-7521-A7AF6E0F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What is the count of distinct product lines in the dataset?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6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2. Which product line has the highest sales?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Food and Beverages – 56144.96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3. Which product line incurred the highest Value Added Tax?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Food and Beverages – 2673.56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1F8FB-5A12-5B90-FA14-7D5001E41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88" y="3668658"/>
            <a:ext cx="1876736" cy="1876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BB8F9-3C4C-2E99-1117-86179E28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F688-15A6-2AE4-51E4-5E3ADB8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6B9A-FCAF-A516-FAB3-3B52EFA5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22" y="508959"/>
            <a:ext cx="6823217" cy="5615796"/>
          </a:xfrm>
        </p:spPr>
        <p:txBody>
          <a:bodyPr>
            <a:normAutofit/>
          </a:bodyPr>
          <a:lstStyle/>
          <a:p>
            <a:r>
              <a:rPr lang="en-US" sz="2400" dirty="0"/>
              <a:t>4.For each product line, add a column indicating "Good" if its sales are above average, otherwise "Bad.“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5. Which product line is most frequently associated with each gender?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Female- Fashion accessories – 96</a:t>
            </a:r>
            <a:br>
              <a:rPr lang="en-US" sz="2200" dirty="0">
                <a:solidFill>
                  <a:srgbClr val="C00000"/>
                </a:solidFill>
              </a:rPr>
            </a:br>
            <a:r>
              <a:rPr lang="en-US" sz="2200" dirty="0">
                <a:solidFill>
                  <a:srgbClr val="C00000"/>
                </a:solidFill>
              </a:rPr>
              <a:t>Male- Health and beauty – 88</a:t>
            </a:r>
            <a:endParaRPr lang="en-US" sz="2400" dirty="0"/>
          </a:p>
          <a:p>
            <a:r>
              <a:rPr lang="en-US" sz="2400" dirty="0"/>
              <a:t>6. Calculate the average rating for each product line.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C01B4-B422-746F-94DF-7BFB73044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4" y="1742934"/>
            <a:ext cx="3856795" cy="1285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4DC9F-0D55-BE49-C382-F515B708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3" y="5278743"/>
            <a:ext cx="4045829" cy="141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9EF6D4-4CA7-033C-8368-0B007E9C0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88" y="3668658"/>
            <a:ext cx="1876736" cy="1876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F3F75-0347-72A7-B1A1-5EFCA1C54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F6A-3A9D-02EF-97A2-295EC0E8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20" y="382385"/>
            <a:ext cx="3709358" cy="5742370"/>
          </a:xfrm>
        </p:spPr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7A8F-0F46-B013-D1FE-3800A227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76" y="508959"/>
            <a:ext cx="6305911" cy="621630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1.What is the count of distinct cities in the dataset?</a:t>
            </a:r>
            <a:br>
              <a:rPr lang="en-US" sz="2600" dirty="0"/>
            </a:br>
            <a:r>
              <a:rPr lang="en-US" sz="2200" dirty="0">
                <a:solidFill>
                  <a:srgbClr val="C00000"/>
                </a:solidFill>
              </a:rPr>
              <a:t>3</a:t>
            </a:r>
          </a:p>
          <a:p>
            <a:r>
              <a:rPr lang="en-US" sz="2600" dirty="0"/>
              <a:t>2. For each branch, what is the corresponding city?</a:t>
            </a:r>
            <a:br>
              <a:rPr lang="en-US" sz="2600" dirty="0"/>
            </a:br>
            <a:r>
              <a:rPr lang="en-US" sz="2200" dirty="0">
                <a:solidFill>
                  <a:srgbClr val="C00000"/>
                </a:solidFill>
              </a:rPr>
              <a:t>A – Yangon</a:t>
            </a:r>
            <a:br>
              <a:rPr lang="en-US" sz="2200" dirty="0">
                <a:solidFill>
                  <a:srgbClr val="C00000"/>
                </a:solidFill>
              </a:rPr>
            </a:br>
            <a:r>
              <a:rPr lang="en-US" sz="2200" dirty="0">
                <a:solidFill>
                  <a:srgbClr val="C00000"/>
                </a:solidFill>
              </a:rPr>
              <a:t>B – Mandalay</a:t>
            </a:r>
            <a:br>
              <a:rPr lang="en-US" sz="2200" dirty="0">
                <a:solidFill>
                  <a:srgbClr val="C00000"/>
                </a:solidFill>
              </a:rPr>
            </a:br>
            <a:r>
              <a:rPr lang="en-US" sz="2200" dirty="0">
                <a:solidFill>
                  <a:srgbClr val="C00000"/>
                </a:solidFill>
              </a:rPr>
              <a:t>C – Naypyitaw</a:t>
            </a:r>
          </a:p>
          <a:p>
            <a:r>
              <a:rPr lang="en-US" sz="2600" dirty="0"/>
              <a:t>3.How much revenue is generated each month?</a:t>
            </a:r>
          </a:p>
          <a:p>
            <a:pPr marL="0" indent="0">
              <a:buNone/>
            </a:pPr>
            <a:br>
              <a:rPr lang="en-IN" sz="2400" dirty="0"/>
            </a:b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600" dirty="0"/>
              <a:t>4.</a:t>
            </a:r>
            <a:r>
              <a:rPr lang="en-US" sz="2600" dirty="0"/>
              <a:t>In which month did the cost of goods sold reach its peak?</a:t>
            </a:r>
            <a:br>
              <a:rPr lang="en-US" sz="2600" dirty="0"/>
            </a:br>
            <a:r>
              <a:rPr lang="en-US" sz="2400" dirty="0">
                <a:solidFill>
                  <a:srgbClr val="C00000"/>
                </a:solidFill>
              </a:rPr>
              <a:t>January – 110754.16</a:t>
            </a:r>
            <a:br>
              <a:rPr lang="en-IN" sz="2400" dirty="0"/>
            </a:br>
            <a:endParaRPr lang="en-IN" sz="2400" dirty="0"/>
          </a:p>
          <a:p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4AEF1-9013-F68A-57FF-7A4881640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1" y="3887128"/>
            <a:ext cx="2553056" cy="99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0C87B-9913-91F8-C6BC-DA328E28F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16" y="3940066"/>
            <a:ext cx="1875600" cy="187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B0301-FA36-F5CB-FAFE-0D845F7E9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8CD5-8D39-5ACB-416B-9201EC94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508958"/>
            <a:ext cx="6852623" cy="6265467"/>
          </a:xfrm>
        </p:spPr>
        <p:txBody>
          <a:bodyPr>
            <a:normAutofit/>
          </a:bodyPr>
          <a:lstStyle/>
          <a:p>
            <a:r>
              <a:rPr lang="en-US" sz="2400" dirty="0"/>
              <a:t>5.In which city was the highest revenue recorded?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Naypyitaw – 110568.86</a:t>
            </a:r>
          </a:p>
          <a:p>
            <a:r>
              <a:rPr lang="en-US" sz="2400" dirty="0"/>
              <a:t>6. Identify the branch that exceeded the average number of products sold.</a:t>
            </a:r>
            <a:br>
              <a:rPr lang="en-US" sz="2400" dirty="0"/>
            </a:br>
            <a:r>
              <a:rPr lang="en-US" sz="2200" dirty="0">
                <a:solidFill>
                  <a:srgbClr val="C00000"/>
                </a:solidFill>
              </a:rPr>
              <a:t>A – 1859</a:t>
            </a:r>
          </a:p>
          <a:p>
            <a:r>
              <a:rPr lang="en-IN" sz="2400" dirty="0"/>
              <a:t>7.</a:t>
            </a:r>
            <a:r>
              <a:rPr lang="en-US" sz="2400" dirty="0"/>
              <a:t> Count the sales occurrences for each time of day on every weekday.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IN" sz="2400" dirty="0"/>
              <a:t>8.</a:t>
            </a:r>
            <a:r>
              <a:rPr lang="en-US" sz="2400" dirty="0"/>
              <a:t> Determine the city with the highest VAT percentage.</a:t>
            </a:r>
            <a:br>
              <a:rPr lang="en-IN" sz="2400" dirty="0"/>
            </a:br>
            <a:r>
              <a:rPr lang="en-US" sz="2200" dirty="0">
                <a:solidFill>
                  <a:srgbClr val="C00000"/>
                </a:solidFill>
              </a:rPr>
              <a:t>Naypyitaw – 5265.18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564845-81C9-E9C1-377D-FBD04189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100" y="382588"/>
            <a:ext cx="3709988" cy="5741987"/>
          </a:xfrm>
        </p:spPr>
        <p:txBody>
          <a:bodyPr/>
          <a:lstStyle/>
          <a:p>
            <a:r>
              <a:rPr lang="en-US" dirty="0"/>
              <a:t>Sales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6EB1C-F33A-E460-6230-EE8FA97F4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0" y="3429000"/>
            <a:ext cx="4242813" cy="2008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7267D-2C45-DA15-C861-5518C76C6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16" y="3940066"/>
            <a:ext cx="1875600" cy="187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C88CC-00D0-142F-49A8-397469675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9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4C28-8FEA-546C-B6AA-B62D77A3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0A38-A1DF-3F50-4CFC-84E9C2D1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22" y="452284"/>
            <a:ext cx="6941204" cy="640571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9. Identify the time of day when customers provide the most ratings.</a:t>
            </a:r>
            <a:br>
              <a:rPr lang="en-US" sz="2600" dirty="0"/>
            </a:br>
            <a:r>
              <a:rPr lang="en-US" sz="2200" dirty="0">
                <a:solidFill>
                  <a:srgbClr val="C00000"/>
                </a:solidFill>
              </a:rPr>
              <a:t>Afternoon – 528</a:t>
            </a:r>
          </a:p>
          <a:p>
            <a:r>
              <a:rPr lang="en-US" sz="2600" dirty="0"/>
              <a:t>10. Determine the time of day with the highest customer ratings for each branch.</a:t>
            </a:r>
            <a:br>
              <a:rPr lang="en-US" sz="2600" dirty="0"/>
            </a:br>
            <a:br>
              <a:rPr lang="en-US" sz="26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600" dirty="0"/>
              <a:t>12. Identify the day of the week with the highest average ratings.</a:t>
            </a:r>
            <a:br>
              <a:rPr lang="en-US" sz="2600" dirty="0"/>
            </a:br>
            <a:r>
              <a:rPr lang="en-US" sz="2200" dirty="0">
                <a:solidFill>
                  <a:srgbClr val="C00000"/>
                </a:solidFill>
              </a:rPr>
              <a:t>Monday – 7.15</a:t>
            </a:r>
            <a:br>
              <a:rPr lang="en-US" sz="2200" dirty="0">
                <a:solidFill>
                  <a:srgbClr val="C00000"/>
                </a:solidFill>
              </a:rPr>
            </a:b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600" dirty="0"/>
              <a:t>13.Determine the day of the week with the highest average ratings for each branch.</a:t>
            </a:r>
            <a:br>
              <a:rPr lang="en-US" sz="2600" dirty="0"/>
            </a:br>
            <a:r>
              <a:rPr lang="en-US" sz="2400" dirty="0">
                <a:solidFill>
                  <a:srgbClr val="C00000"/>
                </a:solidFill>
              </a:rPr>
              <a:t>A – Friday – 7.31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B – Monday – 7.34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C – Friday – 7.28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072E2-2BAF-5477-204E-31B1366FB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5" y="2084440"/>
            <a:ext cx="3115559" cy="144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37149-50F4-7285-19D4-89465DCDB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16" y="3940066"/>
            <a:ext cx="1875600" cy="187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339EC-3F6D-7AB1-E1F5-FF0EEF8DE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20" y="156653"/>
            <a:ext cx="1681316" cy="12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72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ustom 91">
      <a:majorFont>
        <a:latin typeface="Bodoni MT"/>
        <a:ea typeface=""/>
        <a:cs typeface=""/>
      </a:majorFont>
      <a:minorFont>
        <a:latin typeface="Times New Roman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5916208_Getting to know your teacher_win32_SL_V2" id="{117468CD-FD74-421B-80C2-54C2E280903C}" vid="{F6B88795-ACAF-4739-9DA3-36C970FAD2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E6FC1B-E7F2-4923-93B6-708908C46D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16FAD71-0176-4DDD-9BE6-FAF015579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D03997-C755-4252-A52B-5F39EAC25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414</TotalTime>
  <Words>827</Words>
  <Application>Microsoft Office PowerPoint</Application>
  <PresentationFormat>Widescreen</PresentationFormat>
  <Paragraphs>68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Bodoni MT</vt:lpstr>
      <vt:lpstr>Calibri</vt:lpstr>
      <vt:lpstr>Gill Sans MT</vt:lpstr>
      <vt:lpstr>SofiaPro</vt:lpstr>
      <vt:lpstr>Times New Roman</vt:lpstr>
      <vt:lpstr>Badge</vt:lpstr>
      <vt:lpstr>Amazon SALES data analysis</vt:lpstr>
      <vt:lpstr>introduction</vt:lpstr>
      <vt:lpstr>Approach Used</vt:lpstr>
      <vt:lpstr>Analysis Framework</vt:lpstr>
      <vt:lpstr>Product Analysis</vt:lpstr>
      <vt:lpstr>Product Analysis</vt:lpstr>
      <vt:lpstr>Sales Analysis</vt:lpstr>
      <vt:lpstr>Sales Analysis</vt:lpstr>
      <vt:lpstr>Sales Analysis</vt:lpstr>
      <vt:lpstr>Customer Analysis</vt:lpstr>
      <vt:lpstr>Customer analysis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purva vyas</dc:creator>
  <cp:lastModifiedBy>purva vyas</cp:lastModifiedBy>
  <cp:revision>1</cp:revision>
  <dcterms:created xsi:type="dcterms:W3CDTF">2024-12-11T06:00:47Z</dcterms:created>
  <dcterms:modified xsi:type="dcterms:W3CDTF">2024-12-12T06:38:57Z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