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4"/>
  </p:notesMasterIdLst>
  <p:sldIdLst>
    <p:sldId id="256" r:id="rId2"/>
    <p:sldId id="258" r:id="rId3"/>
    <p:sldId id="293" r:id="rId4"/>
    <p:sldId id="314" r:id="rId5"/>
    <p:sldId id="317" r:id="rId6"/>
    <p:sldId id="313" r:id="rId7"/>
    <p:sldId id="261" r:id="rId8"/>
    <p:sldId id="312" r:id="rId9"/>
    <p:sldId id="316" r:id="rId10"/>
    <p:sldId id="309" r:id="rId11"/>
    <p:sldId id="318" r:id="rId12"/>
    <p:sldId id="300" r:id="rId13"/>
    <p:sldId id="315" r:id="rId14"/>
    <p:sldId id="319" r:id="rId15"/>
    <p:sldId id="320" r:id="rId16"/>
    <p:sldId id="321" r:id="rId17"/>
    <p:sldId id="322" r:id="rId18"/>
    <p:sldId id="323" r:id="rId19"/>
    <p:sldId id="324" r:id="rId20"/>
    <p:sldId id="301" r:id="rId21"/>
    <p:sldId id="291" r:id="rId22"/>
    <p:sldId id="292"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Muli" panose="020B0604020202020204" charset="0"/>
      <p:regular r:id="rId29"/>
      <p:italic r:id="rId30"/>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6EA2500-94E9-429E-B57F-3E7D3C2F0A03}">
  <a:tblStyle styleId="{D6EA2500-94E9-429E-B57F-3E7D3C2F0A03}"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44"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5435914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3" name="Shape 4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7"/>
        <p:cNvGrpSpPr/>
        <p:nvPr/>
      </p:nvGrpSpPr>
      <p:grpSpPr>
        <a:xfrm>
          <a:off x="0" y="0"/>
          <a:ext cx="0" cy="0"/>
          <a:chOff x="0" y="0"/>
          <a:chExt cx="0" cy="0"/>
        </a:xfrm>
      </p:grpSpPr>
      <p:sp>
        <p:nvSpPr>
          <p:cNvPr id="8" name="Shape 8"/>
          <p:cNvSpPr/>
          <p:nvPr/>
        </p:nvSpPr>
        <p:spPr>
          <a:xfrm>
            <a:off x="0" y="0"/>
            <a:ext cx="9144000" cy="5169000"/>
          </a:xfrm>
          <a:prstGeom prst="rect">
            <a:avLst/>
          </a:prstGeom>
          <a:solidFill>
            <a:srgbClr val="FFFFFF">
              <a:alpha val="26540"/>
            </a:srgbClr>
          </a:solidFill>
          <a:ln>
            <a:noFill/>
          </a:ln>
        </p:spPr>
        <p:txBody>
          <a:bodyPr lIns="91425" tIns="91425" rIns="91425" bIns="91425" anchor="ctr" anchorCtr="0">
            <a:noAutofit/>
          </a:bodyPr>
          <a:lstStyle/>
          <a:p>
            <a:pPr>
              <a:spcBef>
                <a:spcPts val="0"/>
              </a:spcBef>
              <a:buNone/>
            </a:pPr>
            <a:endParaRPr/>
          </a:p>
        </p:txBody>
      </p:sp>
      <p:sp>
        <p:nvSpPr>
          <p:cNvPr id="9" name="Shape 9"/>
          <p:cNvSpPr/>
          <p:nvPr/>
        </p:nvSpPr>
        <p:spPr>
          <a:xfrm>
            <a:off x="2748000" y="747750"/>
            <a:ext cx="3647999" cy="3647999"/>
          </a:xfrm>
          <a:prstGeom prst="ellipse">
            <a:avLst/>
          </a:prstGeom>
          <a:solidFill>
            <a:srgbClr val="00B2FF">
              <a:alpha val="73330"/>
            </a:srgbClr>
          </a:solidFill>
          <a:ln>
            <a:noFill/>
          </a:ln>
        </p:spPr>
        <p:txBody>
          <a:bodyPr lIns="91425" tIns="91425" rIns="91425" bIns="91425" anchor="ctr" anchorCtr="0">
            <a:noAutofit/>
          </a:bodyPr>
          <a:lstStyle/>
          <a:p>
            <a:pPr>
              <a:spcBef>
                <a:spcPts val="0"/>
              </a:spcBef>
              <a:buNone/>
            </a:pPr>
            <a:endParaRPr/>
          </a:p>
        </p:txBody>
      </p:sp>
      <p:sp>
        <p:nvSpPr>
          <p:cNvPr id="10" name="Shape 10"/>
          <p:cNvSpPr txBox="1">
            <a:spLocks noGrp="1"/>
          </p:cNvSpPr>
          <p:nvPr>
            <p:ph type="title"/>
          </p:nvPr>
        </p:nvSpPr>
        <p:spPr>
          <a:xfrm>
            <a:off x="2747950" y="747775"/>
            <a:ext cx="3647999" cy="3647999"/>
          </a:xfrm>
          <a:prstGeom prst="rect">
            <a:avLst/>
          </a:prstGeom>
        </p:spPr>
        <p:txBody>
          <a:bodyPr lIns="91425" tIns="91425" rIns="91425" bIns="91425" anchor="ctr" anchorCtr="0"/>
          <a:lstStyle>
            <a:lvl1pPr algn="ctr" rtl="0">
              <a:spcBef>
                <a:spcPts val="0"/>
              </a:spcBef>
              <a:buNone/>
              <a:defRPr sz="2400"/>
            </a:lvl1pPr>
            <a:lvl2pPr rtl="0">
              <a:spcBef>
                <a:spcPts val="0"/>
              </a:spcBef>
              <a:buNone/>
              <a:defRPr sz="2400"/>
            </a:lvl2pPr>
            <a:lvl3pPr rtl="0">
              <a:spcBef>
                <a:spcPts val="0"/>
              </a:spcBef>
              <a:buNone/>
              <a:defRPr sz="2400"/>
            </a:lvl3pPr>
            <a:lvl4pPr rtl="0">
              <a:spcBef>
                <a:spcPts val="0"/>
              </a:spcBef>
              <a:buNone/>
              <a:defRPr sz="2400"/>
            </a:lvl4pPr>
            <a:lvl5pPr rtl="0">
              <a:spcBef>
                <a:spcPts val="0"/>
              </a:spcBef>
              <a:buNone/>
              <a:defRPr sz="2400"/>
            </a:lvl5pPr>
            <a:lvl6pPr rtl="0">
              <a:spcBef>
                <a:spcPts val="0"/>
              </a:spcBef>
              <a:buNone/>
              <a:defRPr sz="2400"/>
            </a:lvl6pPr>
            <a:lvl7pPr rtl="0">
              <a:spcBef>
                <a:spcPts val="0"/>
              </a:spcBef>
              <a:buNone/>
              <a:defRPr sz="2400"/>
            </a:lvl7pPr>
            <a:lvl8pPr rtl="0">
              <a:spcBef>
                <a:spcPts val="0"/>
              </a:spcBef>
              <a:buNone/>
              <a:defRPr sz="2400"/>
            </a:lvl8pPr>
            <a:lvl9pPr rtl="0">
              <a:spcBef>
                <a:spcPts val="0"/>
              </a:spcBef>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Shape 21"/>
          <p:cNvSpPr/>
          <p:nvPr/>
        </p:nvSpPr>
        <p:spPr>
          <a:xfrm>
            <a:off x="0" y="0"/>
            <a:ext cx="9144000" cy="5169000"/>
          </a:xfrm>
          <a:prstGeom prst="rect">
            <a:avLst/>
          </a:prstGeom>
          <a:solidFill>
            <a:srgbClr val="FFFFFF">
              <a:alpha val="26540"/>
            </a:srgbClr>
          </a:solidFill>
          <a:ln>
            <a:noFill/>
          </a:ln>
        </p:spPr>
        <p:txBody>
          <a:bodyPr lIns="91425" tIns="91425" rIns="91425" bIns="91425" anchor="ctr" anchorCtr="0">
            <a:noAutofit/>
          </a:bodyPr>
          <a:lstStyle/>
          <a:p>
            <a:pPr>
              <a:spcBef>
                <a:spcPts val="0"/>
              </a:spcBef>
              <a:buNone/>
            </a:pPr>
            <a:endParaRPr/>
          </a:p>
        </p:txBody>
      </p:sp>
      <p:sp>
        <p:nvSpPr>
          <p:cNvPr id="22" name="Shape 22"/>
          <p:cNvSpPr/>
          <p:nvPr/>
        </p:nvSpPr>
        <p:spPr>
          <a:xfrm>
            <a:off x="2380350" y="0"/>
            <a:ext cx="6763800" cy="5143499"/>
          </a:xfrm>
          <a:prstGeom prst="rect">
            <a:avLst/>
          </a:prstGeom>
          <a:solidFill>
            <a:srgbClr val="00B2FF">
              <a:alpha val="73330"/>
            </a:srgbClr>
          </a:solidFill>
          <a:ln>
            <a:noFill/>
          </a:ln>
        </p:spPr>
        <p:txBody>
          <a:bodyPr lIns="91425" tIns="91425" rIns="91425" bIns="91425" anchor="ctr" anchorCtr="0">
            <a:noAutofit/>
          </a:bodyPr>
          <a:lstStyle/>
          <a:p>
            <a:pPr>
              <a:spcBef>
                <a:spcPts val="0"/>
              </a:spcBef>
              <a:buNone/>
            </a:pPr>
            <a:endParaRPr/>
          </a:p>
        </p:txBody>
      </p:sp>
      <p:sp>
        <p:nvSpPr>
          <p:cNvPr id="23" name="Shape 23"/>
          <p:cNvSpPr txBox="1">
            <a:spLocks noGrp="1"/>
          </p:cNvSpPr>
          <p:nvPr>
            <p:ph type="title"/>
          </p:nvPr>
        </p:nvSpPr>
        <p:spPr>
          <a:xfrm>
            <a:off x="2902775" y="302375"/>
            <a:ext cx="5718600" cy="503099"/>
          </a:xfrm>
          <a:prstGeom prst="rect">
            <a:avLst/>
          </a:prstGeom>
        </p:spPr>
        <p:txBody>
          <a:bodyPr lIns="91425" tIns="91425" rIns="91425" bIns="91425" anchor="t" anchorCtr="0"/>
          <a:lstStyle>
            <a:lvl1pPr rtl="0">
              <a:spcBef>
                <a:spcPts val="0"/>
              </a:spcBef>
              <a:buNone/>
              <a:defRPr sz="1800" b="1">
                <a:solidFill>
                  <a:srgbClr val="FFFFFF"/>
                </a:solidFill>
                <a:latin typeface="Muli"/>
                <a:ea typeface="Muli"/>
                <a:cs typeface="Muli"/>
                <a:sym typeface="Muli"/>
              </a:defRPr>
            </a:lvl1pPr>
            <a:lvl2pPr rtl="0">
              <a:spcBef>
                <a:spcPts val="0"/>
              </a:spcBef>
              <a:buNone/>
              <a:defRPr sz="1800" b="1">
                <a:solidFill>
                  <a:srgbClr val="FFFFFF"/>
                </a:solidFill>
                <a:latin typeface="Muli"/>
                <a:ea typeface="Muli"/>
                <a:cs typeface="Muli"/>
                <a:sym typeface="Muli"/>
              </a:defRPr>
            </a:lvl2pPr>
            <a:lvl3pPr rtl="0">
              <a:spcBef>
                <a:spcPts val="0"/>
              </a:spcBef>
              <a:buNone/>
              <a:defRPr sz="1800" b="1">
                <a:solidFill>
                  <a:srgbClr val="FFFFFF"/>
                </a:solidFill>
                <a:latin typeface="Muli"/>
                <a:ea typeface="Muli"/>
                <a:cs typeface="Muli"/>
                <a:sym typeface="Muli"/>
              </a:defRPr>
            </a:lvl3pPr>
            <a:lvl4pPr rtl="0">
              <a:spcBef>
                <a:spcPts val="0"/>
              </a:spcBef>
              <a:buNone/>
              <a:defRPr sz="1800" b="1">
                <a:solidFill>
                  <a:srgbClr val="FFFFFF"/>
                </a:solidFill>
                <a:latin typeface="Muli"/>
                <a:ea typeface="Muli"/>
                <a:cs typeface="Muli"/>
                <a:sym typeface="Muli"/>
              </a:defRPr>
            </a:lvl4pPr>
            <a:lvl5pPr rtl="0">
              <a:spcBef>
                <a:spcPts val="0"/>
              </a:spcBef>
              <a:buNone/>
              <a:defRPr sz="1800" b="1">
                <a:solidFill>
                  <a:srgbClr val="FFFFFF"/>
                </a:solidFill>
                <a:latin typeface="Muli"/>
                <a:ea typeface="Muli"/>
                <a:cs typeface="Muli"/>
                <a:sym typeface="Muli"/>
              </a:defRPr>
            </a:lvl5pPr>
            <a:lvl6pPr rtl="0">
              <a:spcBef>
                <a:spcPts val="0"/>
              </a:spcBef>
              <a:buNone/>
              <a:defRPr sz="1800" b="1">
                <a:solidFill>
                  <a:srgbClr val="FFFFFF"/>
                </a:solidFill>
                <a:latin typeface="Muli"/>
                <a:ea typeface="Muli"/>
                <a:cs typeface="Muli"/>
                <a:sym typeface="Muli"/>
              </a:defRPr>
            </a:lvl6pPr>
            <a:lvl7pPr rtl="0">
              <a:spcBef>
                <a:spcPts val="0"/>
              </a:spcBef>
              <a:buNone/>
              <a:defRPr sz="1800" b="1">
                <a:solidFill>
                  <a:srgbClr val="FFFFFF"/>
                </a:solidFill>
                <a:latin typeface="Muli"/>
                <a:ea typeface="Muli"/>
                <a:cs typeface="Muli"/>
                <a:sym typeface="Muli"/>
              </a:defRPr>
            </a:lvl7pPr>
            <a:lvl8pPr rtl="0">
              <a:spcBef>
                <a:spcPts val="0"/>
              </a:spcBef>
              <a:buNone/>
              <a:defRPr sz="1800" b="1">
                <a:solidFill>
                  <a:srgbClr val="FFFFFF"/>
                </a:solidFill>
                <a:latin typeface="Muli"/>
                <a:ea typeface="Muli"/>
                <a:cs typeface="Muli"/>
                <a:sym typeface="Muli"/>
              </a:defRPr>
            </a:lvl8pPr>
            <a:lvl9pPr rtl="0">
              <a:spcBef>
                <a:spcPts val="0"/>
              </a:spcBef>
              <a:buNone/>
              <a:defRPr sz="1800" b="1">
                <a:solidFill>
                  <a:srgbClr val="FFFFFF"/>
                </a:solidFill>
                <a:latin typeface="Muli"/>
                <a:ea typeface="Muli"/>
                <a:cs typeface="Muli"/>
                <a:sym typeface="Muli"/>
              </a:defRPr>
            </a:lvl9pPr>
          </a:lstStyle>
          <a:p>
            <a:endParaRPr/>
          </a:p>
        </p:txBody>
      </p:sp>
      <p:sp>
        <p:nvSpPr>
          <p:cNvPr id="24" name="Shape 24"/>
          <p:cNvSpPr txBox="1">
            <a:spLocks noGrp="1"/>
          </p:cNvSpPr>
          <p:nvPr>
            <p:ph type="body" idx="1"/>
          </p:nvPr>
        </p:nvSpPr>
        <p:spPr>
          <a:xfrm>
            <a:off x="2902950" y="1509475"/>
            <a:ext cx="5718600" cy="3125100"/>
          </a:xfrm>
          <a:prstGeom prst="rect">
            <a:avLst/>
          </a:prstGeom>
        </p:spPr>
        <p:txBody>
          <a:bodyPr lIns="91425" tIns="91425" rIns="91425" bIns="91425" anchor="t" anchorCtr="0"/>
          <a:lstStyle>
            <a:lvl1pPr rtl="0">
              <a:spcBef>
                <a:spcPts val="0"/>
              </a:spcBef>
              <a:buClr>
                <a:srgbClr val="FFFFFF"/>
              </a:buClr>
              <a:buSzPct val="83333"/>
              <a:buFont typeface="Muli"/>
              <a:buChar char="➜"/>
              <a:defRPr sz="2400">
                <a:solidFill>
                  <a:srgbClr val="FFFFFF"/>
                </a:solidFill>
                <a:latin typeface="Muli"/>
                <a:ea typeface="Muli"/>
                <a:cs typeface="Muli"/>
                <a:sym typeface="Muli"/>
              </a:defRPr>
            </a:lvl1pPr>
            <a:lvl2pPr rtl="0">
              <a:spcBef>
                <a:spcPts val="0"/>
              </a:spcBef>
              <a:buClr>
                <a:srgbClr val="FFFFFF"/>
              </a:buClr>
              <a:buSzPct val="75000"/>
              <a:buFont typeface="Muli"/>
              <a:defRPr sz="2400">
                <a:solidFill>
                  <a:srgbClr val="FFFFFF"/>
                </a:solidFill>
                <a:latin typeface="Muli"/>
                <a:ea typeface="Muli"/>
                <a:cs typeface="Muli"/>
                <a:sym typeface="Muli"/>
              </a:defRPr>
            </a:lvl2pPr>
            <a:lvl3pPr rtl="0">
              <a:spcBef>
                <a:spcPts val="0"/>
              </a:spcBef>
              <a:buClr>
                <a:srgbClr val="FFFFFF"/>
              </a:buClr>
              <a:buSzPct val="100000"/>
              <a:buFont typeface="Muli"/>
              <a:defRPr sz="2400">
                <a:solidFill>
                  <a:srgbClr val="FFFFFF"/>
                </a:solidFill>
                <a:latin typeface="Muli"/>
                <a:ea typeface="Muli"/>
                <a:cs typeface="Muli"/>
                <a:sym typeface="Muli"/>
              </a:defRPr>
            </a:lvl3pPr>
            <a:lvl4pPr rtl="0">
              <a:spcBef>
                <a:spcPts val="0"/>
              </a:spcBef>
              <a:buClr>
                <a:srgbClr val="FFFFFF"/>
              </a:buClr>
              <a:buSzPct val="100000"/>
              <a:buFont typeface="Muli"/>
              <a:defRPr sz="2400">
                <a:solidFill>
                  <a:srgbClr val="FFFFFF"/>
                </a:solidFill>
                <a:latin typeface="Muli"/>
                <a:ea typeface="Muli"/>
                <a:cs typeface="Muli"/>
                <a:sym typeface="Muli"/>
              </a:defRPr>
            </a:lvl4pPr>
            <a:lvl5pPr rtl="0">
              <a:spcBef>
                <a:spcPts val="0"/>
              </a:spcBef>
              <a:buClr>
                <a:srgbClr val="FFFFFF"/>
              </a:buClr>
              <a:buSzPct val="100000"/>
              <a:buFont typeface="Muli"/>
              <a:defRPr sz="2400">
                <a:solidFill>
                  <a:srgbClr val="FFFFFF"/>
                </a:solidFill>
                <a:latin typeface="Muli"/>
                <a:ea typeface="Muli"/>
                <a:cs typeface="Muli"/>
                <a:sym typeface="Muli"/>
              </a:defRPr>
            </a:lvl5pPr>
            <a:lvl6pPr rtl="0">
              <a:spcBef>
                <a:spcPts val="0"/>
              </a:spcBef>
              <a:buClr>
                <a:srgbClr val="FFFFFF"/>
              </a:buClr>
              <a:buSzPct val="100000"/>
              <a:buFont typeface="Muli"/>
              <a:defRPr sz="2400">
                <a:solidFill>
                  <a:srgbClr val="FFFFFF"/>
                </a:solidFill>
                <a:latin typeface="Muli"/>
                <a:ea typeface="Muli"/>
                <a:cs typeface="Muli"/>
                <a:sym typeface="Muli"/>
              </a:defRPr>
            </a:lvl6pPr>
            <a:lvl7pPr rtl="0">
              <a:spcBef>
                <a:spcPts val="0"/>
              </a:spcBef>
              <a:buClr>
                <a:srgbClr val="FFFFFF"/>
              </a:buClr>
              <a:buSzPct val="100000"/>
              <a:buFont typeface="Muli"/>
              <a:defRPr sz="2400">
                <a:solidFill>
                  <a:srgbClr val="FFFFFF"/>
                </a:solidFill>
                <a:latin typeface="Muli"/>
                <a:ea typeface="Muli"/>
                <a:cs typeface="Muli"/>
                <a:sym typeface="Muli"/>
              </a:defRPr>
            </a:lvl7pPr>
            <a:lvl8pPr rtl="0">
              <a:spcBef>
                <a:spcPts val="0"/>
              </a:spcBef>
              <a:buClr>
                <a:srgbClr val="FFFFFF"/>
              </a:buClr>
              <a:buSzPct val="100000"/>
              <a:buFont typeface="Muli"/>
              <a:defRPr sz="2400">
                <a:solidFill>
                  <a:srgbClr val="FFFFFF"/>
                </a:solidFill>
                <a:latin typeface="Muli"/>
                <a:ea typeface="Muli"/>
                <a:cs typeface="Muli"/>
                <a:sym typeface="Muli"/>
              </a:defRPr>
            </a:lvl8pPr>
            <a:lvl9pPr rtl="0">
              <a:spcBef>
                <a:spcPts val="0"/>
              </a:spcBef>
              <a:buClr>
                <a:srgbClr val="FFFFFF"/>
              </a:buClr>
              <a:buSzPct val="100000"/>
              <a:buFont typeface="Muli"/>
              <a:defRPr sz="2400">
                <a:solidFill>
                  <a:srgbClr val="FFFFFF"/>
                </a:solidFill>
                <a:latin typeface="Muli"/>
                <a:ea typeface="Muli"/>
                <a:cs typeface="Muli"/>
                <a:sym typeface="Mul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Shape 30"/>
          <p:cNvSpPr/>
          <p:nvPr/>
        </p:nvSpPr>
        <p:spPr>
          <a:xfrm>
            <a:off x="0" y="0"/>
            <a:ext cx="9144000" cy="5169000"/>
          </a:xfrm>
          <a:prstGeom prst="rect">
            <a:avLst/>
          </a:prstGeom>
          <a:solidFill>
            <a:srgbClr val="FFFFFF">
              <a:alpha val="26540"/>
            </a:srgbClr>
          </a:solidFill>
          <a:ln>
            <a:noFill/>
          </a:ln>
        </p:spPr>
        <p:txBody>
          <a:bodyPr lIns="91425" tIns="91425" rIns="91425" bIns="91425" anchor="ctr" anchorCtr="0">
            <a:noAutofit/>
          </a:bodyPr>
          <a:lstStyle/>
          <a:p>
            <a:pPr>
              <a:spcBef>
                <a:spcPts val="0"/>
              </a:spcBef>
              <a:buNone/>
            </a:pPr>
            <a:endParaRPr/>
          </a:p>
        </p:txBody>
      </p:sp>
      <p:sp>
        <p:nvSpPr>
          <p:cNvPr id="31" name="Shape 31"/>
          <p:cNvSpPr/>
          <p:nvPr/>
        </p:nvSpPr>
        <p:spPr>
          <a:xfrm>
            <a:off x="2380350" y="0"/>
            <a:ext cx="6763800" cy="5143499"/>
          </a:xfrm>
          <a:prstGeom prst="rect">
            <a:avLst/>
          </a:prstGeom>
          <a:solidFill>
            <a:srgbClr val="00B2FF">
              <a:alpha val="73330"/>
            </a:srgbClr>
          </a:solidFill>
          <a:ln>
            <a:noFill/>
          </a:ln>
        </p:spPr>
        <p:txBody>
          <a:bodyPr lIns="91425" tIns="91425" rIns="91425" bIns="91425" anchor="ctr" anchorCtr="0">
            <a:noAutofit/>
          </a:bodyPr>
          <a:lstStyle/>
          <a:p>
            <a:pPr>
              <a:spcBef>
                <a:spcPts val="0"/>
              </a:spcBef>
              <a:buNone/>
            </a:pPr>
            <a:endParaRPr/>
          </a:p>
        </p:txBody>
      </p:sp>
      <p:sp>
        <p:nvSpPr>
          <p:cNvPr id="32" name="Shape 32"/>
          <p:cNvSpPr txBox="1">
            <a:spLocks noGrp="1"/>
          </p:cNvSpPr>
          <p:nvPr>
            <p:ph type="title"/>
          </p:nvPr>
        </p:nvSpPr>
        <p:spPr>
          <a:xfrm>
            <a:off x="2902775" y="302375"/>
            <a:ext cx="5718600" cy="503099"/>
          </a:xfrm>
          <a:prstGeom prst="rect">
            <a:avLst/>
          </a:prstGeom>
        </p:spPr>
        <p:txBody>
          <a:bodyPr lIns="91425" tIns="91425" rIns="91425" bIns="91425" anchor="t" anchorCtr="0"/>
          <a:lstStyle>
            <a:lvl1pPr rtl="0">
              <a:spcBef>
                <a:spcPts val="0"/>
              </a:spcBef>
              <a:buNone/>
              <a:defRPr sz="1800" b="1">
                <a:solidFill>
                  <a:srgbClr val="FFFFFF"/>
                </a:solidFill>
                <a:latin typeface="Muli"/>
                <a:ea typeface="Muli"/>
                <a:cs typeface="Muli"/>
                <a:sym typeface="Muli"/>
              </a:defRPr>
            </a:lvl1pPr>
            <a:lvl2pPr rtl="0">
              <a:spcBef>
                <a:spcPts val="0"/>
              </a:spcBef>
              <a:buNone/>
              <a:defRPr sz="1800" b="1">
                <a:solidFill>
                  <a:srgbClr val="FFFFFF"/>
                </a:solidFill>
                <a:latin typeface="Muli"/>
                <a:ea typeface="Muli"/>
                <a:cs typeface="Muli"/>
                <a:sym typeface="Muli"/>
              </a:defRPr>
            </a:lvl2pPr>
            <a:lvl3pPr rtl="0">
              <a:spcBef>
                <a:spcPts val="0"/>
              </a:spcBef>
              <a:buNone/>
              <a:defRPr sz="1800" b="1">
                <a:solidFill>
                  <a:srgbClr val="FFFFFF"/>
                </a:solidFill>
                <a:latin typeface="Muli"/>
                <a:ea typeface="Muli"/>
                <a:cs typeface="Muli"/>
                <a:sym typeface="Muli"/>
              </a:defRPr>
            </a:lvl3pPr>
            <a:lvl4pPr rtl="0">
              <a:spcBef>
                <a:spcPts val="0"/>
              </a:spcBef>
              <a:buNone/>
              <a:defRPr sz="1800" b="1">
                <a:solidFill>
                  <a:srgbClr val="FFFFFF"/>
                </a:solidFill>
                <a:latin typeface="Muli"/>
                <a:ea typeface="Muli"/>
                <a:cs typeface="Muli"/>
                <a:sym typeface="Muli"/>
              </a:defRPr>
            </a:lvl4pPr>
            <a:lvl5pPr rtl="0">
              <a:spcBef>
                <a:spcPts val="0"/>
              </a:spcBef>
              <a:buNone/>
              <a:defRPr sz="1800" b="1">
                <a:solidFill>
                  <a:srgbClr val="FFFFFF"/>
                </a:solidFill>
                <a:latin typeface="Muli"/>
                <a:ea typeface="Muli"/>
                <a:cs typeface="Muli"/>
                <a:sym typeface="Muli"/>
              </a:defRPr>
            </a:lvl5pPr>
            <a:lvl6pPr rtl="0">
              <a:spcBef>
                <a:spcPts val="0"/>
              </a:spcBef>
              <a:buNone/>
              <a:defRPr sz="1800" b="1">
                <a:solidFill>
                  <a:srgbClr val="FFFFFF"/>
                </a:solidFill>
                <a:latin typeface="Muli"/>
                <a:ea typeface="Muli"/>
                <a:cs typeface="Muli"/>
                <a:sym typeface="Muli"/>
              </a:defRPr>
            </a:lvl6pPr>
            <a:lvl7pPr rtl="0">
              <a:spcBef>
                <a:spcPts val="0"/>
              </a:spcBef>
              <a:buNone/>
              <a:defRPr sz="1800" b="1">
                <a:solidFill>
                  <a:srgbClr val="FFFFFF"/>
                </a:solidFill>
                <a:latin typeface="Muli"/>
                <a:ea typeface="Muli"/>
                <a:cs typeface="Muli"/>
                <a:sym typeface="Muli"/>
              </a:defRPr>
            </a:lvl7pPr>
            <a:lvl8pPr rtl="0">
              <a:spcBef>
                <a:spcPts val="0"/>
              </a:spcBef>
              <a:buNone/>
              <a:defRPr sz="1800" b="1">
                <a:solidFill>
                  <a:srgbClr val="FFFFFF"/>
                </a:solidFill>
                <a:latin typeface="Muli"/>
                <a:ea typeface="Muli"/>
                <a:cs typeface="Muli"/>
                <a:sym typeface="Muli"/>
              </a:defRPr>
            </a:lvl8pPr>
            <a:lvl9pPr rtl="0">
              <a:spcBef>
                <a:spcPts val="0"/>
              </a:spcBef>
              <a:buNone/>
              <a:defRPr sz="1800" b="1">
                <a:solidFill>
                  <a:srgbClr val="FFFFFF"/>
                </a:solidFill>
                <a:latin typeface="Muli"/>
                <a:ea typeface="Muli"/>
                <a:cs typeface="Muli"/>
                <a:sym typeface="Muli"/>
              </a:defRPr>
            </a:lvl9pPr>
          </a:lstStyle>
          <a:p>
            <a:endParaRPr/>
          </a:p>
        </p:txBody>
      </p:sp>
      <p:sp>
        <p:nvSpPr>
          <p:cNvPr id="33" name="Shape 33"/>
          <p:cNvSpPr txBox="1">
            <a:spLocks noGrp="1"/>
          </p:cNvSpPr>
          <p:nvPr>
            <p:ph type="body" idx="1"/>
          </p:nvPr>
        </p:nvSpPr>
        <p:spPr>
          <a:xfrm>
            <a:off x="2902950" y="1509475"/>
            <a:ext cx="2780700" cy="3125100"/>
          </a:xfrm>
          <a:prstGeom prst="rect">
            <a:avLst/>
          </a:prstGeom>
        </p:spPr>
        <p:txBody>
          <a:bodyPr lIns="91425" tIns="91425" rIns="91425" bIns="91425" anchor="t" anchorCtr="0"/>
          <a:lstStyle>
            <a:lvl1pPr rtl="0">
              <a:spcBef>
                <a:spcPts val="0"/>
              </a:spcBef>
              <a:buClr>
                <a:srgbClr val="FFFFFF"/>
              </a:buClr>
              <a:buSzPct val="100000"/>
              <a:buFont typeface="Muli"/>
              <a:buChar char="➜"/>
              <a:defRPr sz="1800">
                <a:solidFill>
                  <a:srgbClr val="FFFFFF"/>
                </a:solidFill>
                <a:latin typeface="Muli"/>
                <a:ea typeface="Muli"/>
                <a:cs typeface="Muli"/>
                <a:sym typeface="Muli"/>
              </a:defRPr>
            </a:lvl1pPr>
            <a:lvl2pPr rtl="0">
              <a:spcBef>
                <a:spcPts val="0"/>
              </a:spcBef>
              <a:buClr>
                <a:srgbClr val="FFFFFF"/>
              </a:buClr>
              <a:buSzPct val="100000"/>
              <a:buFont typeface="Muli"/>
              <a:defRPr sz="1800">
                <a:solidFill>
                  <a:srgbClr val="FFFFFF"/>
                </a:solidFill>
                <a:latin typeface="Muli"/>
                <a:ea typeface="Muli"/>
                <a:cs typeface="Muli"/>
                <a:sym typeface="Muli"/>
              </a:defRPr>
            </a:lvl2pPr>
            <a:lvl3pPr rtl="0">
              <a:spcBef>
                <a:spcPts val="0"/>
              </a:spcBef>
              <a:buClr>
                <a:srgbClr val="FFFFFF"/>
              </a:buClr>
              <a:buSzPct val="100000"/>
              <a:buFont typeface="Muli"/>
              <a:defRPr sz="1800">
                <a:solidFill>
                  <a:srgbClr val="FFFFFF"/>
                </a:solidFill>
                <a:latin typeface="Muli"/>
                <a:ea typeface="Muli"/>
                <a:cs typeface="Muli"/>
                <a:sym typeface="Muli"/>
              </a:defRPr>
            </a:lvl3pPr>
            <a:lvl4pPr rtl="0">
              <a:spcBef>
                <a:spcPts val="0"/>
              </a:spcBef>
              <a:buClr>
                <a:srgbClr val="FFFFFF"/>
              </a:buClr>
              <a:buSzPct val="100000"/>
              <a:buFont typeface="Muli"/>
              <a:defRPr sz="1800">
                <a:solidFill>
                  <a:srgbClr val="FFFFFF"/>
                </a:solidFill>
                <a:latin typeface="Muli"/>
                <a:ea typeface="Muli"/>
                <a:cs typeface="Muli"/>
                <a:sym typeface="Muli"/>
              </a:defRPr>
            </a:lvl4pPr>
            <a:lvl5pPr rtl="0">
              <a:spcBef>
                <a:spcPts val="0"/>
              </a:spcBef>
              <a:buClr>
                <a:srgbClr val="FFFFFF"/>
              </a:buClr>
              <a:buSzPct val="100000"/>
              <a:buFont typeface="Muli"/>
              <a:defRPr sz="1800">
                <a:solidFill>
                  <a:srgbClr val="FFFFFF"/>
                </a:solidFill>
                <a:latin typeface="Muli"/>
                <a:ea typeface="Muli"/>
                <a:cs typeface="Muli"/>
                <a:sym typeface="Muli"/>
              </a:defRPr>
            </a:lvl5pPr>
            <a:lvl6pPr rtl="0">
              <a:spcBef>
                <a:spcPts val="0"/>
              </a:spcBef>
              <a:buClr>
                <a:srgbClr val="FFFFFF"/>
              </a:buClr>
              <a:buSzPct val="100000"/>
              <a:buFont typeface="Muli"/>
              <a:defRPr sz="1800">
                <a:solidFill>
                  <a:srgbClr val="FFFFFF"/>
                </a:solidFill>
                <a:latin typeface="Muli"/>
                <a:ea typeface="Muli"/>
                <a:cs typeface="Muli"/>
                <a:sym typeface="Muli"/>
              </a:defRPr>
            </a:lvl6pPr>
            <a:lvl7pPr rtl="0">
              <a:spcBef>
                <a:spcPts val="0"/>
              </a:spcBef>
              <a:buClr>
                <a:srgbClr val="FFFFFF"/>
              </a:buClr>
              <a:buSzPct val="100000"/>
              <a:buFont typeface="Muli"/>
              <a:defRPr sz="1800">
                <a:solidFill>
                  <a:srgbClr val="FFFFFF"/>
                </a:solidFill>
                <a:latin typeface="Muli"/>
                <a:ea typeface="Muli"/>
                <a:cs typeface="Muli"/>
                <a:sym typeface="Muli"/>
              </a:defRPr>
            </a:lvl7pPr>
            <a:lvl8pPr rtl="0">
              <a:spcBef>
                <a:spcPts val="0"/>
              </a:spcBef>
              <a:buClr>
                <a:srgbClr val="FFFFFF"/>
              </a:buClr>
              <a:buSzPct val="100000"/>
              <a:buFont typeface="Muli"/>
              <a:defRPr sz="1800">
                <a:solidFill>
                  <a:srgbClr val="FFFFFF"/>
                </a:solidFill>
                <a:latin typeface="Muli"/>
                <a:ea typeface="Muli"/>
                <a:cs typeface="Muli"/>
                <a:sym typeface="Muli"/>
              </a:defRPr>
            </a:lvl8pPr>
            <a:lvl9pPr rtl="0">
              <a:spcBef>
                <a:spcPts val="0"/>
              </a:spcBef>
              <a:buClr>
                <a:srgbClr val="FFFFFF"/>
              </a:buClr>
              <a:buSzPct val="100000"/>
              <a:buFont typeface="Muli"/>
              <a:defRPr sz="1800">
                <a:solidFill>
                  <a:srgbClr val="FFFFFF"/>
                </a:solidFill>
                <a:latin typeface="Muli"/>
                <a:ea typeface="Muli"/>
                <a:cs typeface="Muli"/>
                <a:sym typeface="Muli"/>
              </a:defRPr>
            </a:lvl9pPr>
          </a:lstStyle>
          <a:p>
            <a:endParaRPr/>
          </a:p>
        </p:txBody>
      </p:sp>
      <p:sp>
        <p:nvSpPr>
          <p:cNvPr id="34" name="Shape 34"/>
          <p:cNvSpPr txBox="1">
            <a:spLocks noGrp="1"/>
          </p:cNvSpPr>
          <p:nvPr>
            <p:ph type="body" idx="2"/>
          </p:nvPr>
        </p:nvSpPr>
        <p:spPr>
          <a:xfrm>
            <a:off x="5840728" y="1509475"/>
            <a:ext cx="2780700" cy="3125100"/>
          </a:xfrm>
          <a:prstGeom prst="rect">
            <a:avLst/>
          </a:prstGeom>
        </p:spPr>
        <p:txBody>
          <a:bodyPr lIns="91425" tIns="91425" rIns="91425" bIns="91425" anchor="t" anchorCtr="0"/>
          <a:lstStyle>
            <a:lvl1pPr rtl="0">
              <a:spcBef>
                <a:spcPts val="0"/>
              </a:spcBef>
              <a:buClr>
                <a:srgbClr val="FFFFFF"/>
              </a:buClr>
              <a:buSzPct val="100000"/>
              <a:buFont typeface="Muli"/>
              <a:buChar char="➜"/>
              <a:defRPr sz="1800">
                <a:solidFill>
                  <a:srgbClr val="FFFFFF"/>
                </a:solidFill>
                <a:latin typeface="Muli"/>
                <a:ea typeface="Muli"/>
                <a:cs typeface="Muli"/>
                <a:sym typeface="Muli"/>
              </a:defRPr>
            </a:lvl1pPr>
            <a:lvl2pPr rtl="0">
              <a:spcBef>
                <a:spcPts val="0"/>
              </a:spcBef>
              <a:buClr>
                <a:srgbClr val="FFFFFF"/>
              </a:buClr>
              <a:buSzPct val="100000"/>
              <a:buFont typeface="Muli"/>
              <a:defRPr sz="1800">
                <a:solidFill>
                  <a:srgbClr val="FFFFFF"/>
                </a:solidFill>
                <a:latin typeface="Muli"/>
                <a:ea typeface="Muli"/>
                <a:cs typeface="Muli"/>
                <a:sym typeface="Muli"/>
              </a:defRPr>
            </a:lvl2pPr>
            <a:lvl3pPr rtl="0">
              <a:spcBef>
                <a:spcPts val="0"/>
              </a:spcBef>
              <a:buClr>
                <a:srgbClr val="FFFFFF"/>
              </a:buClr>
              <a:buSzPct val="100000"/>
              <a:buFont typeface="Muli"/>
              <a:defRPr sz="1800">
                <a:solidFill>
                  <a:srgbClr val="FFFFFF"/>
                </a:solidFill>
                <a:latin typeface="Muli"/>
                <a:ea typeface="Muli"/>
                <a:cs typeface="Muli"/>
                <a:sym typeface="Muli"/>
              </a:defRPr>
            </a:lvl3pPr>
            <a:lvl4pPr rtl="0">
              <a:spcBef>
                <a:spcPts val="0"/>
              </a:spcBef>
              <a:buClr>
                <a:srgbClr val="FFFFFF"/>
              </a:buClr>
              <a:buSzPct val="100000"/>
              <a:buFont typeface="Muli"/>
              <a:defRPr sz="1800">
                <a:solidFill>
                  <a:srgbClr val="FFFFFF"/>
                </a:solidFill>
                <a:latin typeface="Muli"/>
                <a:ea typeface="Muli"/>
                <a:cs typeface="Muli"/>
                <a:sym typeface="Muli"/>
              </a:defRPr>
            </a:lvl4pPr>
            <a:lvl5pPr rtl="0">
              <a:spcBef>
                <a:spcPts val="0"/>
              </a:spcBef>
              <a:buClr>
                <a:srgbClr val="FFFFFF"/>
              </a:buClr>
              <a:buSzPct val="100000"/>
              <a:buFont typeface="Muli"/>
              <a:defRPr sz="1800">
                <a:solidFill>
                  <a:srgbClr val="FFFFFF"/>
                </a:solidFill>
                <a:latin typeface="Muli"/>
                <a:ea typeface="Muli"/>
                <a:cs typeface="Muli"/>
                <a:sym typeface="Muli"/>
              </a:defRPr>
            </a:lvl5pPr>
            <a:lvl6pPr rtl="0">
              <a:spcBef>
                <a:spcPts val="0"/>
              </a:spcBef>
              <a:buClr>
                <a:srgbClr val="FFFFFF"/>
              </a:buClr>
              <a:buSzPct val="100000"/>
              <a:buFont typeface="Muli"/>
              <a:defRPr sz="1800">
                <a:solidFill>
                  <a:srgbClr val="FFFFFF"/>
                </a:solidFill>
                <a:latin typeface="Muli"/>
                <a:ea typeface="Muli"/>
                <a:cs typeface="Muli"/>
                <a:sym typeface="Muli"/>
              </a:defRPr>
            </a:lvl6pPr>
            <a:lvl7pPr rtl="0">
              <a:spcBef>
                <a:spcPts val="0"/>
              </a:spcBef>
              <a:buClr>
                <a:srgbClr val="FFFFFF"/>
              </a:buClr>
              <a:buSzPct val="100000"/>
              <a:buFont typeface="Muli"/>
              <a:defRPr sz="1800">
                <a:solidFill>
                  <a:srgbClr val="FFFFFF"/>
                </a:solidFill>
                <a:latin typeface="Muli"/>
                <a:ea typeface="Muli"/>
                <a:cs typeface="Muli"/>
                <a:sym typeface="Muli"/>
              </a:defRPr>
            </a:lvl7pPr>
            <a:lvl8pPr rtl="0">
              <a:spcBef>
                <a:spcPts val="0"/>
              </a:spcBef>
              <a:buClr>
                <a:srgbClr val="FFFFFF"/>
              </a:buClr>
              <a:buSzPct val="100000"/>
              <a:buFont typeface="Muli"/>
              <a:defRPr sz="1800">
                <a:solidFill>
                  <a:srgbClr val="FFFFFF"/>
                </a:solidFill>
                <a:latin typeface="Muli"/>
                <a:ea typeface="Muli"/>
                <a:cs typeface="Muli"/>
                <a:sym typeface="Muli"/>
              </a:defRPr>
            </a:lvl8pPr>
            <a:lvl9pPr rtl="0">
              <a:spcBef>
                <a:spcPts val="0"/>
              </a:spcBef>
              <a:buClr>
                <a:srgbClr val="FFFFFF"/>
              </a:buClr>
              <a:buSzPct val="100000"/>
              <a:buFont typeface="Muli"/>
              <a:defRPr sz="1800">
                <a:solidFill>
                  <a:srgbClr val="FFFFFF"/>
                </a:solidFill>
                <a:latin typeface="Muli"/>
                <a:ea typeface="Muli"/>
                <a:cs typeface="Muli"/>
                <a:sym typeface="Mul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bg>
      <p:bgPr>
        <a:solidFill>
          <a:srgbClr val="FFFFFF"/>
        </a:solidFill>
        <a:effectLst/>
      </p:bgPr>
    </p:bg>
    <p:spTree>
      <p:nvGrpSpPr>
        <p:cNvPr id="1" name="Shape 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
        <p:nvSpPr>
          <p:cNvPr id="5" name="Shape 5"/>
          <p:cNvSpPr txBox="1">
            <a:spLocks noGrp="1"/>
          </p:cNvSpPr>
          <p:nvPr>
            <p:ph type="body" idx="1"/>
          </p:nvPr>
        </p:nvSpPr>
        <p:spPr>
          <a:xfrm>
            <a:off x="2902950" y="1509475"/>
            <a:ext cx="5718600" cy="3125100"/>
          </a:xfrm>
          <a:prstGeom prst="rect">
            <a:avLst/>
          </a:prstGeom>
          <a:noFill/>
          <a:ln>
            <a:noFill/>
          </a:ln>
        </p:spPr>
        <p:txBody>
          <a:bodyPr lIns="91425" tIns="91425" rIns="91425" bIns="91425" anchor="t" anchorCtr="0"/>
          <a:lstStyle>
            <a:lvl1pPr rtl="0">
              <a:spcBef>
                <a:spcPts val="0"/>
              </a:spcBef>
              <a:buClr>
                <a:srgbClr val="FFFFFF"/>
              </a:buClr>
              <a:buSzPct val="83333"/>
              <a:buFont typeface="Muli"/>
              <a:buChar char="➜"/>
              <a:defRPr sz="2400">
                <a:solidFill>
                  <a:srgbClr val="FFFFFF"/>
                </a:solidFill>
                <a:latin typeface="Muli"/>
                <a:ea typeface="Muli"/>
                <a:cs typeface="Muli"/>
                <a:sym typeface="Muli"/>
              </a:defRPr>
            </a:lvl1pPr>
            <a:lvl2pPr rtl="0">
              <a:spcBef>
                <a:spcPts val="0"/>
              </a:spcBef>
              <a:buClr>
                <a:srgbClr val="FFFFFF"/>
              </a:buClr>
              <a:buSzPct val="75000"/>
              <a:buFont typeface="Muli"/>
              <a:defRPr sz="2400">
                <a:solidFill>
                  <a:srgbClr val="FFFFFF"/>
                </a:solidFill>
                <a:latin typeface="Muli"/>
                <a:ea typeface="Muli"/>
                <a:cs typeface="Muli"/>
                <a:sym typeface="Muli"/>
              </a:defRPr>
            </a:lvl2pPr>
            <a:lvl3pPr rtl="0">
              <a:spcBef>
                <a:spcPts val="0"/>
              </a:spcBef>
              <a:buClr>
                <a:srgbClr val="FFFFFF"/>
              </a:buClr>
              <a:buSzPct val="100000"/>
              <a:buFont typeface="Muli"/>
              <a:defRPr sz="2400">
                <a:solidFill>
                  <a:srgbClr val="FFFFFF"/>
                </a:solidFill>
                <a:latin typeface="Muli"/>
                <a:ea typeface="Muli"/>
                <a:cs typeface="Muli"/>
                <a:sym typeface="Muli"/>
              </a:defRPr>
            </a:lvl3pPr>
            <a:lvl4pPr rtl="0">
              <a:spcBef>
                <a:spcPts val="0"/>
              </a:spcBef>
              <a:buClr>
                <a:srgbClr val="FFFFFF"/>
              </a:buClr>
              <a:buSzPct val="100000"/>
              <a:buFont typeface="Muli"/>
              <a:defRPr sz="2400">
                <a:solidFill>
                  <a:srgbClr val="FFFFFF"/>
                </a:solidFill>
                <a:latin typeface="Muli"/>
                <a:ea typeface="Muli"/>
                <a:cs typeface="Muli"/>
                <a:sym typeface="Muli"/>
              </a:defRPr>
            </a:lvl4pPr>
            <a:lvl5pPr rtl="0">
              <a:spcBef>
                <a:spcPts val="0"/>
              </a:spcBef>
              <a:buClr>
                <a:srgbClr val="FFFFFF"/>
              </a:buClr>
              <a:buSzPct val="100000"/>
              <a:buFont typeface="Muli"/>
              <a:defRPr sz="2400">
                <a:solidFill>
                  <a:srgbClr val="FFFFFF"/>
                </a:solidFill>
                <a:latin typeface="Muli"/>
                <a:ea typeface="Muli"/>
                <a:cs typeface="Muli"/>
                <a:sym typeface="Muli"/>
              </a:defRPr>
            </a:lvl5pPr>
            <a:lvl6pPr rtl="0">
              <a:spcBef>
                <a:spcPts val="0"/>
              </a:spcBef>
              <a:buClr>
                <a:srgbClr val="FFFFFF"/>
              </a:buClr>
              <a:buSzPct val="100000"/>
              <a:buFont typeface="Muli"/>
              <a:defRPr sz="2400">
                <a:solidFill>
                  <a:srgbClr val="FFFFFF"/>
                </a:solidFill>
                <a:latin typeface="Muli"/>
                <a:ea typeface="Muli"/>
                <a:cs typeface="Muli"/>
                <a:sym typeface="Muli"/>
              </a:defRPr>
            </a:lvl6pPr>
            <a:lvl7pPr rtl="0">
              <a:spcBef>
                <a:spcPts val="0"/>
              </a:spcBef>
              <a:buClr>
                <a:srgbClr val="FFFFFF"/>
              </a:buClr>
              <a:buSzPct val="100000"/>
              <a:buFont typeface="Muli"/>
              <a:defRPr sz="2400">
                <a:solidFill>
                  <a:srgbClr val="FFFFFF"/>
                </a:solidFill>
                <a:latin typeface="Muli"/>
                <a:ea typeface="Muli"/>
                <a:cs typeface="Muli"/>
                <a:sym typeface="Muli"/>
              </a:defRPr>
            </a:lvl7pPr>
            <a:lvl8pPr rtl="0">
              <a:spcBef>
                <a:spcPts val="0"/>
              </a:spcBef>
              <a:buClr>
                <a:srgbClr val="FFFFFF"/>
              </a:buClr>
              <a:buSzPct val="100000"/>
              <a:buFont typeface="Muli"/>
              <a:defRPr sz="2400">
                <a:solidFill>
                  <a:srgbClr val="FFFFFF"/>
                </a:solidFill>
                <a:latin typeface="Muli"/>
                <a:ea typeface="Muli"/>
                <a:cs typeface="Muli"/>
                <a:sym typeface="Muli"/>
              </a:defRPr>
            </a:lvl8pPr>
            <a:lvl9pPr rtl="0">
              <a:spcBef>
                <a:spcPts val="0"/>
              </a:spcBef>
              <a:buClr>
                <a:srgbClr val="FFFFFF"/>
              </a:buClr>
              <a:buSzPct val="100000"/>
              <a:buFont typeface="Muli"/>
              <a:defRPr sz="2400">
                <a:solidFill>
                  <a:srgbClr val="FFFFFF"/>
                </a:solidFill>
                <a:latin typeface="Muli"/>
                <a:ea typeface="Muli"/>
                <a:cs typeface="Muli"/>
                <a:sym typeface="Muli"/>
              </a:defRPr>
            </a:lvl9pPr>
          </a:lstStyle>
          <a:p>
            <a:endParaRPr/>
          </a:p>
        </p:txBody>
      </p:sp>
      <p:sp>
        <p:nvSpPr>
          <p:cNvPr id="6" name="Shape 6"/>
          <p:cNvSpPr txBox="1">
            <a:spLocks noGrp="1"/>
          </p:cNvSpPr>
          <p:nvPr>
            <p:ph type="title"/>
          </p:nvPr>
        </p:nvSpPr>
        <p:spPr>
          <a:xfrm>
            <a:off x="2902775" y="302375"/>
            <a:ext cx="5718600" cy="503099"/>
          </a:xfrm>
          <a:prstGeom prst="rect">
            <a:avLst/>
          </a:prstGeom>
          <a:noFill/>
          <a:ln>
            <a:noFill/>
          </a:ln>
        </p:spPr>
        <p:txBody>
          <a:bodyPr lIns="91425" tIns="91425" rIns="91425" bIns="91425" anchor="t" anchorCtr="0"/>
          <a:lstStyle>
            <a:lvl1pPr rtl="0">
              <a:spcBef>
                <a:spcPts val="0"/>
              </a:spcBef>
              <a:buNone/>
              <a:defRPr sz="1800" b="1">
                <a:solidFill>
                  <a:srgbClr val="FFFFFF"/>
                </a:solidFill>
                <a:latin typeface="Muli"/>
                <a:ea typeface="Muli"/>
                <a:cs typeface="Muli"/>
                <a:sym typeface="Muli"/>
              </a:defRPr>
            </a:lvl1pPr>
            <a:lvl2pPr rtl="0">
              <a:spcBef>
                <a:spcPts val="0"/>
              </a:spcBef>
              <a:buNone/>
              <a:defRPr sz="1800" b="1">
                <a:solidFill>
                  <a:srgbClr val="FFFFFF"/>
                </a:solidFill>
                <a:latin typeface="Muli"/>
                <a:ea typeface="Muli"/>
                <a:cs typeface="Muli"/>
                <a:sym typeface="Muli"/>
              </a:defRPr>
            </a:lvl2pPr>
            <a:lvl3pPr rtl="0">
              <a:spcBef>
                <a:spcPts val="0"/>
              </a:spcBef>
              <a:buNone/>
              <a:defRPr sz="1800" b="1">
                <a:solidFill>
                  <a:srgbClr val="FFFFFF"/>
                </a:solidFill>
                <a:latin typeface="Muli"/>
                <a:ea typeface="Muli"/>
                <a:cs typeface="Muli"/>
                <a:sym typeface="Muli"/>
              </a:defRPr>
            </a:lvl3pPr>
            <a:lvl4pPr rtl="0">
              <a:spcBef>
                <a:spcPts val="0"/>
              </a:spcBef>
              <a:buNone/>
              <a:defRPr sz="1800" b="1">
                <a:solidFill>
                  <a:srgbClr val="FFFFFF"/>
                </a:solidFill>
                <a:latin typeface="Muli"/>
                <a:ea typeface="Muli"/>
                <a:cs typeface="Muli"/>
                <a:sym typeface="Muli"/>
              </a:defRPr>
            </a:lvl4pPr>
            <a:lvl5pPr rtl="0">
              <a:spcBef>
                <a:spcPts val="0"/>
              </a:spcBef>
              <a:buNone/>
              <a:defRPr sz="1800" b="1">
                <a:solidFill>
                  <a:srgbClr val="FFFFFF"/>
                </a:solidFill>
                <a:latin typeface="Muli"/>
                <a:ea typeface="Muli"/>
                <a:cs typeface="Muli"/>
                <a:sym typeface="Muli"/>
              </a:defRPr>
            </a:lvl5pPr>
            <a:lvl6pPr rtl="0">
              <a:spcBef>
                <a:spcPts val="0"/>
              </a:spcBef>
              <a:buNone/>
              <a:defRPr sz="1800" b="1">
                <a:solidFill>
                  <a:srgbClr val="FFFFFF"/>
                </a:solidFill>
                <a:latin typeface="Muli"/>
                <a:ea typeface="Muli"/>
                <a:cs typeface="Muli"/>
                <a:sym typeface="Muli"/>
              </a:defRPr>
            </a:lvl6pPr>
            <a:lvl7pPr rtl="0">
              <a:spcBef>
                <a:spcPts val="0"/>
              </a:spcBef>
              <a:buNone/>
              <a:defRPr sz="1800" b="1">
                <a:solidFill>
                  <a:srgbClr val="FFFFFF"/>
                </a:solidFill>
                <a:latin typeface="Muli"/>
                <a:ea typeface="Muli"/>
                <a:cs typeface="Muli"/>
                <a:sym typeface="Muli"/>
              </a:defRPr>
            </a:lvl7pPr>
            <a:lvl8pPr rtl="0">
              <a:spcBef>
                <a:spcPts val="0"/>
              </a:spcBef>
              <a:buNone/>
              <a:defRPr sz="1800" b="1">
                <a:solidFill>
                  <a:srgbClr val="FFFFFF"/>
                </a:solidFill>
                <a:latin typeface="Muli"/>
                <a:ea typeface="Muli"/>
                <a:cs typeface="Muli"/>
                <a:sym typeface="Muli"/>
              </a:defRPr>
            </a:lvl8pPr>
            <a:lvl9pPr>
              <a:spcBef>
                <a:spcPts val="0"/>
              </a:spcBef>
              <a:buNone/>
              <a:defRPr sz="1800" b="1">
                <a:solidFill>
                  <a:srgbClr val="FFFFFF"/>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7" r:id="rId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coolt-courses.lis.unt.edu/slis5717/purva/Trial2/homepage.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coolt-courses.lis.unt.edu/slis5717/Purva/trial2/HomePag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2747950" y="747775"/>
            <a:ext cx="3647999" cy="3647999"/>
          </a:xfrm>
          <a:prstGeom prst="rect">
            <a:avLst/>
          </a:prstGeom>
        </p:spPr>
        <p:txBody>
          <a:bodyPr lIns="91425" tIns="91425" rIns="91425" bIns="91425" anchor="ctr" anchorCtr="0">
            <a:noAutofit/>
          </a:bodyPr>
          <a:lstStyle/>
          <a:p>
            <a:pPr rtl="0">
              <a:spcBef>
                <a:spcPts val="0"/>
              </a:spcBef>
              <a:buNone/>
            </a:pPr>
            <a:r>
              <a:rPr lang="en" sz="2800" dirty="0" smtClean="0">
                <a:solidFill>
                  <a:schemeClr val="tx1"/>
                </a:solidFill>
              </a:rPr>
              <a:t>Online Management Learning System</a:t>
            </a:r>
            <a:r>
              <a:rPr lang="en" dirty="0" smtClean="0"/>
              <a:t/>
            </a:r>
            <a:br>
              <a:rPr lang="en" dirty="0" smtClean="0"/>
            </a:br>
            <a:r>
              <a:rPr lang="en" sz="1600" dirty="0" smtClean="0">
                <a:solidFill>
                  <a:srgbClr val="FFC000"/>
                </a:solidFill>
              </a:rPr>
              <a:t>your easy online portal</a:t>
            </a:r>
            <a:endParaRPr lang="en" sz="1600" dirty="0">
              <a:solidFill>
                <a:srgbClr val="FFC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902775" y="302375"/>
            <a:ext cx="3574225" cy="503099"/>
          </a:xfrm>
          <a:prstGeom prst="rect">
            <a:avLst/>
          </a:prstGeom>
        </p:spPr>
        <p:txBody>
          <a:bodyPr lIns="91425" tIns="91425" rIns="91425" bIns="91425" anchor="t" anchorCtr="0">
            <a:noAutofit/>
          </a:bodyPr>
          <a:lstStyle/>
          <a:p>
            <a:pPr lvl="0" rtl="0">
              <a:spcBef>
                <a:spcPts val="0"/>
              </a:spcBef>
              <a:buNone/>
            </a:pPr>
            <a:r>
              <a:rPr lang="en" sz="2000" dirty="0" smtClean="0">
                <a:solidFill>
                  <a:schemeClr val="accent2">
                    <a:lumMod val="75000"/>
                  </a:schemeClr>
                </a:solidFill>
                <a:latin typeface="Muli" panose="020B0604020202020204" charset="0"/>
                <a:cs typeface="Times New Roman" panose="02020603050405020304" pitchFamily="18" charset="0"/>
              </a:rPr>
              <a:t>Create table statements:</a:t>
            </a:r>
            <a:endParaRPr lang="en" sz="2000" dirty="0">
              <a:solidFill>
                <a:schemeClr val="accent2">
                  <a:lumMod val="75000"/>
                </a:schemeClr>
              </a:solidFill>
              <a:latin typeface="Muli" panose="020B0604020202020204" charset="0"/>
              <a:cs typeface="Times New Roman" panose="02020603050405020304" pitchFamily="18" charset="0"/>
            </a:endParaRPr>
          </a:p>
        </p:txBody>
      </p:sp>
      <p:sp>
        <p:nvSpPr>
          <p:cNvPr id="430" name="Shape 430"/>
          <p:cNvSpPr txBox="1">
            <a:spLocks noGrp="1"/>
          </p:cNvSpPr>
          <p:nvPr>
            <p:ph type="body" idx="1"/>
          </p:nvPr>
        </p:nvSpPr>
        <p:spPr>
          <a:xfrm>
            <a:off x="2895600" y="742950"/>
            <a:ext cx="5718600" cy="3891625"/>
          </a:xfrm>
          <a:prstGeom prst="rect">
            <a:avLst/>
          </a:prstGeom>
        </p:spPr>
        <p:txBody>
          <a:bodyPr lIns="91425" tIns="91425" rIns="91425" bIns="91425" anchor="t" anchorCtr="0">
            <a:noAutofit/>
          </a:bodyPr>
          <a:lstStyle/>
          <a:p>
            <a:pPr>
              <a:buNone/>
            </a:pPr>
            <a:r>
              <a:rPr lang="en-US" sz="1400" b="1" dirty="0">
                <a:solidFill>
                  <a:schemeClr val="tx1"/>
                </a:solidFill>
                <a:latin typeface="Times New Roman" panose="02020603050405020304" pitchFamily="18" charset="0"/>
                <a:cs typeface="Times New Roman" panose="02020603050405020304" pitchFamily="18" charset="0"/>
              </a:rPr>
              <a:t>CREATE TABLE USERDETAILS(</a:t>
            </a:r>
          </a:p>
          <a:p>
            <a:pPr>
              <a:buNone/>
            </a:pPr>
            <a:r>
              <a:rPr lang="en-US" sz="1400" b="1" dirty="0">
                <a:solidFill>
                  <a:schemeClr val="tx1"/>
                </a:solidFill>
                <a:latin typeface="Times New Roman" panose="02020603050405020304" pitchFamily="18" charset="0"/>
                <a:cs typeface="Times New Roman" panose="02020603050405020304" pitchFamily="18" charset="0"/>
              </a:rPr>
              <a:t>USER_ID INT(11) UNSIGNED NOT NULL AUTO_INCREMENT UNIQUE PRIMARY KEY,</a:t>
            </a:r>
          </a:p>
          <a:p>
            <a:pPr>
              <a:buNone/>
            </a:pPr>
            <a:r>
              <a:rPr lang="en-US" sz="1400" b="1" dirty="0">
                <a:solidFill>
                  <a:schemeClr val="tx1"/>
                </a:solidFill>
                <a:latin typeface="Times New Roman" panose="02020603050405020304" pitchFamily="18" charset="0"/>
                <a:cs typeface="Times New Roman" panose="02020603050405020304" pitchFamily="18" charset="0"/>
              </a:rPr>
              <a:t>USER_EMAIL VARCHAR(30) NOT NULL,</a:t>
            </a:r>
          </a:p>
          <a:p>
            <a:pPr>
              <a:buNone/>
            </a:pPr>
            <a:r>
              <a:rPr lang="en-US" sz="1400" b="1" dirty="0">
                <a:solidFill>
                  <a:schemeClr val="tx1"/>
                </a:solidFill>
                <a:latin typeface="Times New Roman" panose="02020603050405020304" pitchFamily="18" charset="0"/>
                <a:cs typeface="Times New Roman" panose="02020603050405020304" pitchFamily="18" charset="0"/>
              </a:rPr>
              <a:t>USER_PASSWORD VARCHAR(30) NOT NULL,</a:t>
            </a:r>
          </a:p>
          <a:p>
            <a:pPr>
              <a:buNone/>
            </a:pPr>
            <a:r>
              <a:rPr lang="en-US" sz="1400" b="1" dirty="0">
                <a:solidFill>
                  <a:schemeClr val="tx1"/>
                </a:solidFill>
                <a:latin typeface="Times New Roman" panose="02020603050405020304" pitchFamily="18" charset="0"/>
                <a:cs typeface="Times New Roman" panose="02020603050405020304" pitchFamily="18" charset="0"/>
              </a:rPr>
              <a:t>USER_NAME VARCHAR(30) NOT NULL,</a:t>
            </a:r>
          </a:p>
          <a:p>
            <a:pPr>
              <a:buNone/>
            </a:pPr>
            <a:r>
              <a:rPr lang="en-US" sz="1400" b="1" dirty="0">
                <a:solidFill>
                  <a:schemeClr val="tx1"/>
                </a:solidFill>
                <a:latin typeface="Times New Roman" panose="02020603050405020304" pitchFamily="18" charset="0"/>
                <a:cs typeface="Times New Roman" panose="02020603050405020304" pitchFamily="18" charset="0"/>
              </a:rPr>
              <a:t>USER_DOB </a:t>
            </a:r>
            <a:r>
              <a:rPr lang="en-US" sz="1400" b="1" dirty="0" smtClean="0">
                <a:solidFill>
                  <a:schemeClr val="tx1"/>
                </a:solidFill>
                <a:latin typeface="Times New Roman" panose="02020603050405020304" pitchFamily="18" charset="0"/>
                <a:cs typeface="Times New Roman" panose="02020603050405020304" pitchFamily="18" charset="0"/>
              </a:rPr>
              <a:t>DATE,</a:t>
            </a:r>
            <a:endParaRPr lang="en-US" sz="1400" b="1" dirty="0">
              <a:solidFill>
                <a:schemeClr val="tx1"/>
              </a:solidFill>
              <a:latin typeface="Times New Roman" panose="02020603050405020304" pitchFamily="18" charset="0"/>
              <a:cs typeface="Times New Roman" panose="02020603050405020304" pitchFamily="18" charset="0"/>
            </a:endParaRPr>
          </a:p>
          <a:p>
            <a:pPr>
              <a:buNone/>
            </a:pPr>
            <a:r>
              <a:rPr lang="en-US" sz="1400" b="1" dirty="0">
                <a:solidFill>
                  <a:schemeClr val="tx1"/>
                </a:solidFill>
                <a:latin typeface="Times New Roman" panose="02020603050405020304" pitchFamily="18" charset="0"/>
                <a:cs typeface="Times New Roman" panose="02020603050405020304" pitchFamily="18" charset="0"/>
              </a:rPr>
              <a:t>USER_ACCOUNTTYPE VARCHAR(30) NOT NULL);</a:t>
            </a:r>
          </a:p>
          <a:p>
            <a:pPr>
              <a:buNone/>
            </a:pPr>
            <a:r>
              <a:rPr lang="en-US" sz="1400" b="1" dirty="0">
                <a:solidFill>
                  <a:schemeClr val="tx1"/>
                </a:solidFill>
                <a:latin typeface="Times New Roman" panose="02020603050405020304" pitchFamily="18" charset="0"/>
                <a:cs typeface="Times New Roman" panose="02020603050405020304" pitchFamily="18" charset="0"/>
              </a:rPr>
              <a:t> </a:t>
            </a:r>
          </a:p>
          <a:p>
            <a:pPr>
              <a:buNone/>
            </a:pPr>
            <a:r>
              <a:rPr lang="en-US" sz="1400" b="1" dirty="0">
                <a:solidFill>
                  <a:schemeClr val="tx1"/>
                </a:solidFill>
                <a:latin typeface="Times New Roman" panose="02020603050405020304" pitchFamily="18" charset="0"/>
                <a:cs typeface="Times New Roman" panose="02020603050405020304" pitchFamily="18" charset="0"/>
              </a:rPr>
              <a:t>CREATE TABLE COURSE(</a:t>
            </a:r>
          </a:p>
          <a:p>
            <a:pPr>
              <a:buNone/>
            </a:pPr>
            <a:r>
              <a:rPr lang="en-US" sz="1400" b="1" dirty="0">
                <a:solidFill>
                  <a:schemeClr val="tx1"/>
                </a:solidFill>
                <a:latin typeface="Times New Roman" panose="02020603050405020304" pitchFamily="18" charset="0"/>
                <a:cs typeface="Times New Roman" panose="02020603050405020304" pitchFamily="18" charset="0"/>
              </a:rPr>
              <a:t>COURSE_ID INT(11) UNSIGNED NOT NULL AUTO_INCREMENT UNIQUE PRIMARY KEY,</a:t>
            </a:r>
          </a:p>
          <a:p>
            <a:pPr>
              <a:buNone/>
            </a:pPr>
            <a:r>
              <a:rPr lang="en-US" sz="1400" b="1" dirty="0">
                <a:solidFill>
                  <a:schemeClr val="tx1"/>
                </a:solidFill>
                <a:latin typeface="Times New Roman" panose="02020603050405020304" pitchFamily="18" charset="0"/>
                <a:cs typeface="Times New Roman" panose="02020603050405020304" pitchFamily="18" charset="0"/>
              </a:rPr>
              <a:t>COURSE_NAME VARCHAR(30) NOT NULL UNIQUE,</a:t>
            </a:r>
          </a:p>
          <a:p>
            <a:pPr>
              <a:buNone/>
            </a:pPr>
            <a:r>
              <a:rPr lang="en-US" sz="1400" b="1" dirty="0">
                <a:solidFill>
                  <a:schemeClr val="tx1"/>
                </a:solidFill>
                <a:latin typeface="Times New Roman" panose="02020603050405020304" pitchFamily="18" charset="0"/>
                <a:cs typeface="Times New Roman" panose="02020603050405020304" pitchFamily="18" charset="0"/>
              </a:rPr>
              <a:t>COURSE_DEPT VARCHAR(50) NOT NULL,</a:t>
            </a:r>
          </a:p>
          <a:p>
            <a:pPr>
              <a:buNone/>
            </a:pPr>
            <a:r>
              <a:rPr lang="en-US" sz="1400" b="1" dirty="0">
                <a:solidFill>
                  <a:schemeClr val="tx1"/>
                </a:solidFill>
                <a:latin typeface="Times New Roman" panose="02020603050405020304" pitchFamily="18" charset="0"/>
                <a:cs typeface="Times New Roman" panose="02020603050405020304" pitchFamily="18" charset="0"/>
              </a:rPr>
              <a:t>COURSE_DESCRIPTION VARCHAR(500) NOT NULL,</a:t>
            </a:r>
          </a:p>
          <a:p>
            <a:pPr>
              <a:buNone/>
            </a:pPr>
            <a:r>
              <a:rPr lang="en-US" sz="1400" b="1" dirty="0">
                <a:solidFill>
                  <a:schemeClr val="tx1"/>
                </a:solidFill>
                <a:latin typeface="Times New Roman" panose="02020603050405020304" pitchFamily="18" charset="0"/>
                <a:cs typeface="Times New Roman" panose="02020603050405020304" pitchFamily="18" charset="0"/>
              </a:rPr>
              <a:t>COURSE_STARTDATE DATE NOT NULL,</a:t>
            </a:r>
          </a:p>
          <a:p>
            <a:pPr>
              <a:buNone/>
            </a:pPr>
            <a:r>
              <a:rPr lang="en-US" sz="1400" b="1" dirty="0">
                <a:solidFill>
                  <a:schemeClr val="tx1"/>
                </a:solidFill>
                <a:latin typeface="Times New Roman" panose="02020603050405020304" pitchFamily="18" charset="0"/>
                <a:cs typeface="Times New Roman" panose="02020603050405020304" pitchFamily="18" charset="0"/>
              </a:rPr>
              <a:t>COURSE_ENDDATE DATE NOT NULL</a:t>
            </a:r>
          </a:p>
          <a:p>
            <a:pPr>
              <a:buNone/>
            </a:pPr>
            <a:r>
              <a:rPr lang="en-US" sz="1400" b="1" dirty="0">
                <a:solidFill>
                  <a:schemeClr val="tx1"/>
                </a:solidFill>
                <a:latin typeface="Times New Roman" panose="02020603050405020304" pitchFamily="18" charset="0"/>
                <a:cs typeface="Times New Roman" panose="02020603050405020304" pitchFamily="18" charset="0"/>
              </a:rPr>
              <a:t>);</a:t>
            </a:r>
          </a:p>
          <a:p>
            <a:pPr rtl="0">
              <a:spcBef>
                <a:spcPts val="0"/>
              </a:spcBef>
              <a:buNone/>
            </a:pPr>
            <a:endParaRPr lang="en" sz="1400" dirty="0">
              <a:solidFill>
                <a:schemeClr val="accent2">
                  <a:lumMod val="75000"/>
                </a:schemeClr>
              </a:solidFill>
            </a:endParaRPr>
          </a:p>
        </p:txBody>
      </p:sp>
    </p:spTree>
    <p:extLst>
      <p:ext uri="{BB962C8B-B14F-4D97-AF65-F5344CB8AC3E}">
        <p14:creationId xmlns:p14="http://schemas.microsoft.com/office/powerpoint/2010/main" val="143338460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902775" y="302375"/>
            <a:ext cx="3574225" cy="503099"/>
          </a:xfrm>
          <a:prstGeom prst="rect">
            <a:avLst/>
          </a:prstGeom>
        </p:spPr>
        <p:txBody>
          <a:bodyPr lIns="91425" tIns="91425" rIns="91425" bIns="91425" anchor="t" anchorCtr="0">
            <a:noAutofit/>
          </a:bodyPr>
          <a:lstStyle/>
          <a:p>
            <a:pPr lvl="0" rtl="0">
              <a:spcBef>
                <a:spcPts val="0"/>
              </a:spcBef>
              <a:buNone/>
            </a:pPr>
            <a:r>
              <a:rPr lang="en" sz="2000" dirty="0" smtClean="0">
                <a:solidFill>
                  <a:schemeClr val="accent2">
                    <a:lumMod val="75000"/>
                  </a:schemeClr>
                </a:solidFill>
                <a:latin typeface="Muli" panose="020B0604020202020204" charset="0"/>
                <a:cs typeface="Times New Roman" panose="02020603050405020304" pitchFamily="18" charset="0"/>
              </a:rPr>
              <a:t>Sample Queries:</a:t>
            </a:r>
            <a:endParaRPr lang="en" sz="2000" dirty="0">
              <a:solidFill>
                <a:schemeClr val="accent2">
                  <a:lumMod val="75000"/>
                </a:schemeClr>
              </a:solidFill>
              <a:latin typeface="Muli" panose="020B0604020202020204" charset="0"/>
              <a:cs typeface="Times New Roman" panose="02020603050405020304" pitchFamily="18" charset="0"/>
            </a:endParaRPr>
          </a:p>
        </p:txBody>
      </p:sp>
      <p:sp>
        <p:nvSpPr>
          <p:cNvPr id="430" name="Shape 430"/>
          <p:cNvSpPr txBox="1">
            <a:spLocks noGrp="1"/>
          </p:cNvSpPr>
          <p:nvPr>
            <p:ph type="body" idx="1"/>
          </p:nvPr>
        </p:nvSpPr>
        <p:spPr>
          <a:xfrm>
            <a:off x="2902950" y="742950"/>
            <a:ext cx="5718600" cy="3891625"/>
          </a:xfrm>
          <a:prstGeom prst="rect">
            <a:avLst/>
          </a:prstGeom>
        </p:spPr>
        <p:txBody>
          <a:bodyPr lIns="91425" tIns="91425" rIns="91425" bIns="91425" anchor="t" anchorCtr="0">
            <a:noAutofit/>
          </a:bodyPr>
          <a:lstStyle/>
          <a:p>
            <a:pPr>
              <a:buNone/>
            </a:pPr>
            <a:r>
              <a:rPr lang="en-US" sz="1400" b="1" dirty="0" smtClean="0">
                <a:solidFill>
                  <a:schemeClr val="tx1"/>
                </a:solidFill>
                <a:latin typeface="Times New Roman" panose="02020603050405020304" pitchFamily="18" charset="0"/>
                <a:cs typeface="Times New Roman" panose="02020603050405020304" pitchFamily="18" charset="0"/>
              </a:rPr>
              <a:t>1. </a:t>
            </a:r>
            <a:r>
              <a:rPr lang="en-US" sz="1600" b="1" dirty="0" smtClean="0">
                <a:solidFill>
                  <a:schemeClr val="tx1"/>
                </a:solidFill>
                <a:latin typeface="Times New Roman" panose="02020603050405020304" pitchFamily="18" charset="0"/>
                <a:cs typeface="Times New Roman" panose="02020603050405020304" pitchFamily="18" charset="0"/>
              </a:rPr>
              <a:t>Show course name available for student to enroll:</a:t>
            </a:r>
          </a:p>
          <a:p>
            <a:pPr>
              <a:buNone/>
            </a:pPr>
            <a:r>
              <a:rPr lang="en-US" sz="1400" b="1" dirty="0" smtClean="0">
                <a:solidFill>
                  <a:schemeClr val="tx1"/>
                </a:solidFill>
                <a:latin typeface="Times New Roman" panose="02020603050405020304" pitchFamily="18" charset="0"/>
                <a:cs typeface="Times New Roman" panose="02020603050405020304" pitchFamily="18" charset="0"/>
              </a:rPr>
              <a:t>SELECT </a:t>
            </a:r>
            <a:r>
              <a:rPr lang="en-US" sz="1400" b="1" dirty="0">
                <a:solidFill>
                  <a:schemeClr val="tx1"/>
                </a:solidFill>
                <a:latin typeface="Times New Roman" panose="02020603050405020304" pitchFamily="18" charset="0"/>
                <a:cs typeface="Times New Roman" panose="02020603050405020304" pitchFamily="18" charset="0"/>
              </a:rPr>
              <a:t>DISTINCT </a:t>
            </a:r>
            <a:r>
              <a:rPr lang="en-US" sz="1400" b="1" dirty="0" smtClean="0">
                <a:solidFill>
                  <a:schemeClr val="tx1"/>
                </a:solidFill>
                <a:latin typeface="Times New Roman" panose="02020603050405020304" pitchFamily="18" charset="0"/>
                <a:cs typeface="Times New Roman" panose="02020603050405020304" pitchFamily="18" charset="0"/>
              </a:rPr>
              <a:t>COURSE_NAME</a:t>
            </a:r>
            <a:endParaRPr lang="en-US" sz="1400" b="1" dirty="0">
              <a:solidFill>
                <a:schemeClr val="tx1"/>
              </a:solidFill>
              <a:latin typeface="Times New Roman" panose="02020603050405020304" pitchFamily="18" charset="0"/>
              <a:cs typeface="Times New Roman" panose="02020603050405020304" pitchFamily="18" charset="0"/>
            </a:endParaRPr>
          </a:p>
          <a:p>
            <a:pPr>
              <a:buNone/>
            </a:pPr>
            <a:r>
              <a:rPr lang="en-US" sz="1400" b="1" dirty="0">
                <a:solidFill>
                  <a:schemeClr val="tx1"/>
                </a:solidFill>
                <a:latin typeface="Times New Roman" panose="02020603050405020304" pitchFamily="18" charset="0"/>
                <a:cs typeface="Times New Roman" panose="02020603050405020304" pitchFamily="18" charset="0"/>
              </a:rPr>
              <a:t>FROM </a:t>
            </a:r>
            <a:r>
              <a:rPr lang="en-US" sz="1400" b="1" dirty="0" smtClean="0">
                <a:solidFill>
                  <a:schemeClr val="tx1"/>
                </a:solidFill>
                <a:latin typeface="Times New Roman" panose="02020603050405020304" pitchFamily="18" charset="0"/>
                <a:cs typeface="Times New Roman" panose="02020603050405020304" pitchFamily="18" charset="0"/>
              </a:rPr>
              <a:t>COURSE</a:t>
            </a:r>
            <a:endParaRPr lang="en-US" sz="1400" b="1" dirty="0">
              <a:solidFill>
                <a:schemeClr val="tx1"/>
              </a:solidFill>
              <a:latin typeface="Times New Roman" panose="02020603050405020304" pitchFamily="18" charset="0"/>
              <a:cs typeface="Times New Roman" panose="02020603050405020304" pitchFamily="18" charset="0"/>
            </a:endParaRPr>
          </a:p>
          <a:p>
            <a:pPr>
              <a:buNone/>
            </a:pPr>
            <a:r>
              <a:rPr lang="en-US" sz="1400" b="1" dirty="0">
                <a:solidFill>
                  <a:schemeClr val="tx1"/>
                </a:solidFill>
                <a:latin typeface="Times New Roman" panose="02020603050405020304" pitchFamily="18" charset="0"/>
                <a:cs typeface="Times New Roman" panose="02020603050405020304" pitchFamily="18" charset="0"/>
              </a:rPr>
              <a:t>WHERE </a:t>
            </a:r>
            <a:r>
              <a:rPr lang="en-US" sz="1400" b="1" dirty="0" smtClean="0">
                <a:solidFill>
                  <a:schemeClr val="tx1"/>
                </a:solidFill>
                <a:latin typeface="Times New Roman" panose="02020603050405020304" pitchFamily="18" charset="0"/>
                <a:cs typeface="Times New Roman" panose="02020603050405020304" pitchFamily="18" charset="0"/>
              </a:rPr>
              <a:t>COURSE_ID </a:t>
            </a:r>
            <a:r>
              <a:rPr lang="en-US" sz="1400" b="1" dirty="0">
                <a:solidFill>
                  <a:schemeClr val="tx1"/>
                </a:solidFill>
                <a:latin typeface="Times New Roman" panose="02020603050405020304" pitchFamily="18" charset="0"/>
                <a:cs typeface="Times New Roman" panose="02020603050405020304" pitchFamily="18" charset="0"/>
              </a:rPr>
              <a:t>NOT IN(SELECT COURSE_ID FROM STUDENTXREF WHERE USER_ID = 1)</a:t>
            </a:r>
          </a:p>
          <a:p>
            <a:pPr>
              <a:buNone/>
            </a:pPr>
            <a:r>
              <a:rPr lang="en-US" sz="1400" b="1" dirty="0">
                <a:solidFill>
                  <a:schemeClr val="tx1"/>
                </a:solidFill>
                <a:latin typeface="Times New Roman" panose="02020603050405020304" pitchFamily="18" charset="0"/>
                <a:cs typeface="Times New Roman" panose="02020603050405020304" pitchFamily="18" charset="0"/>
              </a:rPr>
              <a:t>AND </a:t>
            </a:r>
            <a:r>
              <a:rPr lang="en-US" sz="1400" b="1" dirty="0" smtClean="0">
                <a:solidFill>
                  <a:schemeClr val="tx1"/>
                </a:solidFill>
                <a:latin typeface="Times New Roman" panose="02020603050405020304" pitchFamily="18" charset="0"/>
                <a:cs typeface="Times New Roman" panose="02020603050405020304" pitchFamily="18" charset="0"/>
              </a:rPr>
              <a:t>COURSE_STARTDATE &gt;= </a:t>
            </a:r>
            <a:r>
              <a:rPr lang="en-US" sz="1400" b="1" dirty="0">
                <a:solidFill>
                  <a:schemeClr val="tx1"/>
                </a:solidFill>
                <a:latin typeface="Times New Roman" panose="02020603050405020304" pitchFamily="18" charset="0"/>
                <a:cs typeface="Times New Roman" panose="02020603050405020304" pitchFamily="18" charset="0"/>
              </a:rPr>
              <a:t>CURDATE()</a:t>
            </a:r>
          </a:p>
          <a:p>
            <a:pPr>
              <a:buNone/>
            </a:pPr>
            <a:r>
              <a:rPr lang="en-US" sz="1400" b="1" dirty="0">
                <a:solidFill>
                  <a:schemeClr val="tx1"/>
                </a:solidFill>
                <a:latin typeface="Times New Roman" panose="02020603050405020304" pitchFamily="18" charset="0"/>
                <a:cs typeface="Times New Roman" panose="02020603050405020304" pitchFamily="18" charset="0"/>
              </a:rPr>
              <a:t>AND </a:t>
            </a:r>
            <a:r>
              <a:rPr lang="en-US" sz="1400" b="1" dirty="0" smtClean="0">
                <a:solidFill>
                  <a:schemeClr val="tx1"/>
                </a:solidFill>
                <a:latin typeface="Times New Roman" panose="02020603050405020304" pitchFamily="18" charset="0"/>
                <a:cs typeface="Times New Roman" panose="02020603050405020304" pitchFamily="18" charset="0"/>
              </a:rPr>
              <a:t>COURSE_ENDDATE </a:t>
            </a:r>
            <a:r>
              <a:rPr lang="en-US" sz="1400" b="1" dirty="0">
                <a:solidFill>
                  <a:schemeClr val="tx1"/>
                </a:solidFill>
                <a:latin typeface="Times New Roman" panose="02020603050405020304" pitchFamily="18" charset="0"/>
                <a:cs typeface="Times New Roman" panose="02020603050405020304" pitchFamily="18" charset="0"/>
              </a:rPr>
              <a:t>&gt;= CURDATE</a:t>
            </a:r>
            <a:r>
              <a:rPr lang="en-US" sz="1400" b="1" dirty="0" smtClean="0">
                <a:solidFill>
                  <a:schemeClr val="tx1"/>
                </a:solidFill>
                <a:latin typeface="Times New Roman" panose="02020603050405020304" pitchFamily="18" charset="0"/>
                <a:cs typeface="Times New Roman" panose="02020603050405020304" pitchFamily="18" charset="0"/>
              </a:rPr>
              <a:t>();</a:t>
            </a:r>
          </a:p>
          <a:p>
            <a:pPr>
              <a:buNone/>
            </a:pPr>
            <a:endParaRPr lang="en-US" sz="1400" b="1" dirty="0">
              <a:solidFill>
                <a:schemeClr val="tx1"/>
              </a:solidFill>
              <a:latin typeface="Times New Roman" panose="02020603050405020304" pitchFamily="18" charset="0"/>
              <a:cs typeface="Times New Roman" panose="02020603050405020304" pitchFamily="18" charset="0"/>
            </a:endParaRPr>
          </a:p>
          <a:p>
            <a:pPr>
              <a:buNone/>
            </a:pPr>
            <a:r>
              <a:rPr lang="en-US" sz="1400" b="1" dirty="0" smtClean="0">
                <a:solidFill>
                  <a:schemeClr val="tx1"/>
                </a:solidFill>
                <a:latin typeface="Times New Roman" panose="02020603050405020304" pitchFamily="18" charset="0"/>
                <a:cs typeface="Times New Roman" panose="02020603050405020304" pitchFamily="18" charset="0"/>
              </a:rPr>
              <a:t>2. </a:t>
            </a:r>
            <a:r>
              <a:rPr lang="en-US" sz="1600" b="1" dirty="0" smtClean="0">
                <a:solidFill>
                  <a:schemeClr val="tx1"/>
                </a:solidFill>
                <a:latin typeface="Times New Roman" panose="02020603050405020304" pitchFamily="18" charset="0"/>
                <a:cs typeface="Times New Roman" panose="02020603050405020304" pitchFamily="18" charset="0"/>
              </a:rPr>
              <a:t>Select user id from user table:</a:t>
            </a:r>
          </a:p>
          <a:p>
            <a:pPr>
              <a:buNone/>
            </a:pPr>
            <a:r>
              <a:rPr lang="en-US" sz="1400" b="1" dirty="0" smtClean="0">
                <a:solidFill>
                  <a:schemeClr val="tx1"/>
                </a:solidFill>
                <a:latin typeface="Times New Roman" panose="02020603050405020304" pitchFamily="18" charset="0"/>
                <a:cs typeface="Times New Roman" panose="02020603050405020304" pitchFamily="18" charset="0"/>
              </a:rPr>
              <a:t>SELECT USER_ID FROM USER</a:t>
            </a:r>
          </a:p>
          <a:p>
            <a:pPr>
              <a:buNone/>
            </a:pPr>
            <a:r>
              <a:rPr lang="en-US" sz="1400" b="1" dirty="0" smtClean="0">
                <a:solidFill>
                  <a:schemeClr val="tx1"/>
                </a:solidFill>
                <a:latin typeface="Times New Roman" panose="02020603050405020304" pitchFamily="18" charset="0"/>
                <a:cs typeface="Times New Roman" panose="02020603050405020304" pitchFamily="18" charset="0"/>
              </a:rPr>
              <a:t>WHERE USER_NAME = 2;</a:t>
            </a:r>
          </a:p>
          <a:p>
            <a:pPr>
              <a:buNone/>
            </a:pPr>
            <a:endParaRPr lang="en-US" sz="1400" b="1" dirty="0">
              <a:solidFill>
                <a:schemeClr val="tx1"/>
              </a:solidFill>
              <a:latin typeface="Times New Roman" panose="02020603050405020304" pitchFamily="18" charset="0"/>
              <a:cs typeface="Times New Roman" panose="02020603050405020304" pitchFamily="18" charset="0"/>
            </a:endParaRPr>
          </a:p>
          <a:p>
            <a:pPr>
              <a:buNone/>
            </a:pPr>
            <a:r>
              <a:rPr lang="en-US" sz="1400" b="1" dirty="0" smtClean="0">
                <a:solidFill>
                  <a:schemeClr val="tx1"/>
                </a:solidFill>
                <a:latin typeface="Times New Roman" panose="02020603050405020304" pitchFamily="18" charset="0"/>
                <a:cs typeface="Times New Roman" panose="02020603050405020304" pitchFamily="18" charset="0"/>
              </a:rPr>
              <a:t>3. </a:t>
            </a:r>
            <a:r>
              <a:rPr lang="en-US" sz="1600" b="1" dirty="0" smtClean="0">
                <a:solidFill>
                  <a:schemeClr val="tx1"/>
                </a:solidFill>
                <a:latin typeface="Times New Roman" panose="02020603050405020304" pitchFamily="18" charset="0"/>
                <a:cs typeface="Times New Roman" panose="02020603050405020304" pitchFamily="18" charset="0"/>
              </a:rPr>
              <a:t>Courses which instructor can teach:</a:t>
            </a:r>
          </a:p>
          <a:p>
            <a:pPr>
              <a:buNone/>
            </a:pPr>
            <a:r>
              <a:rPr lang="en-US" sz="1400" b="1" dirty="0" smtClean="0">
                <a:solidFill>
                  <a:schemeClr val="tx1"/>
                </a:solidFill>
                <a:latin typeface="Times New Roman" panose="02020603050405020304" pitchFamily="18" charset="0"/>
                <a:cs typeface="Times New Roman" panose="02020603050405020304" pitchFamily="18" charset="0"/>
              </a:rPr>
              <a:t>SELECT DISTINCT COURSE_NAME FROM COURSE</a:t>
            </a:r>
          </a:p>
          <a:p>
            <a:pPr>
              <a:buNone/>
            </a:pPr>
            <a:r>
              <a:rPr lang="en-US" sz="1400" b="1" dirty="0" smtClean="0">
                <a:solidFill>
                  <a:schemeClr val="tx1"/>
                </a:solidFill>
                <a:latin typeface="Times New Roman" panose="02020603050405020304" pitchFamily="18" charset="0"/>
                <a:cs typeface="Times New Roman" panose="02020603050405020304" pitchFamily="18" charset="0"/>
              </a:rPr>
              <a:t>WHERE COURSE_ID NOT IN(SELECT DISTINCT COURSE_ID FROM INSTRUCTORXREF);</a:t>
            </a:r>
          </a:p>
          <a:p>
            <a:pPr>
              <a:buNone/>
            </a:pPr>
            <a:endParaRPr lang="en-US" sz="1400" b="1" dirty="0" smtClean="0">
              <a:solidFill>
                <a:schemeClr val="tx1"/>
              </a:solidFill>
              <a:latin typeface="Times New Roman" panose="02020603050405020304" pitchFamily="18" charset="0"/>
              <a:cs typeface="Times New Roman" panose="02020603050405020304" pitchFamily="18" charset="0"/>
            </a:endParaRPr>
          </a:p>
          <a:p>
            <a:pPr>
              <a:buNone/>
            </a:pPr>
            <a:endParaRPr lang="en-US" sz="1600" b="1" dirty="0">
              <a:solidFill>
                <a:schemeClr val="tx1"/>
              </a:solidFill>
              <a:latin typeface="Times New Roman" panose="02020603050405020304" pitchFamily="18" charset="0"/>
              <a:cs typeface="Times New Roman" panose="02020603050405020304" pitchFamily="18" charset="0"/>
            </a:endParaRPr>
          </a:p>
          <a:p>
            <a:pPr>
              <a:buNone/>
            </a:pPr>
            <a:endParaRPr lang="en-US" sz="1600" b="1"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86708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902775" y="133350"/>
            <a:ext cx="5718600" cy="914399"/>
          </a:xfrm>
          <a:prstGeom prst="rect">
            <a:avLst/>
          </a:prstGeom>
        </p:spPr>
        <p:txBody>
          <a:bodyPr lIns="91425" tIns="91425" rIns="91425" bIns="91425" anchor="t" anchorCtr="0">
            <a:noAutofit/>
          </a:bodyPr>
          <a:lstStyle/>
          <a:p>
            <a:pPr lvl="0"/>
            <a:r>
              <a:rPr lang="en" sz="2000" dirty="0">
                <a:solidFill>
                  <a:schemeClr val="accent2">
                    <a:lumMod val="75000"/>
                  </a:schemeClr>
                </a:solidFill>
                <a:latin typeface="Muli" panose="020B0604020202020204" charset="0"/>
                <a:cs typeface="Times New Roman" panose="02020603050405020304" pitchFamily="18" charset="0"/>
              </a:rPr>
              <a:t>Sitemap for the website:</a:t>
            </a:r>
            <a:endParaRPr lang="en" sz="2000" dirty="0">
              <a:solidFill>
                <a:schemeClr val="tx1"/>
              </a:solidFill>
              <a:latin typeface="Muli" panose="020B0604020202020204" charset="0"/>
              <a:cs typeface="Times New Roman" panose="02020603050405020304" pitchFamily="18" charset="0"/>
            </a:endParaRPr>
          </a:p>
        </p:txBody>
      </p:sp>
      <p:sp>
        <p:nvSpPr>
          <p:cNvPr id="430" name="Shape 430"/>
          <p:cNvSpPr txBox="1">
            <a:spLocks noGrp="1"/>
          </p:cNvSpPr>
          <p:nvPr>
            <p:ph type="body" idx="1"/>
          </p:nvPr>
        </p:nvSpPr>
        <p:spPr>
          <a:xfrm>
            <a:off x="2971799" y="1428751"/>
            <a:ext cx="5362576" cy="2743199"/>
          </a:xfrm>
          <a:prstGeom prst="rect">
            <a:avLst/>
          </a:prstGeom>
          <a:noFill/>
        </p:spPr>
        <p:txBody>
          <a:bodyPr lIns="91425" tIns="91425" rIns="91425" bIns="91425" anchor="t" anchorCtr="0">
            <a:noAutofit/>
          </a:bodyPr>
          <a:lstStyle/>
          <a:p>
            <a:pPr>
              <a:buNone/>
            </a:pPr>
            <a:endParaRPr lang="en" sz="1800" dirty="0">
              <a:solidFill>
                <a:schemeClr val="lt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799" y="1428750"/>
            <a:ext cx="5362575" cy="2743200"/>
          </a:xfrm>
          <a:prstGeom prst="rect">
            <a:avLst/>
          </a:prstGeom>
        </p:spPr>
      </p:pic>
    </p:spTree>
    <p:extLst>
      <p:ext uri="{BB962C8B-B14F-4D97-AF65-F5344CB8AC3E}">
        <p14:creationId xmlns:p14="http://schemas.microsoft.com/office/powerpoint/2010/main" val="153955757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902775" y="133350"/>
            <a:ext cx="5718600" cy="914399"/>
          </a:xfrm>
          <a:prstGeom prst="rect">
            <a:avLst/>
          </a:prstGeom>
        </p:spPr>
        <p:txBody>
          <a:bodyPr lIns="91425" tIns="91425" rIns="91425" bIns="91425" anchor="t" anchorCtr="0">
            <a:noAutofit/>
          </a:bodyPr>
          <a:lstStyle/>
          <a:p>
            <a:pPr lvl="0" rtl="0">
              <a:spcBef>
                <a:spcPts val="0"/>
              </a:spcBef>
              <a:buNone/>
            </a:pPr>
            <a:r>
              <a:rPr lang="en" sz="2000" dirty="0" smtClean="0">
                <a:solidFill>
                  <a:schemeClr val="accent2">
                    <a:lumMod val="75000"/>
                  </a:schemeClr>
                </a:solidFill>
                <a:latin typeface="Muli" panose="020B0604020202020204" charset="0"/>
                <a:cs typeface="Times New Roman" panose="02020603050405020304" pitchFamily="18" charset="0"/>
              </a:rPr>
              <a:t>Website  Demonstration:</a:t>
            </a:r>
            <a:endParaRPr lang="en" sz="2000" dirty="0">
              <a:solidFill>
                <a:schemeClr val="accent2">
                  <a:lumMod val="75000"/>
                </a:schemeClr>
              </a:solidFill>
              <a:latin typeface="Muli" panose="020B0604020202020204" charset="0"/>
              <a:cs typeface="Times New Roman" panose="02020603050405020304" pitchFamily="18" charset="0"/>
            </a:endParaRPr>
          </a:p>
        </p:txBody>
      </p:sp>
      <p:sp>
        <p:nvSpPr>
          <p:cNvPr id="430" name="Shape 430"/>
          <p:cNvSpPr txBox="1">
            <a:spLocks noGrp="1"/>
          </p:cNvSpPr>
          <p:nvPr>
            <p:ph type="body" idx="1"/>
          </p:nvPr>
        </p:nvSpPr>
        <p:spPr>
          <a:xfrm>
            <a:off x="2902950" y="819150"/>
            <a:ext cx="5718600" cy="3886199"/>
          </a:xfrm>
          <a:prstGeom prst="rect">
            <a:avLst/>
          </a:prstGeom>
          <a:noFill/>
        </p:spPr>
        <p:txBody>
          <a:bodyPr lIns="91425" tIns="91425" rIns="91425" bIns="91425" anchor="t" anchorCtr="0">
            <a:noAutofit/>
          </a:bodyPr>
          <a:lstStyle/>
          <a:p>
            <a:pPr>
              <a:buNone/>
            </a:pPr>
            <a:r>
              <a:rPr lang="en" sz="2000" b="1" dirty="0" smtClean="0">
                <a:solidFill>
                  <a:schemeClr val="accent2">
                    <a:lumMod val="75000"/>
                  </a:schemeClr>
                </a:solidFill>
                <a:latin typeface="Times New Roman" panose="02020603050405020304" pitchFamily="18" charset="0"/>
                <a:cs typeface="Times New Roman" panose="02020603050405020304" pitchFamily="18" charset="0"/>
                <a:hlinkClick r:id="rId3"/>
              </a:rPr>
              <a:t>Online Management Learning System</a:t>
            </a:r>
            <a:endParaRPr lang="en" sz="20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77944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902775" y="133350"/>
            <a:ext cx="5718600" cy="914399"/>
          </a:xfrm>
          <a:prstGeom prst="rect">
            <a:avLst/>
          </a:prstGeom>
        </p:spPr>
        <p:txBody>
          <a:bodyPr lIns="91425" tIns="91425" rIns="91425" bIns="91425" anchor="t" anchorCtr="0">
            <a:noAutofit/>
          </a:bodyPr>
          <a:lstStyle/>
          <a:p>
            <a:pPr lvl="0"/>
            <a:r>
              <a:rPr lang="en-US" sz="2000" dirty="0">
                <a:solidFill>
                  <a:schemeClr val="accent2">
                    <a:lumMod val="75000"/>
                  </a:schemeClr>
                </a:solidFill>
                <a:latin typeface="Muli" panose="020B0604020202020204" charset="0"/>
                <a:cs typeface="Times New Roman" panose="02020603050405020304" pitchFamily="18" charset="0"/>
              </a:rPr>
              <a:t>Major pages and screenshots:</a:t>
            </a:r>
            <a:endParaRPr lang="en" sz="2000" dirty="0">
              <a:solidFill>
                <a:schemeClr val="accent2">
                  <a:lumMod val="75000"/>
                </a:schemeClr>
              </a:solidFill>
              <a:latin typeface="Muli" panose="020B0604020202020204" charset="0"/>
              <a:cs typeface="Times New Roman" panose="02020603050405020304" pitchFamily="18" charset="0"/>
            </a:endParaRPr>
          </a:p>
        </p:txBody>
      </p:sp>
      <p:sp>
        <p:nvSpPr>
          <p:cNvPr id="430" name="Shape 430"/>
          <p:cNvSpPr txBox="1">
            <a:spLocks noGrp="1"/>
          </p:cNvSpPr>
          <p:nvPr>
            <p:ph type="body" idx="1"/>
          </p:nvPr>
        </p:nvSpPr>
        <p:spPr>
          <a:xfrm>
            <a:off x="2902950" y="819150"/>
            <a:ext cx="5718600" cy="3886199"/>
          </a:xfrm>
          <a:prstGeom prst="rect">
            <a:avLst/>
          </a:prstGeom>
          <a:noFill/>
        </p:spPr>
        <p:txBody>
          <a:bodyPr lIns="91425" tIns="91425" rIns="91425" bIns="91425" anchor="t" anchorCtr="0">
            <a:noAutofit/>
          </a:bodyPr>
          <a:lstStyle/>
          <a:p>
            <a:pPr>
              <a:buNone/>
            </a:pPr>
            <a:r>
              <a:rPr lang="en-US" sz="1600" b="1" dirty="0">
                <a:solidFill>
                  <a:schemeClr val="tx1"/>
                </a:solidFill>
                <a:latin typeface="Times New Roman" panose="02020603050405020304" pitchFamily="18" charset="0"/>
                <a:cs typeface="Times New Roman" panose="02020603050405020304" pitchFamily="18" charset="0"/>
              </a:rPr>
              <a:t>Search page- provides functionality to search for available courses for enrollment</a:t>
            </a:r>
            <a:r>
              <a:rPr lang="en-US" sz="1600" b="1" dirty="0" smtClean="0">
                <a:solidFill>
                  <a:schemeClr val="tx1"/>
                </a:solidFill>
                <a:latin typeface="Times New Roman" panose="02020603050405020304" pitchFamily="18" charset="0"/>
                <a:cs typeface="Times New Roman" panose="02020603050405020304" pitchFamily="18" charset="0"/>
              </a:rPr>
              <a:t>:</a:t>
            </a:r>
          </a:p>
          <a:p>
            <a:pPr>
              <a:buNone/>
            </a:pPr>
            <a:endParaRPr lang="en-US" sz="1600" b="1" dirty="0">
              <a:solidFill>
                <a:schemeClr val="tx1"/>
              </a:solidFill>
              <a:latin typeface="Times New Roman" panose="02020603050405020304" pitchFamily="18" charset="0"/>
              <a:cs typeface="Times New Roman" panose="02020603050405020304" pitchFamily="18" charset="0"/>
            </a:endParaRPr>
          </a:p>
          <a:p>
            <a:pPr>
              <a:buNone/>
            </a:pPr>
            <a:endParaRPr lang="en" sz="20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504950"/>
            <a:ext cx="5924393"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14253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902775" y="133350"/>
            <a:ext cx="5718600" cy="914399"/>
          </a:xfrm>
          <a:prstGeom prst="rect">
            <a:avLst/>
          </a:prstGeom>
        </p:spPr>
        <p:txBody>
          <a:bodyPr lIns="91425" tIns="91425" rIns="91425" bIns="91425" anchor="t" anchorCtr="0">
            <a:noAutofit/>
          </a:bodyPr>
          <a:lstStyle/>
          <a:p>
            <a:pPr lvl="0"/>
            <a:r>
              <a:rPr lang="en-US" sz="2000" dirty="0">
                <a:solidFill>
                  <a:schemeClr val="accent2">
                    <a:lumMod val="75000"/>
                  </a:schemeClr>
                </a:solidFill>
                <a:latin typeface="Muli" panose="020B0604020202020204" charset="0"/>
                <a:cs typeface="Times New Roman" panose="02020603050405020304" pitchFamily="18" charset="0"/>
              </a:rPr>
              <a:t>Major pages and screenshots:</a:t>
            </a:r>
            <a:endParaRPr lang="en" sz="2000" dirty="0">
              <a:solidFill>
                <a:schemeClr val="accent2">
                  <a:lumMod val="75000"/>
                </a:schemeClr>
              </a:solidFill>
              <a:latin typeface="Muli" panose="020B0604020202020204" charset="0"/>
              <a:cs typeface="Times New Roman" panose="02020603050405020304" pitchFamily="18" charset="0"/>
            </a:endParaRPr>
          </a:p>
        </p:txBody>
      </p:sp>
      <p:sp>
        <p:nvSpPr>
          <p:cNvPr id="430" name="Shape 430"/>
          <p:cNvSpPr txBox="1">
            <a:spLocks noGrp="1"/>
          </p:cNvSpPr>
          <p:nvPr>
            <p:ph type="body" idx="1"/>
          </p:nvPr>
        </p:nvSpPr>
        <p:spPr>
          <a:xfrm>
            <a:off x="2902950" y="819150"/>
            <a:ext cx="5718600" cy="3886199"/>
          </a:xfrm>
          <a:prstGeom prst="rect">
            <a:avLst/>
          </a:prstGeom>
          <a:noFill/>
        </p:spPr>
        <p:txBody>
          <a:bodyPr lIns="91425" tIns="91425" rIns="91425" bIns="91425" anchor="t" anchorCtr="0">
            <a:noAutofit/>
          </a:bodyPr>
          <a:lstStyle/>
          <a:p>
            <a:pPr>
              <a:buNone/>
            </a:pPr>
            <a:r>
              <a:rPr lang="en-US" sz="1600" b="1" dirty="0">
                <a:solidFill>
                  <a:schemeClr val="tx1"/>
                </a:solidFill>
                <a:latin typeface="Times New Roman" panose="02020603050405020304" pitchFamily="18" charset="0"/>
                <a:cs typeface="Times New Roman" panose="02020603050405020304" pitchFamily="18" charset="0"/>
              </a:rPr>
              <a:t>Login/Register page- It is a way to create account and get more benefits based on user type</a:t>
            </a:r>
            <a:r>
              <a:rPr lang="en-US" sz="1600" b="1" dirty="0" smtClean="0">
                <a:solidFill>
                  <a:schemeClr val="tx1"/>
                </a:solidFill>
                <a:latin typeface="Times New Roman" panose="02020603050405020304" pitchFamily="18" charset="0"/>
                <a:cs typeface="Times New Roman" panose="02020603050405020304" pitchFamily="18" charset="0"/>
              </a:rPr>
              <a:t>:</a:t>
            </a:r>
          </a:p>
          <a:p>
            <a:pPr>
              <a:buNone/>
            </a:pPr>
            <a:endParaRPr lang="en-US" sz="1600" b="1" dirty="0">
              <a:solidFill>
                <a:schemeClr val="tx1"/>
              </a:solidFill>
              <a:latin typeface="Times New Roman" panose="02020603050405020304" pitchFamily="18" charset="0"/>
              <a:cs typeface="Times New Roman" panose="02020603050405020304" pitchFamily="18" charset="0"/>
            </a:endParaRPr>
          </a:p>
          <a:p>
            <a:pPr>
              <a:buNone/>
            </a:pPr>
            <a:endParaRPr lang="en-US" sz="1600" b="1" dirty="0">
              <a:solidFill>
                <a:schemeClr val="tx1"/>
              </a:solidFill>
              <a:latin typeface="Times New Roman" panose="02020603050405020304" pitchFamily="18" charset="0"/>
              <a:cs typeface="Times New Roman" panose="02020603050405020304" pitchFamily="18" charset="0"/>
            </a:endParaRPr>
          </a:p>
          <a:p>
            <a:pPr>
              <a:buNone/>
            </a:pPr>
            <a:endParaRPr lang="en" sz="20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581150"/>
            <a:ext cx="5785343"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1102117"/>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902775" y="133350"/>
            <a:ext cx="5718600" cy="914399"/>
          </a:xfrm>
          <a:prstGeom prst="rect">
            <a:avLst/>
          </a:prstGeom>
        </p:spPr>
        <p:txBody>
          <a:bodyPr lIns="91425" tIns="91425" rIns="91425" bIns="91425" anchor="t" anchorCtr="0">
            <a:noAutofit/>
          </a:bodyPr>
          <a:lstStyle/>
          <a:p>
            <a:pPr lvl="0"/>
            <a:r>
              <a:rPr lang="en-US" sz="2000" dirty="0">
                <a:solidFill>
                  <a:schemeClr val="accent2">
                    <a:lumMod val="75000"/>
                  </a:schemeClr>
                </a:solidFill>
                <a:latin typeface="Muli" panose="020B0604020202020204" charset="0"/>
                <a:cs typeface="Times New Roman" panose="02020603050405020304" pitchFamily="18" charset="0"/>
              </a:rPr>
              <a:t>Major pages and screenshots:</a:t>
            </a:r>
            <a:endParaRPr lang="en" sz="2000" dirty="0">
              <a:solidFill>
                <a:schemeClr val="accent2">
                  <a:lumMod val="75000"/>
                </a:schemeClr>
              </a:solidFill>
              <a:latin typeface="Muli" panose="020B0604020202020204" charset="0"/>
              <a:cs typeface="Times New Roman" panose="02020603050405020304" pitchFamily="18" charset="0"/>
            </a:endParaRPr>
          </a:p>
        </p:txBody>
      </p:sp>
      <p:sp>
        <p:nvSpPr>
          <p:cNvPr id="430" name="Shape 430"/>
          <p:cNvSpPr txBox="1">
            <a:spLocks noGrp="1"/>
          </p:cNvSpPr>
          <p:nvPr>
            <p:ph type="body" idx="1"/>
          </p:nvPr>
        </p:nvSpPr>
        <p:spPr>
          <a:xfrm>
            <a:off x="2902950" y="819150"/>
            <a:ext cx="5718600" cy="3886199"/>
          </a:xfrm>
          <a:prstGeom prst="rect">
            <a:avLst/>
          </a:prstGeom>
          <a:noFill/>
        </p:spPr>
        <p:txBody>
          <a:bodyPr lIns="91425" tIns="91425" rIns="91425" bIns="91425" anchor="t" anchorCtr="0">
            <a:noAutofit/>
          </a:bodyPr>
          <a:lstStyle/>
          <a:p>
            <a:pPr>
              <a:buNone/>
            </a:pPr>
            <a:r>
              <a:rPr lang="en-US" sz="1600" b="1" dirty="0" smtClean="0">
                <a:solidFill>
                  <a:schemeClr val="tx1"/>
                </a:solidFill>
                <a:latin typeface="Times New Roman" panose="02020603050405020304" pitchFamily="18" charset="0"/>
                <a:cs typeface="Times New Roman" panose="02020603050405020304" pitchFamily="18" charset="0"/>
              </a:rPr>
              <a:t>Register page-</a:t>
            </a:r>
            <a:endParaRPr lang="en-US" sz="1600" b="1" dirty="0">
              <a:solidFill>
                <a:schemeClr val="tx1"/>
              </a:solidFill>
              <a:latin typeface="Times New Roman" panose="02020603050405020304" pitchFamily="18" charset="0"/>
              <a:cs typeface="Times New Roman" panose="02020603050405020304" pitchFamily="18" charset="0"/>
            </a:endParaRPr>
          </a:p>
          <a:p>
            <a:pPr>
              <a:buNone/>
            </a:pPr>
            <a:endParaRPr lang="en-US" sz="1600" b="1" dirty="0">
              <a:solidFill>
                <a:schemeClr val="tx1"/>
              </a:solidFill>
              <a:latin typeface="Times New Roman" panose="02020603050405020304" pitchFamily="18" charset="0"/>
              <a:cs typeface="Times New Roman" panose="02020603050405020304" pitchFamily="18" charset="0"/>
            </a:endParaRPr>
          </a:p>
          <a:p>
            <a:pPr>
              <a:buNone/>
            </a:pPr>
            <a:endParaRPr lang="en" sz="20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366249"/>
            <a:ext cx="5334000" cy="3236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156943"/>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902775" y="133350"/>
            <a:ext cx="5718600" cy="914399"/>
          </a:xfrm>
          <a:prstGeom prst="rect">
            <a:avLst/>
          </a:prstGeom>
        </p:spPr>
        <p:txBody>
          <a:bodyPr lIns="91425" tIns="91425" rIns="91425" bIns="91425" anchor="t" anchorCtr="0">
            <a:noAutofit/>
          </a:bodyPr>
          <a:lstStyle/>
          <a:p>
            <a:pPr lvl="0"/>
            <a:r>
              <a:rPr lang="en-US" sz="2000" dirty="0">
                <a:solidFill>
                  <a:schemeClr val="accent2">
                    <a:lumMod val="75000"/>
                  </a:schemeClr>
                </a:solidFill>
                <a:latin typeface="Muli" panose="020B0604020202020204" charset="0"/>
                <a:cs typeface="Times New Roman" panose="02020603050405020304" pitchFamily="18" charset="0"/>
              </a:rPr>
              <a:t>Major pages and screenshots:</a:t>
            </a:r>
            <a:endParaRPr lang="en" sz="2000" dirty="0">
              <a:solidFill>
                <a:schemeClr val="accent2">
                  <a:lumMod val="75000"/>
                </a:schemeClr>
              </a:solidFill>
              <a:latin typeface="Muli" panose="020B0604020202020204" charset="0"/>
              <a:cs typeface="Times New Roman" panose="02020603050405020304" pitchFamily="18" charset="0"/>
            </a:endParaRPr>
          </a:p>
        </p:txBody>
      </p:sp>
      <p:sp>
        <p:nvSpPr>
          <p:cNvPr id="430" name="Shape 430"/>
          <p:cNvSpPr txBox="1">
            <a:spLocks noGrp="1"/>
          </p:cNvSpPr>
          <p:nvPr>
            <p:ph type="body" idx="1"/>
          </p:nvPr>
        </p:nvSpPr>
        <p:spPr>
          <a:xfrm>
            <a:off x="2902950" y="819150"/>
            <a:ext cx="5718600" cy="3886199"/>
          </a:xfrm>
          <a:prstGeom prst="rect">
            <a:avLst/>
          </a:prstGeom>
          <a:noFill/>
        </p:spPr>
        <p:txBody>
          <a:bodyPr lIns="91425" tIns="91425" rIns="91425" bIns="91425" anchor="t" anchorCtr="0">
            <a:noAutofit/>
          </a:bodyPr>
          <a:lstStyle/>
          <a:p>
            <a:pPr>
              <a:buNone/>
            </a:pPr>
            <a:r>
              <a:rPr lang="en-US" sz="1600" b="1" dirty="0">
                <a:solidFill>
                  <a:schemeClr val="tx1"/>
                </a:solidFill>
                <a:latin typeface="Times New Roman" panose="02020603050405020304" pitchFamily="18" charset="0"/>
                <a:cs typeface="Times New Roman" panose="02020603050405020304" pitchFamily="18" charset="0"/>
              </a:rPr>
              <a:t>Instructor page- This shows the courses already taught by particular user id and provide option to teach available courses</a:t>
            </a:r>
            <a:r>
              <a:rPr lang="en-US" sz="1600" b="1" dirty="0" smtClean="0">
                <a:solidFill>
                  <a:schemeClr val="tx1"/>
                </a:solidFill>
                <a:latin typeface="Times New Roman" panose="02020603050405020304" pitchFamily="18" charset="0"/>
                <a:cs typeface="Times New Roman" panose="02020603050405020304" pitchFamily="18" charset="0"/>
              </a:rPr>
              <a:t>:</a:t>
            </a:r>
          </a:p>
          <a:p>
            <a:pPr>
              <a:buNone/>
            </a:pPr>
            <a:endParaRPr lang="en-US" sz="1600" b="1" dirty="0">
              <a:solidFill>
                <a:schemeClr val="tx1"/>
              </a:solidFill>
              <a:latin typeface="Times New Roman" panose="02020603050405020304" pitchFamily="18" charset="0"/>
              <a:cs typeface="Times New Roman" panose="02020603050405020304" pitchFamily="18" charset="0"/>
            </a:endParaRPr>
          </a:p>
          <a:p>
            <a:pPr>
              <a:buNone/>
            </a:pPr>
            <a:endParaRPr lang="en-US" sz="1600" b="1" dirty="0">
              <a:solidFill>
                <a:schemeClr val="tx1"/>
              </a:solidFill>
              <a:latin typeface="Times New Roman" panose="02020603050405020304" pitchFamily="18" charset="0"/>
              <a:cs typeface="Times New Roman" panose="02020603050405020304" pitchFamily="18" charset="0"/>
            </a:endParaRPr>
          </a:p>
          <a:p>
            <a:pPr>
              <a:buNone/>
            </a:pPr>
            <a:endParaRPr lang="en" sz="20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065" y="1809750"/>
            <a:ext cx="5029200" cy="2738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9577346"/>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902775" y="133350"/>
            <a:ext cx="5718600" cy="914399"/>
          </a:xfrm>
          <a:prstGeom prst="rect">
            <a:avLst/>
          </a:prstGeom>
        </p:spPr>
        <p:txBody>
          <a:bodyPr lIns="91425" tIns="91425" rIns="91425" bIns="91425" anchor="t" anchorCtr="0">
            <a:noAutofit/>
          </a:bodyPr>
          <a:lstStyle/>
          <a:p>
            <a:pPr lvl="0"/>
            <a:r>
              <a:rPr lang="en-US" sz="2000" dirty="0">
                <a:solidFill>
                  <a:schemeClr val="accent2">
                    <a:lumMod val="75000"/>
                  </a:schemeClr>
                </a:solidFill>
                <a:latin typeface="Muli" panose="020B0604020202020204" charset="0"/>
                <a:cs typeface="Times New Roman" panose="02020603050405020304" pitchFamily="18" charset="0"/>
              </a:rPr>
              <a:t>Major pages and screenshots:</a:t>
            </a:r>
            <a:endParaRPr lang="en" sz="2000" dirty="0">
              <a:solidFill>
                <a:schemeClr val="accent2">
                  <a:lumMod val="75000"/>
                </a:schemeClr>
              </a:solidFill>
              <a:latin typeface="Muli" panose="020B0604020202020204" charset="0"/>
              <a:cs typeface="Times New Roman" panose="02020603050405020304" pitchFamily="18" charset="0"/>
            </a:endParaRPr>
          </a:p>
        </p:txBody>
      </p:sp>
      <p:sp>
        <p:nvSpPr>
          <p:cNvPr id="430" name="Shape 430"/>
          <p:cNvSpPr txBox="1">
            <a:spLocks noGrp="1"/>
          </p:cNvSpPr>
          <p:nvPr>
            <p:ph type="body" idx="1"/>
          </p:nvPr>
        </p:nvSpPr>
        <p:spPr>
          <a:xfrm>
            <a:off x="2902950" y="819150"/>
            <a:ext cx="5718600" cy="3886199"/>
          </a:xfrm>
          <a:prstGeom prst="rect">
            <a:avLst/>
          </a:prstGeom>
          <a:noFill/>
        </p:spPr>
        <p:txBody>
          <a:bodyPr lIns="91425" tIns="91425" rIns="91425" bIns="91425" anchor="t" anchorCtr="0">
            <a:noAutofit/>
          </a:bodyPr>
          <a:lstStyle/>
          <a:p>
            <a:pPr>
              <a:buNone/>
            </a:pPr>
            <a:r>
              <a:rPr lang="en-US" sz="1600" b="1" dirty="0">
                <a:solidFill>
                  <a:schemeClr val="tx1"/>
                </a:solidFill>
                <a:latin typeface="Times New Roman" panose="02020603050405020304" pitchFamily="18" charset="0"/>
                <a:cs typeface="Times New Roman" panose="02020603050405020304" pitchFamily="18" charset="0"/>
              </a:rPr>
              <a:t>Student page- After login, courses available for enrollment are displayed and the courses in which particular user id is enrolled</a:t>
            </a:r>
            <a:r>
              <a:rPr lang="en-US" sz="1600" b="1" dirty="0" smtClean="0">
                <a:solidFill>
                  <a:schemeClr val="tx1"/>
                </a:solidFill>
                <a:latin typeface="Times New Roman" panose="02020603050405020304" pitchFamily="18" charset="0"/>
                <a:cs typeface="Times New Roman" panose="02020603050405020304" pitchFamily="18" charset="0"/>
              </a:rPr>
              <a:t>:</a:t>
            </a:r>
          </a:p>
          <a:p>
            <a:pPr>
              <a:buNone/>
            </a:pPr>
            <a:endParaRPr lang="en-US" sz="1600" b="1" dirty="0">
              <a:solidFill>
                <a:schemeClr val="tx1"/>
              </a:solidFill>
              <a:latin typeface="Times New Roman" panose="02020603050405020304" pitchFamily="18" charset="0"/>
              <a:cs typeface="Times New Roman" panose="02020603050405020304" pitchFamily="18" charset="0"/>
            </a:endParaRPr>
          </a:p>
          <a:p>
            <a:pPr>
              <a:buNone/>
            </a:pPr>
            <a:endParaRPr lang="en" sz="20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677178"/>
            <a:ext cx="5257800" cy="313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8226555"/>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902775" y="133350"/>
            <a:ext cx="5718600" cy="914399"/>
          </a:xfrm>
          <a:prstGeom prst="rect">
            <a:avLst/>
          </a:prstGeom>
        </p:spPr>
        <p:txBody>
          <a:bodyPr lIns="91425" tIns="91425" rIns="91425" bIns="91425" anchor="t" anchorCtr="0">
            <a:noAutofit/>
          </a:bodyPr>
          <a:lstStyle/>
          <a:p>
            <a:pPr lvl="0"/>
            <a:r>
              <a:rPr lang="en-US" sz="2000" dirty="0">
                <a:solidFill>
                  <a:schemeClr val="accent2">
                    <a:lumMod val="75000"/>
                  </a:schemeClr>
                </a:solidFill>
                <a:latin typeface="Muli" panose="020B0604020202020204" charset="0"/>
                <a:cs typeface="Times New Roman" panose="02020603050405020304" pitchFamily="18" charset="0"/>
              </a:rPr>
              <a:t>Major pages and screenshots:</a:t>
            </a:r>
            <a:endParaRPr lang="en" sz="2000" dirty="0">
              <a:solidFill>
                <a:schemeClr val="accent2">
                  <a:lumMod val="75000"/>
                </a:schemeClr>
              </a:solidFill>
              <a:latin typeface="Muli" panose="020B0604020202020204" charset="0"/>
              <a:cs typeface="Times New Roman" panose="02020603050405020304" pitchFamily="18" charset="0"/>
            </a:endParaRPr>
          </a:p>
        </p:txBody>
      </p:sp>
      <p:sp>
        <p:nvSpPr>
          <p:cNvPr id="430" name="Shape 430"/>
          <p:cNvSpPr txBox="1">
            <a:spLocks noGrp="1"/>
          </p:cNvSpPr>
          <p:nvPr>
            <p:ph type="body" idx="1"/>
          </p:nvPr>
        </p:nvSpPr>
        <p:spPr>
          <a:xfrm>
            <a:off x="2902950" y="819150"/>
            <a:ext cx="5718600" cy="3886199"/>
          </a:xfrm>
          <a:prstGeom prst="rect">
            <a:avLst/>
          </a:prstGeom>
          <a:noFill/>
        </p:spPr>
        <p:txBody>
          <a:bodyPr lIns="91425" tIns="91425" rIns="91425" bIns="91425" anchor="t" anchorCtr="0">
            <a:noAutofit/>
          </a:bodyPr>
          <a:lstStyle/>
          <a:p>
            <a:pPr>
              <a:buNone/>
            </a:pPr>
            <a:r>
              <a:rPr lang="en-US" sz="1600" b="1" dirty="0">
                <a:solidFill>
                  <a:schemeClr val="tx1"/>
                </a:solidFill>
                <a:latin typeface="Times New Roman" panose="02020603050405020304" pitchFamily="18" charset="0"/>
                <a:cs typeface="Times New Roman" panose="02020603050405020304" pitchFamily="18" charset="0"/>
              </a:rPr>
              <a:t>Admin page- Admin is responsible to add or delete courses:</a:t>
            </a:r>
            <a:endParaRPr lang="en" sz="1600" dirty="0">
              <a:solidFill>
                <a:schemeClr val="lt1"/>
              </a:solidFill>
            </a:endParaRPr>
          </a:p>
          <a:p>
            <a:pPr>
              <a:buNone/>
            </a:pPr>
            <a:endParaRPr lang="en-US" sz="1600" b="1" dirty="0">
              <a:solidFill>
                <a:schemeClr val="tx1"/>
              </a:solidFill>
              <a:latin typeface="Times New Roman" panose="02020603050405020304" pitchFamily="18" charset="0"/>
              <a:cs typeface="Times New Roman" panose="02020603050405020304" pitchFamily="18" charset="0"/>
            </a:endParaRPr>
          </a:p>
          <a:p>
            <a:pPr>
              <a:buNone/>
            </a:pPr>
            <a:endParaRPr lang="en" sz="20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28750"/>
            <a:ext cx="5285607"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074479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Shape 69"/>
          <p:cNvSpPr/>
          <p:nvPr/>
        </p:nvSpPr>
        <p:spPr>
          <a:xfrm>
            <a:off x="0" y="0"/>
            <a:ext cx="9144000" cy="5169000"/>
          </a:xfrm>
          <a:prstGeom prst="rect">
            <a:avLst/>
          </a:prstGeom>
          <a:solidFill>
            <a:srgbClr val="FFFFFF">
              <a:alpha val="26540"/>
            </a:srgbClr>
          </a:solidFill>
          <a:ln>
            <a:noFill/>
          </a:ln>
        </p:spPr>
        <p:txBody>
          <a:bodyPr lIns="91425" tIns="91425" rIns="91425" bIns="91425" anchor="ctr" anchorCtr="0">
            <a:noAutofit/>
          </a:bodyPr>
          <a:lstStyle/>
          <a:p>
            <a:pPr>
              <a:spcBef>
                <a:spcPts val="0"/>
              </a:spcBef>
              <a:buNone/>
            </a:pPr>
            <a:endParaRPr/>
          </a:p>
        </p:txBody>
      </p:sp>
      <p:sp>
        <p:nvSpPr>
          <p:cNvPr id="70" name="Shape 70"/>
          <p:cNvSpPr txBox="1">
            <a:spLocks noGrp="1"/>
          </p:cNvSpPr>
          <p:nvPr>
            <p:ph type="ctrTitle" idx="4294967295"/>
          </p:nvPr>
        </p:nvSpPr>
        <p:spPr>
          <a:xfrm>
            <a:off x="685800" y="1583342"/>
            <a:ext cx="7772400" cy="1159799"/>
          </a:xfrm>
          <a:prstGeom prst="rect">
            <a:avLst/>
          </a:prstGeom>
          <a:noFill/>
          <a:ln>
            <a:noFill/>
          </a:ln>
        </p:spPr>
        <p:txBody>
          <a:bodyPr lIns="91425" tIns="91425" rIns="91425" bIns="91425" anchor="b" anchorCtr="0">
            <a:noAutofit/>
          </a:bodyPr>
          <a:lstStyle/>
          <a:p>
            <a:pPr>
              <a:spcBef>
                <a:spcPts val="0"/>
              </a:spcBef>
              <a:buNone/>
            </a:pPr>
            <a:r>
              <a:rPr lang="en" sz="9600" dirty="0">
                <a:solidFill>
                  <a:schemeClr val="accent2">
                    <a:lumMod val="75000"/>
                  </a:schemeClr>
                </a:solidFill>
                <a:latin typeface="Times New Roman" panose="02020603050405020304" pitchFamily="18" charset="0"/>
                <a:cs typeface="Times New Roman" panose="02020603050405020304" pitchFamily="18" charset="0"/>
              </a:rPr>
              <a:t>Hello!</a:t>
            </a:r>
          </a:p>
        </p:txBody>
      </p:sp>
      <p:sp>
        <p:nvSpPr>
          <p:cNvPr id="71" name="Shape 71"/>
          <p:cNvSpPr txBox="1">
            <a:spLocks noGrp="1"/>
          </p:cNvSpPr>
          <p:nvPr>
            <p:ph type="subTitle" idx="4294967295"/>
          </p:nvPr>
        </p:nvSpPr>
        <p:spPr>
          <a:xfrm>
            <a:off x="876825" y="2688925"/>
            <a:ext cx="3173400" cy="2444699"/>
          </a:xfrm>
          <a:prstGeom prst="rect">
            <a:avLst/>
          </a:prstGeom>
          <a:solidFill>
            <a:srgbClr val="00B2FF">
              <a:alpha val="73330"/>
            </a:srgbClr>
          </a:solidFill>
          <a:ln>
            <a:noFill/>
          </a:ln>
        </p:spPr>
        <p:txBody>
          <a:bodyPr lIns="91425" tIns="91425" rIns="91425" bIns="91425" anchor="t" anchorCtr="0">
            <a:noAutofit/>
          </a:bodyPr>
          <a:lstStyle/>
          <a:p>
            <a:pPr rtl="0">
              <a:spcBef>
                <a:spcPts val="0"/>
              </a:spcBef>
              <a:buNone/>
            </a:pPr>
            <a:r>
              <a:rPr lang="en" sz="2000" b="1" dirty="0" smtClean="0">
                <a:solidFill>
                  <a:schemeClr val="accent2">
                    <a:lumMod val="75000"/>
                  </a:schemeClr>
                </a:solidFill>
                <a:latin typeface="Muli" panose="020B0604020202020204" charset="0"/>
                <a:cs typeface="Times New Roman" panose="02020603050405020304" pitchFamily="18" charset="0"/>
                <a:sym typeface="Muli"/>
              </a:rPr>
              <a:t>5717 – Term Project</a:t>
            </a:r>
          </a:p>
          <a:p>
            <a:pPr rtl="0">
              <a:spcBef>
                <a:spcPts val="0"/>
              </a:spcBef>
              <a:buNone/>
            </a:pPr>
            <a:r>
              <a:rPr lang="en" sz="2000" b="1" dirty="0" smtClean="0">
                <a:solidFill>
                  <a:schemeClr val="tx1"/>
                </a:solidFill>
                <a:latin typeface="Muli" panose="020B0604020202020204" charset="0"/>
                <a:cs typeface="Times New Roman" panose="02020603050405020304" pitchFamily="18" charset="0"/>
              </a:rPr>
              <a:t>Fall 2015</a:t>
            </a:r>
            <a:endParaRPr lang="en" sz="2000" b="1" dirty="0" smtClean="0">
              <a:solidFill>
                <a:schemeClr val="tx1"/>
              </a:solidFill>
              <a:latin typeface="Muli" panose="020B0604020202020204" charset="0"/>
              <a:cs typeface="Times New Roman" panose="02020603050405020304" pitchFamily="18" charset="0"/>
              <a:sym typeface="Muli"/>
            </a:endParaRPr>
          </a:p>
          <a:p>
            <a:pPr rtl="0">
              <a:spcBef>
                <a:spcPts val="0"/>
              </a:spcBef>
              <a:buNone/>
            </a:pPr>
            <a:endParaRPr lang="en" sz="2000" b="1" dirty="0">
              <a:solidFill>
                <a:schemeClr val="accent2">
                  <a:lumMod val="75000"/>
                </a:schemeClr>
              </a:solidFill>
              <a:latin typeface="Muli" panose="020B0604020202020204" charset="0"/>
              <a:cs typeface="Times New Roman" panose="02020603050405020304" pitchFamily="18" charset="0"/>
            </a:endParaRPr>
          </a:p>
          <a:p>
            <a:pPr rtl="0">
              <a:spcBef>
                <a:spcPts val="0"/>
              </a:spcBef>
              <a:buNone/>
            </a:pPr>
            <a:r>
              <a:rPr lang="en" sz="2000" b="1" dirty="0" smtClean="0">
                <a:solidFill>
                  <a:schemeClr val="accent2">
                    <a:lumMod val="75000"/>
                  </a:schemeClr>
                </a:solidFill>
                <a:latin typeface="Muli" panose="020B0604020202020204" charset="0"/>
                <a:cs typeface="Times New Roman" panose="02020603050405020304" pitchFamily="18" charset="0"/>
                <a:sym typeface="Muli"/>
              </a:rPr>
              <a:t>Project </a:t>
            </a:r>
            <a:r>
              <a:rPr lang="en" sz="2000" b="1" dirty="0" smtClean="0">
                <a:solidFill>
                  <a:schemeClr val="accent2">
                    <a:lumMod val="75000"/>
                  </a:schemeClr>
                </a:solidFill>
                <a:latin typeface="Muli" panose="020B0604020202020204" charset="0"/>
                <a:cs typeface="Times New Roman" panose="02020603050405020304" pitchFamily="18" charset="0"/>
                <a:sym typeface="Muli"/>
              </a:rPr>
              <a:t>team:</a:t>
            </a:r>
          </a:p>
          <a:p>
            <a:pPr rtl="0">
              <a:spcBef>
                <a:spcPts val="0"/>
              </a:spcBef>
              <a:buNone/>
            </a:pPr>
            <a:r>
              <a:rPr lang="en" sz="2000" b="1" dirty="0" smtClean="0">
                <a:solidFill>
                  <a:schemeClr val="tx1"/>
                </a:solidFill>
                <a:latin typeface="Times New Roman" panose="02020603050405020304" pitchFamily="18" charset="0"/>
                <a:cs typeface="Times New Roman" panose="02020603050405020304" pitchFamily="18" charset="0"/>
              </a:rPr>
              <a:t>Poonam Thapa</a:t>
            </a:r>
          </a:p>
          <a:p>
            <a:pPr rtl="0">
              <a:spcBef>
                <a:spcPts val="0"/>
              </a:spcBef>
              <a:buNone/>
            </a:pPr>
            <a:r>
              <a:rPr lang="en" sz="2000" b="1" dirty="0" smtClean="0">
                <a:solidFill>
                  <a:schemeClr val="tx1"/>
                </a:solidFill>
                <a:latin typeface="Times New Roman" panose="02020603050405020304" pitchFamily="18" charset="0"/>
                <a:cs typeface="Times New Roman" panose="02020603050405020304" pitchFamily="18" charset="0"/>
                <a:sym typeface="Muli"/>
              </a:rPr>
              <a:t>Purva Rajwade</a:t>
            </a:r>
            <a:endParaRPr lang="en" sz="2000" b="1" dirty="0">
              <a:solidFill>
                <a:schemeClr val="tx1"/>
              </a:solidFill>
              <a:latin typeface="Times New Roman" panose="02020603050405020304" pitchFamily="18" charset="0"/>
              <a:cs typeface="Times New Roman" panose="02020603050405020304" pitchFamily="18" charset="0"/>
              <a:sym typeface="Muli"/>
            </a:endParaRPr>
          </a:p>
        </p:txBody>
      </p:sp>
    </p:spTree>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000" dirty="0">
                <a:solidFill>
                  <a:schemeClr val="accent2">
                    <a:lumMod val="75000"/>
                  </a:schemeClr>
                </a:solidFill>
                <a:latin typeface="Muli" panose="020B0604020202020204" charset="0"/>
                <a:cs typeface="Times New Roman" panose="02020603050405020304" pitchFamily="18" charset="0"/>
              </a:rPr>
              <a:t>URL of the system:</a:t>
            </a:r>
            <a:endParaRPr lang="en-US" sz="2000" dirty="0">
              <a:solidFill>
                <a:schemeClr val="tx1"/>
              </a:solidFill>
              <a:latin typeface="Muli" panose="020B0604020202020204" charset="0"/>
              <a:cs typeface="Times New Roman" panose="02020603050405020304" pitchFamily="18" charset="0"/>
            </a:endParaRPr>
          </a:p>
        </p:txBody>
      </p:sp>
      <p:sp>
        <p:nvSpPr>
          <p:cNvPr id="3" name="Text Placeholder 2"/>
          <p:cNvSpPr>
            <a:spLocks noGrp="1"/>
          </p:cNvSpPr>
          <p:nvPr>
            <p:ph type="body" idx="1"/>
          </p:nvPr>
        </p:nvSpPr>
        <p:spPr>
          <a:xfrm>
            <a:off x="2902950" y="895350"/>
            <a:ext cx="5718600" cy="3739225"/>
          </a:xfrm>
        </p:spPr>
        <p:txBody>
          <a:bodyPr/>
          <a:lstStyle/>
          <a:p>
            <a:pPr>
              <a:buNone/>
            </a:pPr>
            <a:r>
              <a:rPr lang="en-US" sz="1600" b="1" dirty="0">
                <a:solidFill>
                  <a:schemeClr val="tx1"/>
                </a:solidFill>
                <a:latin typeface="Times New Roman" panose="02020603050405020304" pitchFamily="18" charset="0"/>
                <a:cs typeface="Times New Roman" panose="02020603050405020304" pitchFamily="18" charset="0"/>
              </a:rPr>
              <a:t>The URL to visit the website is</a:t>
            </a:r>
            <a:r>
              <a:rPr lang="en-US" sz="1600" b="1" dirty="0" smtClean="0">
                <a:solidFill>
                  <a:schemeClr val="tx1"/>
                </a:solidFill>
                <a:latin typeface="Times New Roman" panose="02020603050405020304" pitchFamily="18" charset="0"/>
                <a:cs typeface="Times New Roman" panose="02020603050405020304" pitchFamily="18" charset="0"/>
              </a:rPr>
              <a:t>:</a:t>
            </a:r>
          </a:p>
          <a:p>
            <a:pPr>
              <a:buNone/>
            </a:pPr>
            <a:r>
              <a:rPr lang="en-US" sz="1600" u="sng" dirty="0">
                <a:solidFill>
                  <a:srgbClr val="FFFF00"/>
                </a:solidFill>
                <a:hlinkClick r:id="rId2"/>
              </a:rPr>
              <a:t>http://coolt-courses.lis.unt.edu/slis5717/Purva/trial2/HomePage.html</a:t>
            </a:r>
            <a:r>
              <a:rPr lang="en-US" sz="1600" dirty="0">
                <a:solidFill>
                  <a:srgbClr val="FFFF00"/>
                </a:solidFill>
              </a:rPr>
              <a:t> </a:t>
            </a:r>
            <a:endParaRPr lang="en-US" sz="1600" b="1" dirty="0">
              <a:solidFill>
                <a:srgbClr val="FFFF00"/>
              </a:solidFill>
              <a:latin typeface="Times New Roman" panose="02020603050405020304" pitchFamily="18" charset="0"/>
              <a:cs typeface="Times New Roman" panose="02020603050405020304" pitchFamily="18" charset="0"/>
            </a:endParaRPr>
          </a:p>
          <a:p>
            <a:pPr>
              <a:buNone/>
            </a:pPr>
            <a:endParaRPr lang="en-US" sz="1600" b="1" dirty="0">
              <a:solidFill>
                <a:schemeClr val="tx1"/>
              </a:solidFill>
              <a:latin typeface="Times New Roman" panose="02020603050405020304" pitchFamily="18" charset="0"/>
              <a:cs typeface="Times New Roman" panose="02020603050405020304" pitchFamily="18" charset="0"/>
            </a:endParaRPr>
          </a:p>
          <a:p>
            <a:pPr>
              <a:buNone/>
            </a:pPr>
            <a:r>
              <a:rPr lang="en-US" sz="1600" b="1" dirty="0">
                <a:solidFill>
                  <a:schemeClr val="tx1"/>
                </a:solidFill>
                <a:latin typeface="Times New Roman" panose="02020603050405020304" pitchFamily="18" charset="0"/>
                <a:cs typeface="Times New Roman" panose="02020603050405020304" pitchFamily="18" charset="0"/>
              </a:rPr>
              <a:t>Students and instructor can create their own account.</a:t>
            </a:r>
          </a:p>
          <a:p>
            <a:pPr>
              <a:buNone/>
            </a:pPr>
            <a:r>
              <a:rPr lang="en-US" sz="1600" b="1" dirty="0">
                <a:solidFill>
                  <a:schemeClr val="tx1"/>
                </a:solidFill>
                <a:latin typeface="Times New Roman" panose="02020603050405020304" pitchFamily="18" charset="0"/>
                <a:cs typeface="Times New Roman" panose="02020603050405020304" pitchFamily="18" charset="0"/>
              </a:rPr>
              <a:t>Admin who is responsible for adding or deleting courses is:</a:t>
            </a:r>
          </a:p>
          <a:p>
            <a:pPr>
              <a:buNone/>
            </a:pPr>
            <a:r>
              <a:rPr lang="en-US" sz="1600" b="1" dirty="0">
                <a:solidFill>
                  <a:schemeClr val="tx1"/>
                </a:solidFill>
                <a:latin typeface="Times New Roman" panose="02020603050405020304" pitchFamily="18" charset="0"/>
                <a:cs typeface="Times New Roman" panose="02020603050405020304" pitchFamily="18" charset="0"/>
              </a:rPr>
              <a:t>Username – </a:t>
            </a:r>
            <a:r>
              <a:rPr lang="en-US" sz="1600" b="1" dirty="0" smtClean="0">
                <a:solidFill>
                  <a:schemeClr val="tx1"/>
                </a:solidFill>
                <a:latin typeface="Times New Roman" panose="02020603050405020304" pitchFamily="18" charset="0"/>
                <a:cs typeface="Times New Roman" panose="02020603050405020304" pitchFamily="18" charset="0"/>
              </a:rPr>
              <a:t>admin</a:t>
            </a:r>
            <a:endParaRPr lang="en-US" sz="1600" b="1" dirty="0">
              <a:solidFill>
                <a:schemeClr val="tx1"/>
              </a:solidFill>
              <a:latin typeface="Times New Roman" panose="02020603050405020304" pitchFamily="18" charset="0"/>
              <a:cs typeface="Times New Roman" panose="02020603050405020304" pitchFamily="18" charset="0"/>
            </a:endParaRPr>
          </a:p>
          <a:p>
            <a:pPr>
              <a:buNone/>
            </a:pPr>
            <a:r>
              <a:rPr lang="en-US" sz="1600" b="1" dirty="0">
                <a:solidFill>
                  <a:schemeClr val="tx1"/>
                </a:solidFill>
                <a:latin typeface="Times New Roman" panose="02020603050405020304" pitchFamily="18" charset="0"/>
                <a:cs typeface="Times New Roman" panose="02020603050405020304" pitchFamily="18" charset="0"/>
              </a:rPr>
              <a:t>Password - </a:t>
            </a:r>
            <a:r>
              <a:rPr lang="en-US" sz="1600" b="1" dirty="0" smtClean="0">
                <a:solidFill>
                  <a:schemeClr val="tx1"/>
                </a:solidFill>
                <a:latin typeface="Times New Roman" panose="02020603050405020304" pitchFamily="18" charset="0"/>
                <a:cs typeface="Times New Roman" panose="02020603050405020304" pitchFamily="18" charset="0"/>
              </a:rPr>
              <a:t>admin</a:t>
            </a:r>
            <a:endParaRPr lang="en" sz="1600" dirty="0">
              <a:solidFill>
                <a:schemeClr val="lt1"/>
              </a:solidFill>
            </a:endParaRPr>
          </a:p>
          <a:p>
            <a:pPr>
              <a:buNone/>
            </a:pPr>
            <a:endParaRPr lang="en-US" dirty="0"/>
          </a:p>
        </p:txBody>
      </p:sp>
    </p:spTree>
    <p:extLst>
      <p:ext uri="{BB962C8B-B14F-4D97-AF65-F5344CB8AC3E}">
        <p14:creationId xmlns:p14="http://schemas.microsoft.com/office/powerpoint/2010/main" val="2047450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902775" y="133350"/>
            <a:ext cx="5718600" cy="914399"/>
          </a:xfrm>
          <a:prstGeom prst="rect">
            <a:avLst/>
          </a:prstGeom>
        </p:spPr>
        <p:txBody>
          <a:bodyPr lIns="91425" tIns="91425" rIns="91425" bIns="91425" anchor="t" anchorCtr="0">
            <a:noAutofit/>
          </a:bodyPr>
          <a:lstStyle/>
          <a:p>
            <a:pPr lvl="0"/>
            <a:r>
              <a:rPr lang="en-US" sz="2000" dirty="0">
                <a:solidFill>
                  <a:schemeClr val="accent2">
                    <a:lumMod val="75000"/>
                  </a:schemeClr>
                </a:solidFill>
                <a:latin typeface="Muli" panose="020B0604020202020204" charset="0"/>
                <a:cs typeface="Times New Roman" panose="02020603050405020304" pitchFamily="18" charset="0"/>
              </a:rPr>
              <a:t>W</a:t>
            </a:r>
            <a:r>
              <a:rPr lang="en-US" sz="2000" dirty="0" smtClean="0">
                <a:solidFill>
                  <a:schemeClr val="accent2">
                    <a:lumMod val="75000"/>
                  </a:schemeClr>
                </a:solidFill>
                <a:latin typeface="Muli" panose="020B0604020202020204" charset="0"/>
                <a:cs typeface="Times New Roman" panose="02020603050405020304" pitchFamily="18" charset="0"/>
              </a:rPr>
              <a:t>hat </a:t>
            </a:r>
            <a:r>
              <a:rPr lang="en-US" sz="2000" dirty="0">
                <a:solidFill>
                  <a:schemeClr val="accent2">
                    <a:lumMod val="75000"/>
                  </a:schemeClr>
                </a:solidFill>
                <a:latin typeface="Muli" panose="020B0604020202020204" charset="0"/>
                <a:cs typeface="Times New Roman" panose="02020603050405020304" pitchFamily="18" charset="0"/>
              </a:rPr>
              <a:t>you have learned from this </a:t>
            </a:r>
            <a:r>
              <a:rPr lang="en-US" sz="2000" dirty="0" smtClean="0">
                <a:solidFill>
                  <a:schemeClr val="accent2">
                    <a:lumMod val="75000"/>
                  </a:schemeClr>
                </a:solidFill>
                <a:latin typeface="Muli" panose="020B0604020202020204" charset="0"/>
                <a:cs typeface="Times New Roman" panose="02020603050405020304" pitchFamily="18" charset="0"/>
              </a:rPr>
              <a:t>project?</a:t>
            </a:r>
            <a:endParaRPr lang="en" sz="2000" dirty="0">
              <a:solidFill>
                <a:schemeClr val="accent2">
                  <a:lumMod val="75000"/>
                </a:schemeClr>
              </a:solidFill>
              <a:latin typeface="Muli" panose="020B0604020202020204" charset="0"/>
              <a:cs typeface="Times New Roman" panose="02020603050405020304" pitchFamily="18" charset="0"/>
            </a:endParaRPr>
          </a:p>
        </p:txBody>
      </p:sp>
      <p:sp>
        <p:nvSpPr>
          <p:cNvPr id="430" name="Shape 430"/>
          <p:cNvSpPr txBox="1">
            <a:spLocks noGrp="1"/>
          </p:cNvSpPr>
          <p:nvPr>
            <p:ph type="body" idx="1"/>
          </p:nvPr>
        </p:nvSpPr>
        <p:spPr>
          <a:xfrm>
            <a:off x="2902950" y="819150"/>
            <a:ext cx="5718600" cy="3886199"/>
          </a:xfrm>
          <a:prstGeom prst="rect">
            <a:avLst/>
          </a:prstGeom>
          <a:noFill/>
        </p:spPr>
        <p:txBody>
          <a:bodyPr lIns="91425" tIns="91425" rIns="91425" bIns="91425" anchor="t" anchorCtr="0">
            <a:noAutofit/>
          </a:bodyPr>
          <a:lstStyle/>
          <a:p>
            <a:pPr marL="285750" lvl="1" indent="-285750">
              <a:buFont typeface="Wingdings" panose="05000000000000000000" pitchFamily="2" charset="2"/>
              <a:buChar char="v"/>
            </a:pPr>
            <a:r>
              <a:rPr lang="en-US" sz="1600" b="1" dirty="0">
                <a:solidFill>
                  <a:schemeClr val="tx1"/>
                </a:solidFill>
                <a:latin typeface="Times New Roman" panose="02020603050405020304" pitchFamily="18" charset="0"/>
                <a:cs typeface="Times New Roman" panose="02020603050405020304" pitchFamily="18" charset="0"/>
              </a:rPr>
              <a:t>From this project we learned how to create dynamic pages.</a:t>
            </a:r>
          </a:p>
          <a:p>
            <a:pPr marL="285750" lvl="1" indent="-285750">
              <a:buFont typeface="Wingdings" panose="05000000000000000000" pitchFamily="2" charset="2"/>
              <a:buChar char="v"/>
            </a:pPr>
            <a:r>
              <a:rPr lang="en-US" sz="1600" b="1" dirty="0">
                <a:solidFill>
                  <a:schemeClr val="tx1"/>
                </a:solidFill>
                <a:latin typeface="Times New Roman" panose="02020603050405020304" pitchFamily="18" charset="0"/>
                <a:cs typeface="Times New Roman" panose="02020603050405020304" pitchFamily="18" charset="0"/>
              </a:rPr>
              <a:t>Came to know about including </a:t>
            </a:r>
            <a:r>
              <a:rPr lang="en-US" sz="1600" b="1" dirty="0" err="1">
                <a:solidFill>
                  <a:schemeClr val="tx1"/>
                </a:solidFill>
                <a:latin typeface="Times New Roman" panose="02020603050405020304" pitchFamily="18" charset="0"/>
                <a:cs typeface="Times New Roman" panose="02020603050405020304" pitchFamily="18" charset="0"/>
              </a:rPr>
              <a:t>php</a:t>
            </a:r>
            <a:r>
              <a:rPr lang="en-US" sz="1600" b="1" dirty="0">
                <a:solidFill>
                  <a:schemeClr val="tx1"/>
                </a:solidFill>
                <a:latin typeface="Times New Roman" panose="02020603050405020304" pitchFamily="18" charset="0"/>
                <a:cs typeface="Times New Roman" panose="02020603050405020304" pitchFamily="18" charset="0"/>
              </a:rPr>
              <a:t> code in html and vice versa.</a:t>
            </a:r>
          </a:p>
          <a:p>
            <a:pPr marL="285750" lvl="1" indent="-285750">
              <a:buFont typeface="Wingdings" panose="05000000000000000000" pitchFamily="2" charset="2"/>
              <a:buChar char="v"/>
            </a:pPr>
            <a:r>
              <a:rPr lang="en-US" sz="1600" b="1" dirty="0">
                <a:solidFill>
                  <a:schemeClr val="tx1"/>
                </a:solidFill>
                <a:latin typeface="Times New Roman" panose="02020603050405020304" pitchFamily="18" charset="0"/>
                <a:cs typeface="Times New Roman" panose="02020603050405020304" pitchFamily="18" charset="0"/>
              </a:rPr>
              <a:t>Learned about creating session for a user and then handling it with the multiple pages.</a:t>
            </a:r>
          </a:p>
          <a:p>
            <a:pPr marL="285750" lvl="1" indent="-285750">
              <a:buFont typeface="Wingdings" panose="05000000000000000000" pitchFamily="2" charset="2"/>
              <a:buChar char="v"/>
            </a:pPr>
            <a:r>
              <a:rPr lang="en-US" sz="1600" b="1" dirty="0">
                <a:solidFill>
                  <a:schemeClr val="tx1"/>
                </a:solidFill>
                <a:latin typeface="Times New Roman" panose="02020603050405020304" pitchFamily="18" charset="0"/>
                <a:cs typeface="Times New Roman" panose="02020603050405020304" pitchFamily="18" charset="0"/>
              </a:rPr>
              <a:t>This project gave us any idea how to connect to the database and how to connect multiple pages.</a:t>
            </a:r>
          </a:p>
          <a:p>
            <a:pPr>
              <a:buNone/>
            </a:pPr>
            <a:endParaRPr lang="en" sz="1800" dirty="0">
              <a:solidFill>
                <a:schemeClr val="lt1"/>
              </a:solidFill>
            </a:endParaRPr>
          </a:p>
        </p:txBody>
      </p:sp>
    </p:spTree>
    <p:extLst>
      <p:ext uri="{BB962C8B-B14F-4D97-AF65-F5344CB8AC3E}">
        <p14:creationId xmlns:p14="http://schemas.microsoft.com/office/powerpoint/2010/main" val="2025024897"/>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902775" y="133350"/>
            <a:ext cx="5718600" cy="914399"/>
          </a:xfrm>
          <a:prstGeom prst="rect">
            <a:avLst/>
          </a:prstGeom>
        </p:spPr>
        <p:txBody>
          <a:bodyPr lIns="91425" tIns="91425" rIns="91425" bIns="91425" anchor="t" anchorCtr="0">
            <a:noAutofit/>
          </a:bodyPr>
          <a:lstStyle/>
          <a:p>
            <a:r>
              <a:rPr lang="en-US" sz="2000" dirty="0">
                <a:solidFill>
                  <a:schemeClr val="accent2">
                    <a:lumMod val="75000"/>
                  </a:schemeClr>
                </a:solidFill>
                <a:latin typeface="Muli" panose="020B0604020202020204" charset="0"/>
                <a:cs typeface="Times New Roman" panose="02020603050405020304" pitchFamily="18" charset="0"/>
              </a:rPr>
              <a:t>Future enhancements for the project are:</a:t>
            </a:r>
            <a:r>
              <a:rPr lang="en-US" sz="2000" dirty="0">
                <a:solidFill>
                  <a:schemeClr val="accent2">
                    <a:lumMod val="75000"/>
                  </a:schemeClr>
                </a:solidFill>
                <a:latin typeface="Times New Roman" panose="02020603050405020304" pitchFamily="18" charset="0"/>
                <a:cs typeface="Times New Roman" panose="02020603050405020304" pitchFamily="18" charset="0"/>
              </a:rPr>
              <a:t/>
            </a:r>
            <a:br>
              <a:rPr lang="en-US" sz="2000" dirty="0">
                <a:solidFill>
                  <a:schemeClr val="accent2">
                    <a:lumMod val="75000"/>
                  </a:schemeClr>
                </a:solidFill>
                <a:latin typeface="Times New Roman" panose="02020603050405020304" pitchFamily="18" charset="0"/>
                <a:cs typeface="Times New Roman" panose="02020603050405020304" pitchFamily="18" charset="0"/>
              </a:rPr>
            </a:br>
            <a:endParaRPr lang="en" sz="2000" dirty="0">
              <a:solidFill>
                <a:schemeClr val="tx1"/>
              </a:solidFill>
              <a:latin typeface="Times New Roman" panose="02020603050405020304" pitchFamily="18" charset="0"/>
              <a:cs typeface="Times New Roman" panose="02020603050405020304" pitchFamily="18" charset="0"/>
            </a:endParaRPr>
          </a:p>
        </p:txBody>
      </p:sp>
      <p:sp>
        <p:nvSpPr>
          <p:cNvPr id="430" name="Shape 430"/>
          <p:cNvSpPr txBox="1">
            <a:spLocks noGrp="1"/>
          </p:cNvSpPr>
          <p:nvPr>
            <p:ph type="body" idx="1"/>
          </p:nvPr>
        </p:nvSpPr>
        <p:spPr>
          <a:xfrm>
            <a:off x="2902950" y="895350"/>
            <a:ext cx="5718600" cy="3809999"/>
          </a:xfrm>
          <a:prstGeom prst="rect">
            <a:avLst/>
          </a:prstGeom>
          <a:noFill/>
        </p:spPr>
        <p:txBody>
          <a:bodyPr lIns="91425" tIns="91425" rIns="91425" bIns="91425" anchor="t" anchorCtr="0">
            <a:noAutofit/>
          </a:bodyPr>
          <a:lstStyle/>
          <a:p>
            <a:pPr marL="285750" lvl="1" indent="-285750">
              <a:buFont typeface="Wingdings" panose="05000000000000000000" pitchFamily="2" charset="2"/>
              <a:buChar char="v"/>
            </a:pPr>
            <a:r>
              <a:rPr lang="en-US" sz="1600" b="1" dirty="0" smtClean="0">
                <a:solidFill>
                  <a:schemeClr val="tx1"/>
                </a:solidFill>
                <a:latin typeface="Times New Roman" panose="02020603050405020304" pitchFamily="18" charset="0"/>
                <a:cs typeface="Times New Roman" panose="02020603050405020304" pitchFamily="18" charset="0"/>
              </a:rPr>
              <a:t>Based </a:t>
            </a:r>
            <a:r>
              <a:rPr lang="en-US" sz="1600" b="1" dirty="0">
                <a:solidFill>
                  <a:schemeClr val="tx1"/>
                </a:solidFill>
                <a:latin typeface="Times New Roman" panose="02020603050405020304" pitchFamily="18" charset="0"/>
                <a:cs typeface="Times New Roman" panose="02020603050405020304" pitchFamily="18" charset="0"/>
              </a:rPr>
              <a:t>on the entries in database, graphs can be created to provide information about the number of students in each course</a:t>
            </a:r>
            <a:r>
              <a:rPr lang="en-US" sz="1600" b="1" dirty="0" smtClean="0">
                <a:solidFill>
                  <a:schemeClr val="tx1"/>
                </a:solidFill>
                <a:latin typeface="Times New Roman" panose="02020603050405020304" pitchFamily="18" charset="0"/>
                <a:cs typeface="Times New Roman" panose="02020603050405020304" pitchFamily="18" charset="0"/>
              </a:rPr>
              <a:t>.</a:t>
            </a:r>
          </a:p>
          <a:p>
            <a:pPr marL="285750" lvl="1" indent="-285750">
              <a:buFont typeface="Wingdings" panose="05000000000000000000" pitchFamily="2" charset="2"/>
              <a:buChar char="v"/>
            </a:pPr>
            <a:r>
              <a:rPr lang="en-US" sz="1600" b="1" dirty="0" smtClean="0">
                <a:solidFill>
                  <a:schemeClr val="tx1"/>
                </a:solidFill>
                <a:latin typeface="Times New Roman" panose="02020603050405020304" pitchFamily="18" charset="0"/>
                <a:cs typeface="Times New Roman" panose="02020603050405020304" pitchFamily="18" charset="0"/>
              </a:rPr>
              <a:t>Class </a:t>
            </a:r>
            <a:r>
              <a:rPr lang="en-US" sz="1600" b="1" dirty="0">
                <a:solidFill>
                  <a:schemeClr val="tx1"/>
                </a:solidFill>
                <a:latin typeface="Times New Roman" panose="02020603050405020304" pitchFamily="18" charset="0"/>
                <a:cs typeface="Times New Roman" panose="02020603050405020304" pitchFamily="18" charset="0"/>
              </a:rPr>
              <a:t>entity can be added to provide more information about courses like class room, class timings, etc</a:t>
            </a:r>
            <a:r>
              <a:rPr lang="en-US" sz="1600" b="1" dirty="0" smtClean="0">
                <a:solidFill>
                  <a:schemeClr val="tx1"/>
                </a:solidFill>
                <a:latin typeface="Times New Roman" panose="02020603050405020304" pitchFamily="18" charset="0"/>
                <a:cs typeface="Times New Roman" panose="02020603050405020304" pitchFamily="18" charset="0"/>
              </a:rPr>
              <a:t>.</a:t>
            </a:r>
          </a:p>
          <a:p>
            <a:pPr marL="285750" lvl="1" indent="-285750">
              <a:buFont typeface="Wingdings" panose="05000000000000000000" pitchFamily="2" charset="2"/>
              <a:buChar char="v"/>
            </a:pPr>
            <a:r>
              <a:rPr lang="en-US" sz="1600" b="1" dirty="0" smtClean="0">
                <a:solidFill>
                  <a:schemeClr val="tx1"/>
                </a:solidFill>
                <a:latin typeface="Times New Roman" panose="02020603050405020304" pitchFamily="18" charset="0"/>
                <a:cs typeface="Times New Roman" panose="02020603050405020304" pitchFamily="18" charset="0"/>
              </a:rPr>
              <a:t>Change </a:t>
            </a:r>
            <a:r>
              <a:rPr lang="en-US" sz="1600" b="1" dirty="0">
                <a:solidFill>
                  <a:schemeClr val="tx1"/>
                </a:solidFill>
                <a:latin typeface="Times New Roman" panose="02020603050405020304" pitchFamily="18" charset="0"/>
                <a:cs typeface="Times New Roman" panose="02020603050405020304" pitchFamily="18" charset="0"/>
              </a:rPr>
              <a:t>the template to make it more attractive and user </a:t>
            </a:r>
            <a:r>
              <a:rPr lang="en-US" sz="1600" b="1" dirty="0" smtClean="0">
                <a:solidFill>
                  <a:schemeClr val="tx1"/>
                </a:solidFill>
                <a:latin typeface="Times New Roman" panose="02020603050405020304" pitchFamily="18" charset="0"/>
                <a:cs typeface="Times New Roman" panose="02020603050405020304" pitchFamily="18" charset="0"/>
              </a:rPr>
              <a:t>friendly.</a:t>
            </a:r>
          </a:p>
          <a:p>
            <a:pPr marL="285750" lvl="1" indent="-285750">
              <a:buFont typeface="Wingdings" panose="05000000000000000000" pitchFamily="2" charset="2"/>
              <a:buChar char="v"/>
            </a:pPr>
            <a:r>
              <a:rPr lang="en-US" sz="1600" b="1" dirty="0" smtClean="0">
                <a:solidFill>
                  <a:schemeClr val="tx1"/>
                </a:solidFill>
                <a:latin typeface="Times New Roman" panose="02020603050405020304" pitchFamily="18" charset="0"/>
                <a:cs typeface="Times New Roman" panose="02020603050405020304" pitchFamily="18" charset="0"/>
              </a:rPr>
              <a:t>Passwords </a:t>
            </a:r>
            <a:r>
              <a:rPr lang="en-US" sz="1600" b="1" dirty="0">
                <a:solidFill>
                  <a:schemeClr val="tx1"/>
                </a:solidFill>
                <a:latin typeface="Times New Roman" panose="02020603050405020304" pitchFamily="18" charset="0"/>
                <a:cs typeface="Times New Roman" panose="02020603050405020304" pitchFamily="18" charset="0"/>
              </a:rPr>
              <a:t>can be stored in an encrypted way to avoid giving away personal </a:t>
            </a:r>
            <a:r>
              <a:rPr lang="en-US" sz="1600" b="1" dirty="0" smtClean="0">
                <a:solidFill>
                  <a:schemeClr val="tx1"/>
                </a:solidFill>
                <a:latin typeface="Times New Roman" panose="02020603050405020304" pitchFamily="18" charset="0"/>
                <a:cs typeface="Times New Roman" panose="02020603050405020304" pitchFamily="18" charset="0"/>
              </a:rPr>
              <a:t>information.</a:t>
            </a:r>
            <a:endParaRPr lang="en-US" sz="1600" b="1" dirty="0">
              <a:solidFill>
                <a:schemeClr val="tx1"/>
              </a:solidFill>
              <a:latin typeface="Times New Roman" panose="02020603050405020304" pitchFamily="18" charset="0"/>
              <a:cs typeface="Times New Roman" panose="02020603050405020304" pitchFamily="18" charset="0"/>
            </a:endParaRPr>
          </a:p>
          <a:p>
            <a:pPr>
              <a:buNone/>
            </a:pPr>
            <a:endParaRPr lang="en" sz="16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176654"/>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5840728" y="1047750"/>
            <a:ext cx="2780700" cy="3586825"/>
          </a:xfrm>
          <a:prstGeom prst="rect">
            <a:avLst/>
          </a:prstGeom>
        </p:spPr>
        <p:txBody>
          <a:bodyPr lIns="91425" tIns="91425" rIns="91425" bIns="91425" anchor="t" anchorCtr="0">
            <a:noAutofit/>
          </a:bodyPr>
          <a:lstStyle/>
          <a:p>
            <a:pPr lvl="0">
              <a:buNone/>
            </a:pPr>
            <a:r>
              <a:rPr lang="en" sz="2400" b="1" dirty="0" smtClean="0">
                <a:solidFill>
                  <a:schemeClr val="accent2">
                    <a:lumMod val="75000"/>
                  </a:schemeClr>
                </a:solidFill>
                <a:latin typeface="Times New Roman" panose="02020603050405020304" pitchFamily="18" charset="0"/>
                <a:cs typeface="Times New Roman" panose="02020603050405020304" pitchFamily="18" charset="0"/>
              </a:rPr>
              <a:t>Purva</a:t>
            </a:r>
          </a:p>
          <a:p>
            <a:pPr lvl="0">
              <a:buNone/>
            </a:pPr>
            <a:r>
              <a:rPr lang="en" sz="1600" b="1" dirty="0">
                <a:solidFill>
                  <a:schemeClr val="tx1"/>
                </a:solidFill>
                <a:latin typeface="Times New Roman" panose="02020603050405020304" pitchFamily="18" charset="0"/>
                <a:cs typeface="Times New Roman" panose="02020603050405020304" pitchFamily="18" charset="0"/>
              </a:rPr>
              <a:t>Home Page</a:t>
            </a:r>
          </a:p>
          <a:p>
            <a:pPr>
              <a:buNone/>
            </a:pPr>
            <a:r>
              <a:rPr lang="en" sz="1600" b="1" dirty="0">
                <a:solidFill>
                  <a:schemeClr val="tx1"/>
                </a:solidFill>
                <a:latin typeface="Times New Roman" panose="02020603050405020304" pitchFamily="18" charset="0"/>
                <a:cs typeface="Times New Roman" panose="02020603050405020304" pitchFamily="18" charset="0"/>
              </a:rPr>
              <a:t>Search course page</a:t>
            </a:r>
          </a:p>
          <a:p>
            <a:pPr>
              <a:buNone/>
            </a:pPr>
            <a:r>
              <a:rPr lang="en" sz="1600" b="1" dirty="0">
                <a:solidFill>
                  <a:schemeClr val="tx1"/>
                </a:solidFill>
                <a:latin typeface="Times New Roman" panose="02020603050405020304" pitchFamily="18" charset="0"/>
                <a:cs typeface="Times New Roman" panose="02020603050405020304" pitchFamily="18" charset="0"/>
              </a:rPr>
              <a:t>Student Page</a:t>
            </a:r>
          </a:p>
          <a:p>
            <a:pPr>
              <a:buNone/>
            </a:pPr>
            <a:r>
              <a:rPr lang="en" sz="1600" b="1" dirty="0">
                <a:solidFill>
                  <a:schemeClr val="tx1"/>
                </a:solidFill>
                <a:latin typeface="Times New Roman" panose="02020603050405020304" pitchFamily="18" charset="0"/>
                <a:cs typeface="Times New Roman" panose="02020603050405020304" pitchFamily="18" charset="0"/>
              </a:rPr>
              <a:t>Instructor Page</a:t>
            </a:r>
          </a:p>
          <a:p>
            <a:pPr>
              <a:buNone/>
            </a:pPr>
            <a:r>
              <a:rPr lang="en" sz="1600" b="1" dirty="0">
                <a:solidFill>
                  <a:schemeClr val="tx1"/>
                </a:solidFill>
                <a:latin typeface="Times New Roman" panose="02020603050405020304" pitchFamily="18" charset="0"/>
                <a:cs typeface="Times New Roman" panose="02020603050405020304" pitchFamily="18" charset="0"/>
              </a:rPr>
              <a:t>Session creation</a:t>
            </a:r>
          </a:p>
          <a:p>
            <a:pPr>
              <a:buNone/>
            </a:pPr>
            <a:r>
              <a:rPr lang="en" sz="1600" b="1" dirty="0">
                <a:solidFill>
                  <a:schemeClr val="tx1"/>
                </a:solidFill>
                <a:latin typeface="Times New Roman" panose="02020603050405020304" pitchFamily="18" charset="0"/>
                <a:cs typeface="Times New Roman" panose="02020603050405020304" pitchFamily="18" charset="0"/>
              </a:rPr>
              <a:t>PPT preparation</a:t>
            </a:r>
          </a:p>
          <a:p>
            <a:pPr>
              <a:buNone/>
            </a:pPr>
            <a:r>
              <a:rPr lang="en" sz="1600" b="1" dirty="0">
                <a:solidFill>
                  <a:schemeClr val="tx1"/>
                </a:solidFill>
                <a:latin typeface="Times New Roman" panose="02020603050405020304" pitchFamily="18" charset="0"/>
                <a:cs typeface="Times New Roman" panose="02020603050405020304" pitchFamily="18" charset="0"/>
              </a:rPr>
              <a:t>Documentation</a:t>
            </a:r>
          </a:p>
          <a:p>
            <a:pPr lvl="0">
              <a:buNone/>
            </a:pPr>
            <a:endParaRPr lang="en" sz="2400" b="1"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110" name="Shape 110"/>
          <p:cNvSpPr txBox="1">
            <a:spLocks noGrp="1"/>
          </p:cNvSpPr>
          <p:nvPr>
            <p:ph type="title"/>
          </p:nvPr>
        </p:nvSpPr>
        <p:spPr>
          <a:xfrm>
            <a:off x="4114800" y="361950"/>
            <a:ext cx="2514600" cy="503099"/>
          </a:xfrm>
          <a:prstGeom prst="rect">
            <a:avLst/>
          </a:prstGeom>
        </p:spPr>
        <p:txBody>
          <a:bodyPr lIns="91425" tIns="91425" rIns="91425" bIns="91425" anchor="t" anchorCtr="0">
            <a:noAutofit/>
          </a:bodyPr>
          <a:lstStyle/>
          <a:p>
            <a:pPr algn="ctr"/>
            <a:r>
              <a:rPr lang="en" sz="2000" dirty="0">
                <a:solidFill>
                  <a:schemeClr val="accent2">
                    <a:lumMod val="75000"/>
                  </a:schemeClr>
                </a:solidFill>
                <a:latin typeface="Muli" panose="020B0604020202020204" charset="0"/>
                <a:cs typeface="Times New Roman" panose="02020603050405020304" pitchFamily="18" charset="0"/>
              </a:rPr>
              <a:t>Team participation:</a:t>
            </a:r>
          </a:p>
        </p:txBody>
      </p:sp>
      <p:sp>
        <p:nvSpPr>
          <p:cNvPr id="111" name="Shape 111"/>
          <p:cNvSpPr txBox="1">
            <a:spLocks noGrp="1"/>
          </p:cNvSpPr>
          <p:nvPr>
            <p:ph type="body" idx="2"/>
          </p:nvPr>
        </p:nvSpPr>
        <p:spPr>
          <a:xfrm>
            <a:off x="2902950" y="1047750"/>
            <a:ext cx="2780700" cy="3586825"/>
          </a:xfrm>
          <a:prstGeom prst="rect">
            <a:avLst/>
          </a:prstGeom>
        </p:spPr>
        <p:txBody>
          <a:bodyPr lIns="91425" tIns="91425" rIns="91425" bIns="91425" anchor="t" anchorCtr="0">
            <a:noAutofit/>
          </a:bodyPr>
          <a:lstStyle/>
          <a:p>
            <a:pPr marL="228600" lvl="0">
              <a:buNone/>
            </a:pPr>
            <a:r>
              <a:rPr lang="en" sz="2400" b="1" dirty="0">
                <a:solidFill>
                  <a:schemeClr val="accent2">
                    <a:lumMod val="75000"/>
                  </a:schemeClr>
                </a:solidFill>
                <a:latin typeface="Times New Roman" panose="02020603050405020304" pitchFamily="18" charset="0"/>
                <a:cs typeface="Times New Roman" panose="02020603050405020304" pitchFamily="18" charset="0"/>
              </a:rPr>
              <a:t>Poonam      </a:t>
            </a:r>
          </a:p>
          <a:p>
            <a:pPr marL="228600" lvl="0">
              <a:buNone/>
            </a:pPr>
            <a:r>
              <a:rPr lang="en" sz="1600" b="1" dirty="0">
                <a:solidFill>
                  <a:schemeClr val="tx1"/>
                </a:solidFill>
                <a:latin typeface="Times New Roman" panose="02020603050405020304" pitchFamily="18" charset="0"/>
                <a:cs typeface="Times New Roman" panose="02020603050405020304" pitchFamily="18" charset="0"/>
              </a:rPr>
              <a:t>Login page       </a:t>
            </a:r>
          </a:p>
          <a:p>
            <a:pPr marL="228600" lvl="0">
              <a:buNone/>
            </a:pPr>
            <a:r>
              <a:rPr lang="en" sz="1600" b="1" dirty="0">
                <a:solidFill>
                  <a:schemeClr val="tx1"/>
                </a:solidFill>
                <a:latin typeface="Times New Roman" panose="02020603050405020304" pitchFamily="18" charset="0"/>
                <a:cs typeface="Times New Roman" panose="02020603050405020304" pitchFamily="18" charset="0"/>
              </a:rPr>
              <a:t>Register page    </a:t>
            </a:r>
          </a:p>
          <a:p>
            <a:pPr marL="228600" lvl="0">
              <a:buNone/>
            </a:pPr>
            <a:r>
              <a:rPr lang="en" sz="1600" b="1" dirty="0">
                <a:solidFill>
                  <a:schemeClr val="tx1"/>
                </a:solidFill>
                <a:latin typeface="Times New Roman" panose="02020603050405020304" pitchFamily="18" charset="0"/>
                <a:cs typeface="Times New Roman" panose="02020603050405020304" pitchFamily="18" charset="0"/>
              </a:rPr>
              <a:t>Admin page</a:t>
            </a:r>
          </a:p>
          <a:p>
            <a:pPr>
              <a:buNone/>
            </a:pPr>
            <a:r>
              <a:rPr lang="en" sz="1600" b="1" dirty="0">
                <a:solidFill>
                  <a:schemeClr val="tx1"/>
                </a:solidFill>
                <a:latin typeface="Times New Roman" panose="02020603050405020304" pitchFamily="18" charset="0"/>
                <a:cs typeface="Times New Roman" panose="02020603050405020304" pitchFamily="18" charset="0"/>
              </a:rPr>
              <a:t>    PPT preparation</a:t>
            </a:r>
          </a:p>
          <a:p>
            <a:pPr>
              <a:buNone/>
            </a:pPr>
            <a:r>
              <a:rPr lang="en" sz="1600" b="1" dirty="0">
                <a:solidFill>
                  <a:schemeClr val="tx1"/>
                </a:solidFill>
                <a:latin typeface="Times New Roman" panose="02020603050405020304" pitchFamily="18" charset="0"/>
                <a:cs typeface="Times New Roman" panose="02020603050405020304" pitchFamily="18" charset="0"/>
              </a:rPr>
              <a:t>    Documentation</a:t>
            </a:r>
          </a:p>
          <a:p>
            <a:pPr marL="228600" lvl="0">
              <a:buNone/>
            </a:pPr>
            <a:endParaRPr lang="en" sz="2400" b="1"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635420"/>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Shape 110"/>
          <p:cNvSpPr txBox="1">
            <a:spLocks noGrp="1"/>
          </p:cNvSpPr>
          <p:nvPr>
            <p:ph type="title"/>
          </p:nvPr>
        </p:nvSpPr>
        <p:spPr>
          <a:xfrm>
            <a:off x="3505200" y="361950"/>
            <a:ext cx="3810000" cy="503099"/>
          </a:xfrm>
          <a:prstGeom prst="rect">
            <a:avLst/>
          </a:prstGeom>
        </p:spPr>
        <p:txBody>
          <a:bodyPr lIns="91425" tIns="91425" rIns="91425" bIns="91425" anchor="t" anchorCtr="0">
            <a:noAutofit/>
          </a:bodyPr>
          <a:lstStyle/>
          <a:p>
            <a:pPr algn="ctr"/>
            <a:r>
              <a:rPr lang="en" sz="2000" dirty="0">
                <a:solidFill>
                  <a:schemeClr val="accent2">
                    <a:lumMod val="75000"/>
                  </a:schemeClr>
                </a:solidFill>
                <a:latin typeface="Muli" panose="020B0604020202020204" charset="0"/>
                <a:cs typeface="Times New Roman" panose="02020603050405020304" pitchFamily="18" charset="0"/>
              </a:rPr>
              <a:t>What is the project about?</a:t>
            </a:r>
          </a:p>
        </p:txBody>
      </p:sp>
      <p:sp>
        <p:nvSpPr>
          <p:cNvPr id="3" name="Text Placeholder 2"/>
          <p:cNvSpPr>
            <a:spLocks noGrp="1"/>
          </p:cNvSpPr>
          <p:nvPr>
            <p:ph type="body" idx="1"/>
          </p:nvPr>
        </p:nvSpPr>
        <p:spPr>
          <a:xfrm>
            <a:off x="2902950" y="1200150"/>
            <a:ext cx="5707650" cy="3434425"/>
          </a:xfrm>
        </p:spPr>
        <p:txBody>
          <a:bodyPr/>
          <a:lstStyle/>
          <a:p>
            <a:pPr>
              <a:buNone/>
            </a:pPr>
            <a:r>
              <a:rPr lang="en-US" sz="1600" b="1" dirty="0">
                <a:solidFill>
                  <a:schemeClr val="tx1"/>
                </a:solidFill>
                <a:latin typeface="Times New Roman" panose="02020603050405020304" pitchFamily="18" charset="0"/>
                <a:cs typeface="Times New Roman" panose="02020603050405020304" pitchFamily="18" charset="0"/>
              </a:rPr>
              <a:t>The project provides various courses to </a:t>
            </a:r>
            <a:r>
              <a:rPr lang="en-US" sz="1600" b="1" dirty="0" smtClean="0">
                <a:solidFill>
                  <a:schemeClr val="tx1"/>
                </a:solidFill>
                <a:latin typeface="Times New Roman" panose="02020603050405020304" pitchFamily="18" charset="0"/>
                <a:cs typeface="Times New Roman" panose="02020603050405020304" pitchFamily="18" charset="0"/>
              </a:rPr>
              <a:t>the people </a:t>
            </a:r>
            <a:r>
              <a:rPr lang="en-US" sz="1600" b="1" dirty="0">
                <a:solidFill>
                  <a:schemeClr val="tx1"/>
                </a:solidFill>
                <a:latin typeface="Times New Roman" panose="02020603050405020304" pitchFamily="18" charset="0"/>
                <a:cs typeface="Times New Roman" panose="02020603050405020304" pitchFamily="18" charset="0"/>
              </a:rPr>
              <a:t>who are interested in </a:t>
            </a:r>
            <a:r>
              <a:rPr lang="en-US" sz="1600" b="1" dirty="0" smtClean="0">
                <a:solidFill>
                  <a:schemeClr val="tx1"/>
                </a:solidFill>
                <a:latin typeface="Times New Roman" panose="02020603050405020304" pitchFamily="18" charset="0"/>
                <a:cs typeface="Times New Roman" panose="02020603050405020304" pitchFamily="18" charset="0"/>
              </a:rPr>
              <a:t>learning. This system provides all online courses for the ease of users. Users who are interested in learning any course, they can user search option provided on the website to check whether the course in which they are interested is provided by the system or not. If the interested course is present, users can create an account by using Login/Register option.</a:t>
            </a:r>
          </a:p>
          <a:p>
            <a:pPr>
              <a:buNone/>
            </a:pPr>
            <a:endParaRPr lang="en-US" sz="2800" b="1"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696318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Shape 110"/>
          <p:cNvSpPr txBox="1">
            <a:spLocks noGrp="1"/>
          </p:cNvSpPr>
          <p:nvPr>
            <p:ph type="title"/>
          </p:nvPr>
        </p:nvSpPr>
        <p:spPr>
          <a:xfrm>
            <a:off x="4114800" y="361950"/>
            <a:ext cx="3200400" cy="503099"/>
          </a:xfrm>
          <a:prstGeom prst="rect">
            <a:avLst/>
          </a:prstGeom>
        </p:spPr>
        <p:txBody>
          <a:bodyPr lIns="91425" tIns="91425" rIns="91425" bIns="91425" anchor="t" anchorCtr="0">
            <a:noAutofit/>
          </a:bodyPr>
          <a:lstStyle/>
          <a:p>
            <a:r>
              <a:rPr lang="en" sz="2000" dirty="0" smtClean="0">
                <a:solidFill>
                  <a:schemeClr val="accent2">
                    <a:lumMod val="75000"/>
                  </a:schemeClr>
                </a:solidFill>
                <a:latin typeface="Muli" panose="020B0604020202020204" charset="0"/>
                <a:cs typeface="Times New Roman" panose="02020603050405020304" pitchFamily="18" charset="0"/>
              </a:rPr>
              <a:t>Who are the users?</a:t>
            </a:r>
            <a:endParaRPr lang="en" sz="2000" dirty="0">
              <a:solidFill>
                <a:schemeClr val="accent2">
                  <a:lumMod val="75000"/>
                </a:schemeClr>
              </a:solidFill>
              <a:latin typeface="Muli" panose="020B0604020202020204" charset="0"/>
              <a:cs typeface="Times New Roman" panose="02020603050405020304" pitchFamily="18" charset="0"/>
            </a:endParaRPr>
          </a:p>
        </p:txBody>
      </p:sp>
      <p:sp>
        <p:nvSpPr>
          <p:cNvPr id="3" name="Text Placeholder 2"/>
          <p:cNvSpPr>
            <a:spLocks noGrp="1"/>
          </p:cNvSpPr>
          <p:nvPr>
            <p:ph type="body" idx="1"/>
          </p:nvPr>
        </p:nvSpPr>
        <p:spPr>
          <a:xfrm>
            <a:off x="2902950" y="1200150"/>
            <a:ext cx="5707650" cy="3434425"/>
          </a:xfrm>
        </p:spPr>
        <p:txBody>
          <a:bodyPr/>
          <a:lstStyle/>
          <a:p>
            <a:pPr>
              <a:buNone/>
            </a:pPr>
            <a:r>
              <a:rPr lang="en-US" sz="1600" b="1" dirty="0" smtClean="0">
                <a:solidFill>
                  <a:schemeClr val="tx1"/>
                </a:solidFill>
                <a:latin typeface="Times New Roman" panose="02020603050405020304" pitchFamily="18" charset="0"/>
                <a:cs typeface="Times New Roman" panose="02020603050405020304" pitchFamily="18" charset="0"/>
              </a:rPr>
              <a:t>This system is available for the following users:</a:t>
            </a:r>
          </a:p>
          <a:p>
            <a:pPr marL="285750" indent="-285750">
              <a:buFont typeface="Wingdings" panose="05000000000000000000" pitchFamily="2" charset="2"/>
              <a:buChar char="v"/>
            </a:pPr>
            <a:r>
              <a:rPr lang="en-US" sz="1600" b="1" dirty="0" smtClean="0">
                <a:solidFill>
                  <a:schemeClr val="tx1"/>
                </a:solidFill>
                <a:latin typeface="Times New Roman" panose="02020603050405020304" pitchFamily="18" charset="0"/>
                <a:cs typeface="Times New Roman" panose="02020603050405020304" pitchFamily="18" charset="0"/>
              </a:rPr>
              <a:t>General Public: This type of users will be able to know about the management system and they can search for the courses in which they are interested.</a:t>
            </a:r>
          </a:p>
          <a:p>
            <a:pPr marL="285750" indent="-285750">
              <a:buFont typeface="Wingdings" panose="05000000000000000000" pitchFamily="2" charset="2"/>
              <a:buChar char="v"/>
            </a:pPr>
            <a:r>
              <a:rPr lang="en-US" sz="1600" b="1" dirty="0" smtClean="0">
                <a:solidFill>
                  <a:schemeClr val="tx1"/>
                </a:solidFill>
                <a:latin typeface="Times New Roman" panose="02020603050405020304" pitchFamily="18" charset="0"/>
                <a:cs typeface="Times New Roman" panose="02020603050405020304" pitchFamily="18" charset="0"/>
              </a:rPr>
              <a:t>Students: These users will be able to create an account and after login, the courses available for enrollment will be displayed and the courses in which they are already enrolled.</a:t>
            </a:r>
          </a:p>
          <a:p>
            <a:pPr marL="285750" indent="-285750">
              <a:buFont typeface="Wingdings" panose="05000000000000000000" pitchFamily="2" charset="2"/>
              <a:buChar char="v"/>
            </a:pPr>
            <a:r>
              <a:rPr lang="en-US" sz="1600" b="1" dirty="0" smtClean="0">
                <a:solidFill>
                  <a:schemeClr val="tx1"/>
                </a:solidFill>
                <a:latin typeface="Times New Roman" panose="02020603050405020304" pitchFamily="18" charset="0"/>
                <a:cs typeface="Times New Roman" panose="02020603050405020304" pitchFamily="18" charset="0"/>
              </a:rPr>
              <a:t>Instructor: After creating an account, they can teach courses and the courses taught by them will be displayed.</a:t>
            </a:r>
          </a:p>
          <a:p>
            <a:pPr marL="285750" indent="-285750">
              <a:buFont typeface="Wingdings" panose="05000000000000000000" pitchFamily="2" charset="2"/>
              <a:buChar char="v"/>
            </a:pPr>
            <a:r>
              <a:rPr lang="en-US" sz="1600" b="1" dirty="0" smtClean="0">
                <a:solidFill>
                  <a:schemeClr val="tx1"/>
                </a:solidFill>
                <a:latin typeface="Times New Roman" panose="02020603050405020304" pitchFamily="18" charset="0"/>
                <a:cs typeface="Times New Roman" panose="02020603050405020304" pitchFamily="18" charset="0"/>
              </a:rPr>
              <a:t>Admin: Able to add or delete courses.</a:t>
            </a:r>
          </a:p>
          <a:p>
            <a:pPr marL="457200" indent="-457200">
              <a:buFontTx/>
              <a:buChar char="-"/>
            </a:pPr>
            <a:endParaRPr lang="en-US" sz="2800" b="1"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31052517"/>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Shape 110"/>
          <p:cNvSpPr txBox="1">
            <a:spLocks noGrp="1"/>
          </p:cNvSpPr>
          <p:nvPr>
            <p:ph type="title"/>
          </p:nvPr>
        </p:nvSpPr>
        <p:spPr>
          <a:xfrm>
            <a:off x="4114800" y="361950"/>
            <a:ext cx="3200400" cy="503099"/>
          </a:xfrm>
          <a:prstGeom prst="rect">
            <a:avLst/>
          </a:prstGeom>
        </p:spPr>
        <p:txBody>
          <a:bodyPr lIns="91425" tIns="91425" rIns="91425" bIns="91425" anchor="t" anchorCtr="0">
            <a:noAutofit/>
          </a:bodyPr>
          <a:lstStyle/>
          <a:p>
            <a:pPr algn="ctr"/>
            <a:r>
              <a:rPr lang="en" sz="2000" dirty="0" smtClean="0">
                <a:solidFill>
                  <a:schemeClr val="accent2">
                    <a:lumMod val="75000"/>
                  </a:schemeClr>
                </a:solidFill>
                <a:latin typeface="Muli" panose="020B0604020202020204" charset="0"/>
                <a:cs typeface="Times New Roman" panose="02020603050405020304" pitchFamily="18" charset="0"/>
              </a:rPr>
              <a:t>Functions:</a:t>
            </a:r>
            <a:endParaRPr lang="en" sz="2000" dirty="0">
              <a:solidFill>
                <a:schemeClr val="accent2">
                  <a:lumMod val="75000"/>
                </a:schemeClr>
              </a:solidFill>
              <a:latin typeface="Muli" panose="020B0604020202020204" charset="0"/>
              <a:cs typeface="Times New Roman" panose="02020603050405020304" pitchFamily="18" charset="0"/>
            </a:endParaRPr>
          </a:p>
        </p:txBody>
      </p:sp>
      <p:sp>
        <p:nvSpPr>
          <p:cNvPr id="3" name="Text Placeholder 2"/>
          <p:cNvSpPr>
            <a:spLocks noGrp="1"/>
          </p:cNvSpPr>
          <p:nvPr>
            <p:ph type="body" idx="1"/>
          </p:nvPr>
        </p:nvSpPr>
        <p:spPr>
          <a:xfrm>
            <a:off x="2895600" y="1047750"/>
            <a:ext cx="5707650" cy="3434425"/>
          </a:xfrm>
        </p:spPr>
        <p:txBody>
          <a:bodyPr/>
          <a:lstStyle/>
          <a:p>
            <a:pPr marL="342900" indent="-342900">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Browse homepage, about us page.</a:t>
            </a:r>
          </a:p>
          <a:p>
            <a:pPr marL="342900" indent="-342900">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Search courses without creating an account.</a:t>
            </a:r>
          </a:p>
          <a:p>
            <a:pPr marL="342900" indent="-342900">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Interested users can create account.</a:t>
            </a:r>
          </a:p>
          <a:p>
            <a:pPr marL="342900" indent="-342900">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Students can enroll in courses.</a:t>
            </a:r>
          </a:p>
          <a:p>
            <a:pPr marL="342900" indent="-342900">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Instructor can teach courses which are not being taught by any other instructor.</a:t>
            </a:r>
          </a:p>
          <a:p>
            <a:pPr marL="342900" indent="-342900">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Admin can add/delete courses.</a:t>
            </a:r>
          </a:p>
          <a:p>
            <a:pPr marL="457200" indent="-457200">
              <a:buFontTx/>
              <a:buChar char="-"/>
            </a:pPr>
            <a:endParaRPr lang="en-US" sz="2800" b="1"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07537014"/>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2902950" y="57151"/>
            <a:ext cx="5718600" cy="3962400"/>
          </a:xfrm>
          <a:prstGeom prst="rect">
            <a:avLst/>
          </a:prstGeom>
        </p:spPr>
        <p:txBody>
          <a:bodyPr lIns="91425" tIns="91425" rIns="91425" bIns="91425" anchor="t" anchorCtr="0">
            <a:noAutofit/>
          </a:bodyPr>
          <a:lstStyle/>
          <a:p>
            <a:pPr marL="228600" lvl="0">
              <a:buNone/>
            </a:pPr>
            <a:endParaRPr lang="en-US" sz="1600" b="1" dirty="0" smtClean="0">
              <a:solidFill>
                <a:schemeClr val="accent2">
                  <a:lumMod val="75000"/>
                </a:schemeClr>
              </a:solidFill>
              <a:latin typeface="Times New Roman" panose="02020603050405020304" pitchFamily="18" charset="0"/>
              <a:cs typeface="Times New Roman" panose="02020603050405020304" pitchFamily="18" charset="0"/>
            </a:endParaRPr>
          </a:p>
          <a:p>
            <a:pPr marL="228600" lvl="0">
              <a:buNone/>
            </a:pPr>
            <a:endParaRPr lang="en-US" sz="1600" b="1" dirty="0">
              <a:solidFill>
                <a:schemeClr val="accent2">
                  <a:lumMod val="75000"/>
                </a:schemeClr>
              </a:solidFill>
              <a:latin typeface="Times New Roman" panose="02020603050405020304" pitchFamily="18" charset="0"/>
              <a:cs typeface="Times New Roman" panose="02020603050405020304" pitchFamily="18" charset="0"/>
            </a:endParaRPr>
          </a:p>
          <a:p>
            <a:pPr marL="228600" lvl="0">
              <a:buNone/>
            </a:pPr>
            <a:r>
              <a:rPr lang="en-US" sz="2000" b="1" dirty="0" smtClean="0">
                <a:solidFill>
                  <a:schemeClr val="accent2">
                    <a:lumMod val="75000"/>
                  </a:schemeClr>
                </a:solidFill>
                <a:latin typeface="Muli" panose="020B0604020202020204" charset="0"/>
                <a:cs typeface="Times New Roman" panose="02020603050405020304" pitchFamily="18" charset="0"/>
              </a:rPr>
              <a:t>Business Rules:</a:t>
            </a:r>
          </a:p>
          <a:p>
            <a:pPr marL="228600" lvl="0">
              <a:buNone/>
            </a:pPr>
            <a:endParaRPr lang="en-US" sz="1600" b="1" dirty="0">
              <a:solidFill>
                <a:schemeClr val="accent2">
                  <a:lumMod val="75000"/>
                </a:schemeClr>
              </a:solidFill>
              <a:latin typeface="Times New Roman" panose="02020603050405020304" pitchFamily="18" charset="0"/>
              <a:cs typeface="Times New Roman" panose="02020603050405020304" pitchFamily="18" charset="0"/>
            </a:endParaRPr>
          </a:p>
          <a:p>
            <a:pPr marL="228600" lvl="0">
              <a:buNone/>
            </a:pPr>
            <a:r>
              <a:rPr lang="en-US" sz="1600" b="1" dirty="0" smtClean="0">
                <a:solidFill>
                  <a:schemeClr val="tx1"/>
                </a:solidFill>
                <a:latin typeface="Times New Roman" panose="02020603050405020304" pitchFamily="18" charset="0"/>
                <a:cs typeface="Times New Roman" panose="02020603050405020304" pitchFamily="18" charset="0"/>
              </a:rPr>
              <a:t>1</a:t>
            </a:r>
            <a:r>
              <a:rPr lang="en-US" sz="1600" b="1" dirty="0">
                <a:solidFill>
                  <a:schemeClr val="tx1"/>
                </a:solidFill>
                <a:latin typeface="Times New Roman" panose="02020603050405020304" pitchFamily="18" charset="0"/>
                <a:cs typeface="Times New Roman" panose="02020603050405020304" pitchFamily="18" charset="0"/>
              </a:rPr>
              <a:t>. One student can enroll for many courses.</a:t>
            </a:r>
          </a:p>
          <a:p>
            <a:pPr marL="228600" lvl="0">
              <a:buNone/>
            </a:pPr>
            <a:endParaRPr lang="en-US" sz="1600" b="1" dirty="0">
              <a:solidFill>
                <a:schemeClr val="tx1"/>
              </a:solidFill>
              <a:latin typeface="Times New Roman" panose="02020603050405020304" pitchFamily="18" charset="0"/>
              <a:cs typeface="Times New Roman" panose="02020603050405020304" pitchFamily="18" charset="0"/>
            </a:endParaRPr>
          </a:p>
          <a:p>
            <a:pPr marL="228600" lvl="0">
              <a:buNone/>
            </a:pPr>
            <a:r>
              <a:rPr lang="en-US" sz="1600" b="1" dirty="0">
                <a:solidFill>
                  <a:schemeClr val="tx1"/>
                </a:solidFill>
                <a:latin typeface="Times New Roman" panose="02020603050405020304" pitchFamily="18" charset="0"/>
                <a:cs typeface="Times New Roman" panose="02020603050405020304" pitchFamily="18" charset="0"/>
              </a:rPr>
              <a:t>2. Every single course can be taken by many students.</a:t>
            </a:r>
          </a:p>
          <a:p>
            <a:pPr marL="228600" lvl="0">
              <a:buNone/>
            </a:pPr>
            <a:endParaRPr lang="en-US" sz="1600" b="1" dirty="0">
              <a:solidFill>
                <a:schemeClr val="tx1"/>
              </a:solidFill>
              <a:latin typeface="Times New Roman" panose="02020603050405020304" pitchFamily="18" charset="0"/>
              <a:cs typeface="Times New Roman" panose="02020603050405020304" pitchFamily="18" charset="0"/>
            </a:endParaRPr>
          </a:p>
          <a:p>
            <a:pPr marL="228600" lvl="0">
              <a:buNone/>
            </a:pPr>
            <a:r>
              <a:rPr lang="en-US" sz="1600" b="1" dirty="0">
                <a:solidFill>
                  <a:schemeClr val="tx1"/>
                </a:solidFill>
                <a:latin typeface="Times New Roman" panose="02020603050405020304" pitchFamily="18" charset="0"/>
                <a:cs typeface="Times New Roman" panose="02020603050405020304" pitchFamily="18" charset="0"/>
              </a:rPr>
              <a:t>3. One instructor can teach many courses.</a:t>
            </a:r>
          </a:p>
          <a:p>
            <a:pPr marL="228600" lvl="0">
              <a:buNone/>
            </a:pPr>
            <a:endParaRPr lang="en-US" sz="1600" b="1" dirty="0">
              <a:solidFill>
                <a:schemeClr val="tx1"/>
              </a:solidFill>
              <a:latin typeface="Times New Roman" panose="02020603050405020304" pitchFamily="18" charset="0"/>
              <a:cs typeface="Times New Roman" panose="02020603050405020304" pitchFamily="18" charset="0"/>
            </a:endParaRPr>
          </a:p>
          <a:p>
            <a:pPr marL="228600" lvl="0">
              <a:buNone/>
            </a:pPr>
            <a:r>
              <a:rPr lang="en-US" sz="1600" b="1" dirty="0">
                <a:solidFill>
                  <a:schemeClr val="tx1"/>
                </a:solidFill>
                <a:latin typeface="Times New Roman" panose="02020603050405020304" pitchFamily="18" charset="0"/>
                <a:cs typeface="Times New Roman" panose="02020603050405020304" pitchFamily="18" charset="0"/>
              </a:rPr>
              <a:t>4. One course will be taught by only one instructor.</a:t>
            </a:r>
          </a:p>
          <a:p>
            <a:pPr marL="228600" lvl="0">
              <a:buNone/>
            </a:pPr>
            <a:endParaRPr lang="en-US" sz="1600" b="1" dirty="0">
              <a:solidFill>
                <a:schemeClr val="tx1"/>
              </a:solidFill>
              <a:latin typeface="Times New Roman" panose="02020603050405020304" pitchFamily="18" charset="0"/>
              <a:cs typeface="Times New Roman" panose="02020603050405020304" pitchFamily="18" charset="0"/>
            </a:endParaRPr>
          </a:p>
          <a:p>
            <a:pPr marL="228600" lvl="0">
              <a:buNone/>
            </a:pPr>
            <a:r>
              <a:rPr lang="en-US" sz="1600" b="1" dirty="0">
                <a:solidFill>
                  <a:schemeClr val="tx1"/>
                </a:solidFill>
                <a:latin typeface="Times New Roman" panose="02020603050405020304" pitchFamily="18" charset="0"/>
                <a:cs typeface="Times New Roman" panose="02020603050405020304" pitchFamily="18" charset="0"/>
              </a:rPr>
              <a:t>5. User can be student or instructor based on the details entered while creating account.</a:t>
            </a:r>
            <a:r>
              <a:rPr lang="en" sz="1800" b="1" dirty="0" smtClean="0">
                <a:solidFill>
                  <a:schemeClr val="tx1"/>
                </a:solidFill>
                <a:latin typeface="Times New Roman" panose="02020603050405020304" pitchFamily="18" charset="0"/>
                <a:cs typeface="Times New Roman" panose="02020603050405020304" pitchFamily="18" charset="0"/>
              </a:rPr>
              <a:t>		</a:t>
            </a:r>
          </a:p>
          <a:p>
            <a:pPr marL="457200" lvl="0" indent="-228600" rtl="0">
              <a:spcBef>
                <a:spcPts val="0"/>
              </a:spcBef>
            </a:pPr>
            <a:endParaRPr lang="en" sz="1800" b="1" dirty="0">
              <a:solidFill>
                <a:schemeClr val="accent2">
                  <a:lumMod val="75000"/>
                </a:schemeClr>
              </a:solidFill>
              <a:latin typeface="Times New Roman" panose="02020603050405020304" pitchFamily="18" charset="0"/>
              <a:cs typeface="Times New Roman" panose="02020603050405020304" pitchFamily="18" charset="0"/>
            </a:endParaRPr>
          </a:p>
          <a:p>
            <a:pPr marL="457200" lvl="0" indent="-228600" rtl="0">
              <a:spcBef>
                <a:spcPts val="0"/>
              </a:spcBef>
            </a:pPr>
            <a:endParaRPr lang="en" dirty="0" smtClean="0"/>
          </a:p>
          <a:p>
            <a:pPr marL="457200" lvl="0" indent="-228600" rtl="0">
              <a:spcBef>
                <a:spcPts val="0"/>
              </a:spcBef>
            </a:pPr>
            <a:endParaRPr lang="en" dirty="0"/>
          </a:p>
          <a:p>
            <a:pPr marL="457200" lvl="0" indent="-228600" rtl="0">
              <a:spcBef>
                <a:spcPts val="0"/>
              </a:spcBef>
            </a:pPr>
            <a:endParaRPr lang="en" dirty="0" smtClean="0"/>
          </a:p>
          <a:p>
            <a:pPr marL="457200" lvl="0" indent="-228600" rtl="0">
              <a:spcBef>
                <a:spcPts val="0"/>
              </a:spcBef>
            </a:pPr>
            <a:r>
              <a:rPr lang="en" dirty="0"/>
              <a:t> </a:t>
            </a:r>
            <a:endParaRPr lang="en" dirty="0" smtClean="0"/>
          </a:p>
          <a:p>
            <a:pPr marL="228600" lvl="0" rtl="0">
              <a:spcBef>
                <a:spcPts val="0"/>
              </a:spcBef>
              <a:buNone/>
            </a:pPr>
            <a:endParaRPr lang="en" dirty="0" smtClean="0"/>
          </a:p>
          <a:p>
            <a:pPr marL="457200" lvl="0" indent="-228600" rtl="0">
              <a:spcBef>
                <a:spcPts val="0"/>
              </a:spcBef>
            </a:pPr>
            <a:endParaRPr lang="en" dirty="0"/>
          </a:p>
        </p:txBody>
      </p:sp>
      <p:sp>
        <p:nvSpPr>
          <p:cNvPr id="88" name="Shape 88"/>
          <p:cNvSpPr txBox="1">
            <a:spLocks noGrp="1"/>
          </p:cNvSpPr>
          <p:nvPr>
            <p:ph type="title"/>
          </p:nvPr>
        </p:nvSpPr>
        <p:spPr>
          <a:xfrm>
            <a:off x="2590800" y="514350"/>
            <a:ext cx="5718600" cy="3886200"/>
          </a:xfrm>
          <a:prstGeom prst="rect">
            <a:avLst/>
          </a:prstGeom>
        </p:spPr>
        <p:txBody>
          <a:bodyPr lIns="91425" tIns="91425" rIns="91425" bIns="91425" anchor="t" anchorCtr="0">
            <a:noAutofit/>
          </a:bodyPr>
          <a:lstStyle/>
          <a:p>
            <a:pPr>
              <a:spcBef>
                <a:spcPts val="0"/>
              </a:spcBef>
              <a:buNone/>
            </a:pPr>
            <a:r>
              <a:rPr lang="en" dirty="0" smtClean="0"/>
              <a:t/>
            </a:r>
            <a:br>
              <a:rPr lang="en" dirty="0" smtClean="0"/>
            </a:br>
            <a:r>
              <a:rPr lang="en" dirty="0" smtClean="0"/>
              <a:t/>
            </a:r>
            <a:br>
              <a:rPr lang="en" dirty="0" smtClean="0"/>
            </a:br>
            <a:r>
              <a:rPr lang="en" dirty="0"/>
              <a:t/>
            </a:r>
            <a:br>
              <a:rPr lang="en" dirty="0"/>
            </a:br>
            <a:r>
              <a:rPr lang="en" dirty="0" smtClean="0"/>
              <a:t/>
            </a:r>
            <a:br>
              <a:rPr lang="en" dirty="0" smtClean="0"/>
            </a:br>
            <a:endParaRPr lang="en"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2902950" y="895350"/>
            <a:ext cx="5718600" cy="3739225"/>
          </a:xfrm>
          <a:prstGeom prst="rect">
            <a:avLst/>
          </a:prstGeom>
        </p:spPr>
        <p:txBody>
          <a:bodyPr lIns="91425" tIns="91425" rIns="91425" bIns="91425" anchor="t" anchorCtr="0">
            <a:noAutofit/>
          </a:bodyPr>
          <a:lstStyle/>
          <a:p>
            <a:pPr>
              <a:spcBef>
                <a:spcPts val="0"/>
              </a:spcBef>
              <a:buNone/>
            </a:pPr>
            <a:r>
              <a:rPr lang="en-US" sz="1600" b="1" dirty="0" smtClean="0">
                <a:solidFill>
                  <a:schemeClr val="tx1"/>
                </a:solidFill>
                <a:latin typeface="Times New Roman" panose="02020603050405020304" pitchFamily="18" charset="0"/>
                <a:cs typeface="Times New Roman" panose="02020603050405020304" pitchFamily="18" charset="0"/>
              </a:rPr>
              <a:t>USERDETAILS Entity:</a:t>
            </a:r>
          </a:p>
          <a:p>
            <a:pPr>
              <a:buNone/>
            </a:pPr>
            <a:r>
              <a:rPr lang="en-US" sz="1400" b="1" u="sng" dirty="0" smtClean="0">
                <a:solidFill>
                  <a:schemeClr val="tx1"/>
                </a:solidFill>
                <a:latin typeface="Times New Roman" panose="02020603050405020304" pitchFamily="18" charset="0"/>
                <a:cs typeface="Times New Roman" panose="02020603050405020304" pitchFamily="18" charset="0"/>
              </a:rPr>
              <a:t>USER_ID</a:t>
            </a:r>
            <a:r>
              <a:rPr lang="en-US" sz="1400" b="1" dirty="0" smtClean="0">
                <a:solidFill>
                  <a:schemeClr val="tx1"/>
                </a:solidFill>
                <a:latin typeface="Times New Roman" panose="02020603050405020304" pitchFamily="18" charset="0"/>
                <a:cs typeface="Times New Roman" panose="02020603050405020304" pitchFamily="18" charset="0"/>
              </a:rPr>
              <a:t>, USER_EMAIL, USER_PASSWORD, USER_NAME, USER_DOB, USER_ACOUNTTYPE</a:t>
            </a:r>
          </a:p>
          <a:p>
            <a:pPr>
              <a:buNone/>
            </a:pPr>
            <a:endParaRPr lang="en-US" sz="1400" dirty="0">
              <a:latin typeface="Times New Roman" panose="02020603050405020304" pitchFamily="18" charset="0"/>
              <a:cs typeface="Times New Roman" panose="02020603050405020304" pitchFamily="18" charset="0"/>
            </a:endParaRPr>
          </a:p>
          <a:p>
            <a:pPr>
              <a:buNone/>
            </a:pPr>
            <a:r>
              <a:rPr lang="en-US" sz="1600" b="1" dirty="0">
                <a:solidFill>
                  <a:schemeClr val="tx1"/>
                </a:solidFill>
                <a:latin typeface="Times New Roman" panose="02020603050405020304" pitchFamily="18" charset="0"/>
                <a:cs typeface="Times New Roman" panose="02020603050405020304" pitchFamily="18" charset="0"/>
              </a:rPr>
              <a:t>COURSE </a:t>
            </a:r>
            <a:r>
              <a:rPr lang="en-US" sz="1600" b="1" dirty="0" smtClean="0">
                <a:solidFill>
                  <a:schemeClr val="tx1"/>
                </a:solidFill>
                <a:latin typeface="Times New Roman" panose="02020603050405020304" pitchFamily="18" charset="0"/>
                <a:cs typeface="Times New Roman" panose="02020603050405020304" pitchFamily="18" charset="0"/>
              </a:rPr>
              <a:t>Entity</a:t>
            </a:r>
          </a:p>
          <a:p>
            <a:pPr>
              <a:buNone/>
            </a:pPr>
            <a:r>
              <a:rPr lang="en-US" sz="1400" b="1" u="sng" dirty="0" smtClean="0">
                <a:solidFill>
                  <a:schemeClr val="tx1"/>
                </a:solidFill>
                <a:latin typeface="Times New Roman" panose="02020603050405020304" pitchFamily="18" charset="0"/>
                <a:cs typeface="Times New Roman" panose="02020603050405020304" pitchFamily="18" charset="0"/>
              </a:rPr>
              <a:t>COURSE_ID</a:t>
            </a:r>
            <a:r>
              <a:rPr lang="en-US" sz="1400" b="1" dirty="0" smtClean="0">
                <a:solidFill>
                  <a:schemeClr val="tx1"/>
                </a:solidFill>
                <a:latin typeface="Times New Roman" panose="02020603050405020304" pitchFamily="18" charset="0"/>
                <a:cs typeface="Times New Roman" panose="02020603050405020304" pitchFamily="18" charset="0"/>
              </a:rPr>
              <a:t>, COURSE_NAME, COURSE_DEPT, COURSE_DESCRIPTION, COURSE_STARTDATE, COURSE_ENDDATE</a:t>
            </a:r>
          </a:p>
          <a:p>
            <a:pPr>
              <a:buNone/>
            </a:pPr>
            <a:endParaRPr lang="en-US" sz="1400" b="1" dirty="0" smtClean="0">
              <a:solidFill>
                <a:schemeClr val="tx1"/>
              </a:solidFill>
              <a:latin typeface="Times New Roman" panose="02020603050405020304" pitchFamily="18" charset="0"/>
              <a:cs typeface="Times New Roman" panose="02020603050405020304" pitchFamily="18" charset="0"/>
            </a:endParaRPr>
          </a:p>
          <a:p>
            <a:pPr>
              <a:buNone/>
            </a:pPr>
            <a:r>
              <a:rPr lang="en-US" sz="1600" b="1" dirty="0" smtClean="0">
                <a:solidFill>
                  <a:schemeClr val="tx1"/>
                </a:solidFill>
                <a:latin typeface="Times New Roman" panose="02020603050405020304" pitchFamily="18" charset="0"/>
                <a:cs typeface="Times New Roman" panose="02020603050405020304" pitchFamily="18" charset="0"/>
              </a:rPr>
              <a:t>STUDENTXREF Entity</a:t>
            </a:r>
          </a:p>
          <a:p>
            <a:pPr>
              <a:buNone/>
            </a:pPr>
            <a:r>
              <a:rPr lang="en-US" sz="1400" b="1" u="sng" dirty="0" smtClean="0">
                <a:solidFill>
                  <a:schemeClr val="tx1"/>
                </a:solidFill>
                <a:latin typeface="Times New Roman" panose="02020603050405020304" pitchFamily="18" charset="0"/>
                <a:cs typeface="Times New Roman" panose="02020603050405020304" pitchFamily="18" charset="0"/>
              </a:rPr>
              <a:t>S_ID</a:t>
            </a:r>
            <a:r>
              <a:rPr lang="en-US" sz="1400" b="1" dirty="0" smtClean="0">
                <a:solidFill>
                  <a:schemeClr val="tx1"/>
                </a:solidFill>
                <a:latin typeface="Times New Roman" panose="02020603050405020304" pitchFamily="18" charset="0"/>
                <a:cs typeface="Times New Roman" panose="02020603050405020304" pitchFamily="18" charset="0"/>
              </a:rPr>
              <a:t>, USER_ID, COURSE_ID</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b="1" dirty="0">
                <a:solidFill>
                  <a:schemeClr val="tx1"/>
                </a:solidFill>
                <a:latin typeface="Times New Roman" panose="02020603050405020304" pitchFamily="18" charset="0"/>
                <a:cs typeface="Times New Roman" panose="02020603050405020304" pitchFamily="18" charset="0"/>
              </a:rPr>
              <a:t>INSTRUCTORXREF E</a:t>
            </a:r>
            <a:r>
              <a:rPr lang="en-US" sz="1600" b="1" dirty="0" smtClean="0">
                <a:solidFill>
                  <a:schemeClr val="tx1"/>
                </a:solidFill>
                <a:latin typeface="Times New Roman" panose="02020603050405020304" pitchFamily="18" charset="0"/>
                <a:cs typeface="Times New Roman" panose="02020603050405020304" pitchFamily="18" charset="0"/>
              </a:rPr>
              <a:t>ntity</a:t>
            </a:r>
          </a:p>
          <a:p>
            <a:pPr>
              <a:buNone/>
            </a:pPr>
            <a:r>
              <a:rPr lang="en-US" sz="1400" b="1" u="sng" dirty="0" smtClean="0">
                <a:solidFill>
                  <a:schemeClr val="tx1"/>
                </a:solidFill>
                <a:latin typeface="Times New Roman" panose="02020603050405020304" pitchFamily="18" charset="0"/>
                <a:cs typeface="Times New Roman" panose="02020603050405020304" pitchFamily="18" charset="0"/>
              </a:rPr>
              <a:t>I_ID</a:t>
            </a:r>
            <a:r>
              <a:rPr lang="en-US" sz="1400" b="1" dirty="0">
                <a:solidFill>
                  <a:schemeClr val="tx1"/>
                </a:solidFill>
                <a:latin typeface="Times New Roman" panose="02020603050405020304" pitchFamily="18" charset="0"/>
                <a:cs typeface="Times New Roman" panose="02020603050405020304" pitchFamily="18" charset="0"/>
              </a:rPr>
              <a:t>, USER_ID, COURSE_ID</a:t>
            </a:r>
          </a:p>
        </p:txBody>
      </p:sp>
      <p:sp>
        <p:nvSpPr>
          <p:cNvPr id="436" name="Shape 436"/>
          <p:cNvSpPr txBox="1">
            <a:spLocks noGrp="1"/>
          </p:cNvSpPr>
          <p:nvPr>
            <p:ph type="title"/>
          </p:nvPr>
        </p:nvSpPr>
        <p:spPr>
          <a:xfrm>
            <a:off x="2902775" y="302375"/>
            <a:ext cx="5718600" cy="503099"/>
          </a:xfrm>
          <a:prstGeom prst="rect">
            <a:avLst/>
          </a:prstGeom>
        </p:spPr>
        <p:txBody>
          <a:bodyPr lIns="91425" tIns="91425" rIns="91425" bIns="91425" anchor="t" anchorCtr="0">
            <a:noAutofit/>
          </a:bodyPr>
          <a:lstStyle/>
          <a:p>
            <a:pPr lvl="0" rtl="0">
              <a:spcBef>
                <a:spcPts val="0"/>
              </a:spcBef>
              <a:buNone/>
            </a:pPr>
            <a:r>
              <a:rPr lang="en" sz="2000" dirty="0" smtClean="0">
                <a:solidFill>
                  <a:schemeClr val="accent2">
                    <a:lumMod val="75000"/>
                  </a:schemeClr>
                </a:solidFill>
                <a:latin typeface="Muli" panose="020B0604020202020204" charset="0"/>
                <a:cs typeface="Times New Roman" panose="02020603050405020304" pitchFamily="18" charset="0"/>
              </a:rPr>
              <a:t>Entities and its attributes</a:t>
            </a:r>
            <a:endParaRPr lang="en" sz="2000" dirty="0">
              <a:solidFill>
                <a:schemeClr val="accent2">
                  <a:lumMod val="75000"/>
                </a:schemeClr>
              </a:solidFill>
              <a:latin typeface="Muli" panose="020B0604020202020204" charset="0"/>
              <a:cs typeface="Times New Roman" panose="02020603050405020304" pitchFamily="18" charset="0"/>
            </a:endParaRPr>
          </a:p>
        </p:txBody>
      </p:sp>
      <p:sp>
        <p:nvSpPr>
          <p:cNvPr id="437" name="Shape 437"/>
          <p:cNvSpPr txBox="1"/>
          <p:nvPr/>
        </p:nvSpPr>
        <p:spPr>
          <a:xfrm>
            <a:off x="2902950" y="4324050"/>
            <a:ext cx="5937600" cy="537899"/>
          </a:xfrm>
          <a:prstGeom prst="rect">
            <a:avLst/>
          </a:prstGeom>
          <a:noFill/>
          <a:ln>
            <a:noFill/>
          </a:ln>
        </p:spPr>
        <p:txBody>
          <a:bodyPr lIns="91425" tIns="91425" rIns="91425" bIns="91425" anchor="t" anchorCtr="0">
            <a:noAutofit/>
          </a:bodyPr>
          <a:lstStyle/>
          <a:p>
            <a:pPr>
              <a:buClr>
                <a:srgbClr val="000000"/>
              </a:buClr>
              <a:buFont typeface="Arial"/>
              <a:buNone/>
            </a:pPr>
            <a:endParaRPr sz="1000" dirty="0">
              <a:solidFill>
                <a:srgbClr val="FFFFFF"/>
              </a:solidFill>
              <a:latin typeface="Muli"/>
              <a:ea typeface="Muli"/>
              <a:cs typeface="Muli"/>
              <a:sym typeface="Muli"/>
            </a:endParaRPr>
          </a:p>
          <a:p>
            <a:endParaRPr sz="1000" dirty="0">
              <a:solidFill>
                <a:srgbClr val="FFFFFF"/>
              </a:solidFill>
              <a:latin typeface="Muli"/>
              <a:ea typeface="Muli"/>
              <a:cs typeface="Muli"/>
              <a:sym typeface="Muli"/>
            </a:endParaRPr>
          </a:p>
        </p:txBody>
      </p:sp>
    </p:spTree>
    <p:extLst>
      <p:ext uri="{BB962C8B-B14F-4D97-AF65-F5344CB8AC3E}">
        <p14:creationId xmlns:p14="http://schemas.microsoft.com/office/powerpoint/2010/main" val="286551958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Shape 130"/>
          <p:cNvSpPr txBox="1">
            <a:spLocks noGrp="1"/>
          </p:cNvSpPr>
          <p:nvPr>
            <p:ph type="title" idx="4294967295"/>
          </p:nvPr>
        </p:nvSpPr>
        <p:spPr>
          <a:xfrm>
            <a:off x="-1555" y="21188"/>
            <a:ext cx="4457962" cy="4533317"/>
          </a:xfrm>
          <a:prstGeom prst="rect">
            <a:avLst/>
          </a:prstGeom>
          <a:solidFill>
            <a:srgbClr val="00B2FF">
              <a:alpha val="73330"/>
            </a:srgbClr>
          </a:solidFill>
          <a:ln>
            <a:noFill/>
          </a:ln>
        </p:spPr>
        <p:txBody>
          <a:bodyPr lIns="91425" tIns="91425" rIns="91425" bIns="91425" anchor="ctr" anchorCtr="0">
            <a:noAutofit/>
          </a:bodyPr>
          <a:lstStyle/>
          <a:p>
            <a:pPr algn="ctr"/>
            <a:endParaRPr lang="en" sz="1200" dirty="0"/>
          </a:p>
        </p:txBody>
      </p:sp>
      <p:sp>
        <p:nvSpPr>
          <p:cNvPr id="2"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p:cNvSpPr>
            <a:spLocks noChangeArrowheads="1"/>
          </p:cNvSpPr>
          <p:nvPr/>
        </p:nvSpPr>
        <p:spPr bwMode="auto">
          <a:xfrm>
            <a:off x="0" y="3536320"/>
            <a:ext cx="44662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en-US" sz="1100" dirty="0" smtClean="0">
                <a:latin typeface="Times New Roman" pitchFamily="18" charset="0"/>
                <a:ea typeface="Calibri" pitchFamily="34" charset="0"/>
                <a:cs typeface="Times New Roman" pitchFamily="18" charset="0"/>
              </a:rPr>
              <a:t>Fig 1: Entity relationship diagram for Online</a:t>
            </a:r>
            <a:r>
              <a:rPr lang="en-US" altLang="en-US" sz="1100" dirty="0">
                <a:latin typeface="Times New Roman" pitchFamily="18" charset="0"/>
                <a:ea typeface="Calibri" pitchFamily="34" charset="0"/>
                <a:cs typeface="Times New Roman" pitchFamily="18" charset="0"/>
              </a:rPr>
              <a:t> </a:t>
            </a:r>
            <a:r>
              <a:rPr lang="en-US" altLang="en-US" sz="1100" dirty="0" smtClean="0">
                <a:latin typeface="Times New Roman" pitchFamily="18" charset="0"/>
                <a:ea typeface="Calibri" pitchFamily="34" charset="0"/>
                <a:cs typeface="Times New Roman" pitchFamily="18" charset="0"/>
              </a:rPr>
              <a:t>Learning Management System.</a:t>
            </a:r>
            <a:endParaRPr lang="en-US" altLang="en-US" sz="1800" dirty="0" smtClean="0">
              <a:latin typeface="Arial" pitchFamily="34" charset="0"/>
              <a:cs typeface="Arial"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1" y="228600"/>
            <a:ext cx="4267199" cy="3212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9379318"/>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Banqu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847</Words>
  <Application>Microsoft Office PowerPoint</Application>
  <PresentationFormat>On-screen Show (16:9)</PresentationFormat>
  <Paragraphs>138</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Muli</vt:lpstr>
      <vt:lpstr>Times New Roman</vt:lpstr>
      <vt:lpstr>Wingdings</vt:lpstr>
      <vt:lpstr>Banquo template</vt:lpstr>
      <vt:lpstr>Online Management Learning System your easy online portal</vt:lpstr>
      <vt:lpstr>Hello!</vt:lpstr>
      <vt:lpstr>Team participation:</vt:lpstr>
      <vt:lpstr>What is the project about?</vt:lpstr>
      <vt:lpstr>Who are the users?</vt:lpstr>
      <vt:lpstr>Functions:</vt:lpstr>
      <vt:lpstr>    </vt:lpstr>
      <vt:lpstr>Entities and its attributes</vt:lpstr>
      <vt:lpstr>PowerPoint Presentation</vt:lpstr>
      <vt:lpstr>Create table statements:</vt:lpstr>
      <vt:lpstr>Sample Queries:</vt:lpstr>
      <vt:lpstr>Sitemap for the website:</vt:lpstr>
      <vt:lpstr>Website  Demonstration:</vt:lpstr>
      <vt:lpstr>Major pages and screenshots:</vt:lpstr>
      <vt:lpstr>Major pages and screenshots:</vt:lpstr>
      <vt:lpstr>Major pages and screenshots:</vt:lpstr>
      <vt:lpstr>Major pages and screenshots:</vt:lpstr>
      <vt:lpstr>Major pages and screenshots:</vt:lpstr>
      <vt:lpstr>Major pages and screenshots:</vt:lpstr>
      <vt:lpstr>URL of the system:</vt:lpstr>
      <vt:lpstr>What you have learned from this project?</vt:lpstr>
      <vt:lpstr>Future enhancements for the project are: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Management Learning System your easy online portal</dc:title>
  <dc:creator>poonam thapa</dc:creator>
  <cp:lastModifiedBy>Amey Kulkarni</cp:lastModifiedBy>
  <cp:revision>34</cp:revision>
  <dcterms:modified xsi:type="dcterms:W3CDTF">2015-12-10T05:35:55Z</dcterms:modified>
</cp:coreProperties>
</file>