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81" r:id="rId9"/>
    <p:sldId id="263" r:id="rId10"/>
    <p:sldId id="264" r:id="rId11"/>
    <p:sldId id="265" r:id="rId12"/>
    <p:sldId id="266" r:id="rId13"/>
    <p:sldId id="267"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450A4-28D2-4734-A4E1-C49AEA76AF9F}"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36329-1EA7-4E5D-AB60-CE5FEFADD3DD}" type="slidenum">
              <a:rPr lang="en-IN" smtClean="0"/>
              <a:t>‹#›</a:t>
            </a:fld>
            <a:endParaRPr lang="en-IN"/>
          </a:p>
        </p:txBody>
      </p:sp>
    </p:spTree>
    <p:extLst>
      <p:ext uri="{BB962C8B-B14F-4D97-AF65-F5344CB8AC3E}">
        <p14:creationId xmlns:p14="http://schemas.microsoft.com/office/powerpoint/2010/main" val="239078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14</a:t>
            </a:fld>
            <a:endParaRPr lang="en-IN"/>
          </a:p>
        </p:txBody>
      </p:sp>
    </p:spTree>
    <p:extLst>
      <p:ext uri="{BB962C8B-B14F-4D97-AF65-F5344CB8AC3E}">
        <p14:creationId xmlns:p14="http://schemas.microsoft.com/office/powerpoint/2010/main" val="3925083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23</a:t>
            </a:fld>
            <a:endParaRPr lang="en-IN"/>
          </a:p>
        </p:txBody>
      </p:sp>
    </p:spTree>
    <p:extLst>
      <p:ext uri="{BB962C8B-B14F-4D97-AF65-F5344CB8AC3E}">
        <p14:creationId xmlns:p14="http://schemas.microsoft.com/office/powerpoint/2010/main" val="72820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24</a:t>
            </a:fld>
            <a:endParaRPr lang="en-IN"/>
          </a:p>
        </p:txBody>
      </p:sp>
    </p:spTree>
    <p:extLst>
      <p:ext uri="{BB962C8B-B14F-4D97-AF65-F5344CB8AC3E}">
        <p14:creationId xmlns:p14="http://schemas.microsoft.com/office/powerpoint/2010/main" val="156395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25</a:t>
            </a:fld>
            <a:endParaRPr lang="en-IN"/>
          </a:p>
        </p:txBody>
      </p:sp>
    </p:spTree>
    <p:extLst>
      <p:ext uri="{BB962C8B-B14F-4D97-AF65-F5344CB8AC3E}">
        <p14:creationId xmlns:p14="http://schemas.microsoft.com/office/powerpoint/2010/main" val="1559410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15</a:t>
            </a:fld>
            <a:endParaRPr lang="en-IN"/>
          </a:p>
        </p:txBody>
      </p:sp>
    </p:spTree>
    <p:extLst>
      <p:ext uri="{BB962C8B-B14F-4D97-AF65-F5344CB8AC3E}">
        <p14:creationId xmlns:p14="http://schemas.microsoft.com/office/powerpoint/2010/main" val="114405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16</a:t>
            </a:fld>
            <a:endParaRPr lang="en-IN"/>
          </a:p>
        </p:txBody>
      </p:sp>
    </p:spTree>
    <p:extLst>
      <p:ext uri="{BB962C8B-B14F-4D97-AF65-F5344CB8AC3E}">
        <p14:creationId xmlns:p14="http://schemas.microsoft.com/office/powerpoint/2010/main" val="171816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17</a:t>
            </a:fld>
            <a:endParaRPr lang="en-IN"/>
          </a:p>
        </p:txBody>
      </p:sp>
    </p:spTree>
    <p:extLst>
      <p:ext uri="{BB962C8B-B14F-4D97-AF65-F5344CB8AC3E}">
        <p14:creationId xmlns:p14="http://schemas.microsoft.com/office/powerpoint/2010/main" val="305540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18</a:t>
            </a:fld>
            <a:endParaRPr lang="en-IN"/>
          </a:p>
        </p:txBody>
      </p:sp>
    </p:spTree>
    <p:extLst>
      <p:ext uri="{BB962C8B-B14F-4D97-AF65-F5344CB8AC3E}">
        <p14:creationId xmlns:p14="http://schemas.microsoft.com/office/powerpoint/2010/main" val="3469502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19</a:t>
            </a:fld>
            <a:endParaRPr lang="en-IN"/>
          </a:p>
        </p:txBody>
      </p:sp>
    </p:spTree>
    <p:extLst>
      <p:ext uri="{BB962C8B-B14F-4D97-AF65-F5344CB8AC3E}">
        <p14:creationId xmlns:p14="http://schemas.microsoft.com/office/powerpoint/2010/main" val="1913456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20</a:t>
            </a:fld>
            <a:endParaRPr lang="en-IN"/>
          </a:p>
        </p:txBody>
      </p:sp>
    </p:spTree>
    <p:extLst>
      <p:ext uri="{BB962C8B-B14F-4D97-AF65-F5344CB8AC3E}">
        <p14:creationId xmlns:p14="http://schemas.microsoft.com/office/powerpoint/2010/main" val="1770749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21</a:t>
            </a:fld>
            <a:endParaRPr lang="en-IN"/>
          </a:p>
        </p:txBody>
      </p:sp>
    </p:spTree>
    <p:extLst>
      <p:ext uri="{BB962C8B-B14F-4D97-AF65-F5344CB8AC3E}">
        <p14:creationId xmlns:p14="http://schemas.microsoft.com/office/powerpoint/2010/main" val="871256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436329-1EA7-4E5D-AB60-CE5FEFADD3DD}" type="slidenum">
              <a:rPr lang="en-IN" smtClean="0"/>
              <a:t>22</a:t>
            </a:fld>
            <a:endParaRPr lang="en-IN"/>
          </a:p>
        </p:txBody>
      </p:sp>
    </p:spTree>
    <p:extLst>
      <p:ext uri="{BB962C8B-B14F-4D97-AF65-F5344CB8AC3E}">
        <p14:creationId xmlns:p14="http://schemas.microsoft.com/office/powerpoint/2010/main" val="399765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6F31-346E-BEA9-BAE1-D3AB03017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A7E3CA-8605-F685-BB77-A2212E156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80C785-7D10-6BF6-E755-6422AB7D79A0}"/>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C0806508-A8E9-A156-A05E-5C4E66134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ED816-DD69-9536-9168-659AD338212E}"/>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142007496"/>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A090-1D22-7AAD-5FB1-57DA30065E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EE422-FCE3-BDF2-8EDA-1AF9E3E9E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DCD48-0529-92ED-EE42-3BC4AD6745CD}"/>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4078AE4A-B31D-66C9-1042-907A010E0F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EC013-F571-CE9E-2B1D-657E0ECC6A2E}"/>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508502923"/>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735F5-AA2C-C1A6-D238-7437B94C63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0AEB6-85C7-3FC7-B642-13AA79337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07033-C148-1F98-6233-1E47CE9A5781}"/>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1FE86150-9FD7-7F75-5287-BF505DF1B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27AFD-F745-9118-9D39-F9D96BFE931C}"/>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064208307"/>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BCDF-5093-7F8E-85A3-6BE98BB062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2BBE77-CC1E-5A44-DAE7-B1A8EA701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0B8D0-5A77-71EF-CC95-187E19986F3F}"/>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D5FF8E50-95EB-48BE-7041-509621F90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E0D42-B523-4810-A87A-E8C7AD4C3402}"/>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203788296"/>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6BDA-0649-68EE-C43F-16FD3D2FA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B75C29-19A4-8207-BE0D-8F218D2F6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AB71B2-5FD4-E303-169A-1F84A328F387}"/>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7BD381B9-2013-00B1-DAFC-A66C18483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AB50F-FCE3-DCFA-3C7A-B5EE871F481E}"/>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353718260"/>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B4A8-DA31-60C1-AF75-1AF452D46E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C5909-F9A0-F29B-AE6C-AD4E4C0EA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D697BA-289B-0BC6-AF0E-79866639F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53FC1F-F511-EC59-0CD1-947907079FF9}"/>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6" name="Footer Placeholder 5">
            <a:extLst>
              <a:ext uri="{FF2B5EF4-FFF2-40B4-BE49-F238E27FC236}">
                <a16:creationId xmlns:a16="http://schemas.microsoft.com/office/drawing/2014/main" id="{B8142C81-DA85-EDE1-31B0-6B4ABD371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3318BC-F335-E104-9646-A738F6A49C20}"/>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4088050449"/>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A8AE-9DC4-7EB0-D98F-BA87F50F63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508331-4B0E-7920-B9A4-40F88F862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CBDD2-5C62-8C78-C9CD-AC1E4D70D3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66CA8C-8990-F21A-F3D8-CF9D199EF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218C7-8D91-86B0-E2C1-B7FBAAF09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ED38F-7422-0826-CD17-76B3B13C8F24}"/>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8" name="Footer Placeholder 7">
            <a:extLst>
              <a:ext uri="{FF2B5EF4-FFF2-40B4-BE49-F238E27FC236}">
                <a16:creationId xmlns:a16="http://schemas.microsoft.com/office/drawing/2014/main" id="{563E8358-6D77-CFC1-36C1-F246DCC9B2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CEE1CB-9DCA-A979-229E-563D66C073ED}"/>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34823736"/>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ECEA-CE67-7DCD-C289-6DFFDED04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BC6EB7-4EBC-D4A0-050E-FA2B530C74BE}"/>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4" name="Footer Placeholder 3">
            <a:extLst>
              <a:ext uri="{FF2B5EF4-FFF2-40B4-BE49-F238E27FC236}">
                <a16:creationId xmlns:a16="http://schemas.microsoft.com/office/drawing/2014/main" id="{9CADA222-7038-1873-76CF-5894684E63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178B40-C782-7987-0A64-21B0244AB167}"/>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556113580"/>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62B28-7705-DC9E-9904-9E2642DE0D14}"/>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3" name="Footer Placeholder 2">
            <a:extLst>
              <a:ext uri="{FF2B5EF4-FFF2-40B4-BE49-F238E27FC236}">
                <a16:creationId xmlns:a16="http://schemas.microsoft.com/office/drawing/2014/main" id="{6CC1FC9F-40F7-81A9-63C6-1223DB464F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67D62E-2FA2-349F-3F94-612A7BA7C378}"/>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3201018260"/>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C0A4-C1D4-5865-2F16-0BD6D6749A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BCB8E4-18AE-A1B7-520E-75FE4B307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0A49E2-1434-5432-7A08-2BD7648C6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25915-C901-9189-79C5-84F5B7580E43}"/>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6" name="Footer Placeholder 5">
            <a:extLst>
              <a:ext uri="{FF2B5EF4-FFF2-40B4-BE49-F238E27FC236}">
                <a16:creationId xmlns:a16="http://schemas.microsoft.com/office/drawing/2014/main" id="{44B6D27D-83FD-90E6-2A40-2A37EE32B3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E68AD-DEE3-96CA-B75B-A43FBCE2430B}"/>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799530591"/>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5E1F-B432-3943-3E22-86A921282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67A14-BBDF-D171-D380-CE6F5966B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66ECAF-D359-B75D-51CC-66E55E94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715FD-F3AB-A305-B5EA-5F745091C399}"/>
              </a:ext>
            </a:extLst>
          </p:cNvPr>
          <p:cNvSpPr>
            <a:spLocks noGrp="1"/>
          </p:cNvSpPr>
          <p:nvPr>
            <p:ph type="dt" sz="half" idx="10"/>
          </p:nvPr>
        </p:nvSpPr>
        <p:spPr/>
        <p:txBody>
          <a:bodyPr/>
          <a:lstStyle/>
          <a:p>
            <a:fld id="{E1638628-AF43-4EF6-AAD6-90F413590B42}" type="datetimeFigureOut">
              <a:rPr lang="en-IN" smtClean="0"/>
              <a:t>04-09-2024</a:t>
            </a:fld>
            <a:endParaRPr lang="en-IN"/>
          </a:p>
        </p:txBody>
      </p:sp>
      <p:sp>
        <p:nvSpPr>
          <p:cNvPr id="6" name="Footer Placeholder 5">
            <a:extLst>
              <a:ext uri="{FF2B5EF4-FFF2-40B4-BE49-F238E27FC236}">
                <a16:creationId xmlns:a16="http://schemas.microsoft.com/office/drawing/2014/main" id="{95E8E035-2A63-1753-40F8-B1596895F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AD51C-A4EA-F24C-42D3-67B30063C152}"/>
              </a:ext>
            </a:extLst>
          </p:cNvPr>
          <p:cNvSpPr>
            <a:spLocks noGrp="1"/>
          </p:cNvSpPr>
          <p:nvPr>
            <p:ph type="sldNum" sz="quarter" idx="12"/>
          </p:nvPr>
        </p:nvSpPr>
        <p:spPr/>
        <p:txBody>
          <a:bodyPr/>
          <a:lstStyle/>
          <a:p>
            <a:fld id="{E64E32A5-704F-41E5-8792-4F55BF1A1685}" type="slidenum">
              <a:rPr lang="en-IN" smtClean="0"/>
              <a:t>‹#›</a:t>
            </a:fld>
            <a:endParaRPr lang="en-IN"/>
          </a:p>
        </p:txBody>
      </p:sp>
    </p:spTree>
    <p:extLst>
      <p:ext uri="{BB962C8B-B14F-4D97-AF65-F5344CB8AC3E}">
        <p14:creationId xmlns:p14="http://schemas.microsoft.com/office/powerpoint/2010/main" val="1677970637"/>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BABA2-4977-F5FF-36E9-5BFF2CBDE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C9EE63-7715-241F-E166-E48C5D40E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615AE-0B53-D830-5413-32C0109A5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38628-AF43-4EF6-AAD6-90F413590B42}" type="datetimeFigureOut">
              <a:rPr lang="en-IN" smtClean="0"/>
              <a:t>04-09-2024</a:t>
            </a:fld>
            <a:endParaRPr lang="en-IN"/>
          </a:p>
        </p:txBody>
      </p:sp>
      <p:sp>
        <p:nvSpPr>
          <p:cNvPr id="5" name="Footer Placeholder 4">
            <a:extLst>
              <a:ext uri="{FF2B5EF4-FFF2-40B4-BE49-F238E27FC236}">
                <a16:creationId xmlns:a16="http://schemas.microsoft.com/office/drawing/2014/main" id="{65202B98-936D-A192-DCA5-44B8F22DF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EE7CCA-E780-853D-8F09-E73ECAF8D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E32A5-704F-41E5-8792-4F55BF1A1685}" type="slidenum">
              <a:rPr lang="en-IN" smtClean="0"/>
              <a:t>‹#›</a:t>
            </a:fld>
            <a:endParaRPr lang="en-IN"/>
          </a:p>
        </p:txBody>
      </p:sp>
    </p:spTree>
    <p:extLst>
      <p:ext uri="{BB962C8B-B14F-4D97-AF65-F5344CB8AC3E}">
        <p14:creationId xmlns:p14="http://schemas.microsoft.com/office/powerpoint/2010/main" val="151159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instagram.com/slide_egg/"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63"/>
            <a:ext cx="12192000" cy="6858000"/>
          </a:xfrm>
          <a:prstGeom prst="rect">
            <a:avLst/>
          </a:prstGeom>
        </p:spPr>
      </p:pic>
      <p:grpSp>
        <p:nvGrpSpPr>
          <p:cNvPr id="6" name="Group 5">
            <a:extLst>
              <a:ext uri="{FF2B5EF4-FFF2-40B4-BE49-F238E27FC236}">
                <a16:creationId xmlns:a16="http://schemas.microsoft.com/office/drawing/2014/main" id="{8366694D-BA81-8C18-AA10-4193AF7D5A08}"/>
              </a:ext>
            </a:extLst>
          </p:cNvPr>
          <p:cNvGrpSpPr/>
          <p:nvPr/>
        </p:nvGrpSpPr>
        <p:grpSpPr>
          <a:xfrm>
            <a:off x="6422922" y="444674"/>
            <a:ext cx="5638800" cy="6017086"/>
            <a:chOff x="5334000" y="403086"/>
            <a:chExt cx="5638800" cy="5622575"/>
          </a:xfrm>
        </p:grpSpPr>
        <p:sp>
          <p:nvSpPr>
            <p:cNvPr id="7" name="Freeform: Shape 6">
              <a:extLst>
                <a:ext uri="{FF2B5EF4-FFF2-40B4-BE49-F238E27FC236}">
                  <a16:creationId xmlns:a16="http://schemas.microsoft.com/office/drawing/2014/main" id="{718F9472-1B2C-D377-A9A2-C93B2D39AECE}"/>
                </a:ext>
              </a:extLst>
            </p:cNvPr>
            <p:cNvSpPr/>
            <p:nvPr/>
          </p:nvSpPr>
          <p:spPr>
            <a:xfrm>
              <a:off x="7633047" y="403086"/>
              <a:ext cx="844061" cy="1242646"/>
            </a:xfrm>
            <a:custGeom>
              <a:avLst/>
              <a:gdLst>
                <a:gd name="connsiteX0" fmla="*/ 0 w 844061"/>
                <a:gd name="connsiteY0" fmla="*/ 679939 h 1242646"/>
                <a:gd name="connsiteX1" fmla="*/ 480646 w 844061"/>
                <a:gd name="connsiteY1" fmla="*/ 58616 h 1242646"/>
                <a:gd name="connsiteX2" fmla="*/ 644769 w 844061"/>
                <a:gd name="connsiteY2" fmla="*/ 0 h 1242646"/>
                <a:gd name="connsiteX3" fmla="*/ 539261 w 844061"/>
                <a:gd name="connsiteY3" fmla="*/ 492370 h 1242646"/>
                <a:gd name="connsiteX4" fmla="*/ 844061 w 844061"/>
                <a:gd name="connsiteY4" fmla="*/ 550985 h 1242646"/>
                <a:gd name="connsiteX5" fmla="*/ 351692 w 844061"/>
                <a:gd name="connsiteY5" fmla="*/ 1242646 h 1242646"/>
                <a:gd name="connsiteX6" fmla="*/ 187569 w 844061"/>
                <a:gd name="connsiteY6" fmla="*/ 1242646 h 1242646"/>
                <a:gd name="connsiteX7" fmla="*/ 293077 w 844061"/>
                <a:gd name="connsiteY7" fmla="*/ 762000 h 1242646"/>
                <a:gd name="connsiteX8" fmla="*/ 0 w 844061"/>
                <a:gd name="connsiteY8" fmla="*/ 679939 h 124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1242646">
                  <a:moveTo>
                    <a:pt x="0" y="679939"/>
                  </a:moveTo>
                  <a:lnTo>
                    <a:pt x="480646" y="58616"/>
                  </a:lnTo>
                  <a:lnTo>
                    <a:pt x="644769" y="0"/>
                  </a:lnTo>
                  <a:lnTo>
                    <a:pt x="539261" y="492370"/>
                  </a:lnTo>
                  <a:lnTo>
                    <a:pt x="844061" y="550985"/>
                  </a:lnTo>
                  <a:lnTo>
                    <a:pt x="351692" y="1242646"/>
                  </a:lnTo>
                  <a:lnTo>
                    <a:pt x="187569" y="1242646"/>
                  </a:lnTo>
                  <a:lnTo>
                    <a:pt x="293077" y="762000"/>
                  </a:lnTo>
                  <a:lnTo>
                    <a:pt x="0" y="67993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B134694-DD69-AE21-E82A-45B64B344D00}"/>
                </a:ext>
              </a:extLst>
            </p:cNvPr>
            <p:cNvPicPr>
              <a:picLocks noChangeAspect="1"/>
            </p:cNvPicPr>
            <p:nvPr/>
          </p:nvPicPr>
          <p:blipFill rotWithShape="1">
            <a:blip r:embed="rId3">
              <a:extLst>
                <a:ext uri="{28A0092B-C50C-407E-A947-70E740481C1C}">
                  <a14:useLocalDpi xmlns:a14="http://schemas.microsoft.com/office/drawing/2010/main" val="0"/>
                </a:ext>
              </a:extLst>
            </a:blip>
            <a:srcRect l="13616" t="8200" r="11959" b="14639"/>
            <a:stretch/>
          </p:blipFill>
          <p:spPr>
            <a:xfrm>
              <a:off x="5334000" y="1638512"/>
              <a:ext cx="5638800" cy="4387149"/>
            </a:xfrm>
            <a:prstGeom prst="rect">
              <a:avLst/>
            </a:prstGeom>
          </p:spPr>
        </p:pic>
      </p:grpSp>
      <p:sp>
        <p:nvSpPr>
          <p:cNvPr id="10" name="TextBox 9">
            <a:extLst>
              <a:ext uri="{FF2B5EF4-FFF2-40B4-BE49-F238E27FC236}">
                <a16:creationId xmlns:a16="http://schemas.microsoft.com/office/drawing/2014/main" id="{5CB69FD3-B992-81C1-5CD4-976DC0A045F4}"/>
              </a:ext>
            </a:extLst>
          </p:cNvPr>
          <p:cNvSpPr txBox="1"/>
          <p:nvPr/>
        </p:nvSpPr>
        <p:spPr>
          <a:xfrm>
            <a:off x="743549" y="2601280"/>
            <a:ext cx="5815871" cy="923330"/>
          </a:xfrm>
          <a:prstGeom prst="rect">
            <a:avLst/>
          </a:prstGeom>
          <a:noFill/>
        </p:spPr>
        <p:txBody>
          <a:bodyPr wrap="square">
            <a:spAutoFit/>
          </a:bodyPr>
          <a:lstStyle/>
          <a:p>
            <a:r>
              <a:rPr lang="en-US" sz="5400" b="1" dirty="0">
                <a:solidFill>
                  <a:schemeClr val="bg1"/>
                </a:solidFill>
                <a:latin typeface="Montserrat" panose="00000500000000000000" pitchFamily="2" charset="0"/>
              </a:rPr>
              <a:t>ALTIQ </a:t>
            </a:r>
            <a:r>
              <a:rPr lang="en-US" sz="5400" b="1" dirty="0">
                <a:solidFill>
                  <a:schemeClr val="accent6"/>
                </a:solidFill>
                <a:latin typeface="Montserrat" panose="00000500000000000000" pitchFamily="2" charset="0"/>
              </a:rPr>
              <a:t>MOTORS</a:t>
            </a:r>
            <a:r>
              <a:rPr lang="en-US" sz="5400" b="1" dirty="0">
                <a:solidFill>
                  <a:schemeClr val="bg1"/>
                </a:solidFill>
                <a:latin typeface="Montserrat" panose="00000500000000000000" pitchFamily="2" charset="0"/>
              </a:rPr>
              <a:t> </a:t>
            </a:r>
          </a:p>
        </p:txBody>
      </p:sp>
      <p:sp>
        <p:nvSpPr>
          <p:cNvPr id="11" name="TextBox 10">
            <a:extLst>
              <a:ext uri="{FF2B5EF4-FFF2-40B4-BE49-F238E27FC236}">
                <a16:creationId xmlns:a16="http://schemas.microsoft.com/office/drawing/2014/main" id="{7D0B8944-45D3-E25F-A7BE-641B5E4DDB1B}"/>
              </a:ext>
            </a:extLst>
          </p:cNvPr>
          <p:cNvSpPr txBox="1"/>
          <p:nvPr/>
        </p:nvSpPr>
        <p:spPr>
          <a:xfrm>
            <a:off x="743548" y="3533485"/>
            <a:ext cx="5549097"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accent2"/>
                </a:solidFill>
                <a:latin typeface="Montserrat" panose="00000500000000000000" pitchFamily="2" charset="0"/>
              </a:rPr>
              <a:t>Electric Vehicle Insights</a:t>
            </a:r>
            <a:endParaRPr kumimoji="0" lang="en-US" altLang="en-US" sz="2000" i="0" u="none" strike="noStrike" cap="none" normalizeH="0" baseline="0" dirty="0">
              <a:ln>
                <a:noFill/>
              </a:ln>
              <a:solidFill>
                <a:schemeClr val="accent2"/>
              </a:solidFill>
              <a:effectLst/>
              <a:latin typeface="Montserrat" panose="00000500000000000000" pitchFamily="2" charset="0"/>
            </a:endParaRPr>
          </a:p>
        </p:txBody>
      </p:sp>
      <p:sp>
        <p:nvSpPr>
          <p:cNvPr id="12" name="TextBox 11">
            <a:extLst>
              <a:ext uri="{FF2B5EF4-FFF2-40B4-BE49-F238E27FC236}">
                <a16:creationId xmlns:a16="http://schemas.microsoft.com/office/drawing/2014/main" id="{197C2F53-79D3-65C9-5C3A-2FC5A3B76DB9}"/>
              </a:ext>
            </a:extLst>
          </p:cNvPr>
          <p:cNvSpPr txBox="1"/>
          <p:nvPr/>
        </p:nvSpPr>
        <p:spPr>
          <a:xfrm>
            <a:off x="650141" y="1210258"/>
            <a:ext cx="5445858" cy="892552"/>
          </a:xfrm>
          <a:prstGeom prst="rect">
            <a:avLst/>
          </a:prstGeom>
          <a:noFill/>
        </p:spPr>
        <p:txBody>
          <a:bodyPr wrap="square">
            <a:spAutoFit/>
          </a:bodyPr>
          <a:lstStyle/>
          <a:p>
            <a:r>
              <a:rPr lang="en-US" sz="2800" b="1" dirty="0">
                <a:solidFill>
                  <a:schemeClr val="bg1"/>
                </a:solidFill>
                <a:latin typeface="Montserrat" panose="00000500000000000000" pitchFamily="2" charset="0"/>
              </a:rPr>
              <a:t>RESUME PROJECT</a:t>
            </a:r>
          </a:p>
          <a:p>
            <a:r>
              <a:rPr lang="en-US" sz="2400" b="1" dirty="0">
                <a:solidFill>
                  <a:schemeClr val="bg1"/>
                </a:solidFill>
                <a:latin typeface="Montserrat" panose="00000500000000000000" pitchFamily="2" charset="0"/>
              </a:rPr>
              <a:t>Challenge #12</a:t>
            </a:r>
          </a:p>
        </p:txBody>
      </p:sp>
      <p:sp>
        <p:nvSpPr>
          <p:cNvPr id="13" name="TextBox 12">
            <a:extLst>
              <a:ext uri="{FF2B5EF4-FFF2-40B4-BE49-F238E27FC236}">
                <a16:creationId xmlns:a16="http://schemas.microsoft.com/office/drawing/2014/main" id="{B4DDD504-49E0-246F-1BE5-2315B5B9412B}"/>
              </a:ext>
            </a:extLst>
          </p:cNvPr>
          <p:cNvSpPr txBox="1"/>
          <p:nvPr/>
        </p:nvSpPr>
        <p:spPr>
          <a:xfrm>
            <a:off x="1160206" y="4344459"/>
            <a:ext cx="5132435"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solidFill>
                <a:latin typeface="Montserrat" panose="00000500000000000000" pitchFamily="2" charset="0"/>
              </a:rPr>
              <a:t>purvan76</a:t>
            </a:r>
            <a:r>
              <a:rPr kumimoji="0" lang="en-US" altLang="en-US" sz="1600" i="0" u="none" strike="noStrike" cap="none" normalizeH="0" baseline="0" dirty="0">
                <a:ln>
                  <a:noFill/>
                </a:ln>
                <a:solidFill>
                  <a:schemeClr val="bg2"/>
                </a:solidFill>
                <a:effectLst/>
                <a:latin typeface="Montserrat" panose="00000500000000000000" pitchFamily="2" charset="0"/>
              </a:rPr>
              <a:t>@gmail</a:t>
            </a:r>
            <a:r>
              <a:rPr lang="en-US" altLang="en-US" sz="1600" dirty="0">
                <a:solidFill>
                  <a:schemeClr val="bg2"/>
                </a:solidFill>
                <a:latin typeface="Montserrat" panose="00000500000000000000" pitchFamily="2" charset="0"/>
              </a:rPr>
              <a:t>.com</a:t>
            </a:r>
            <a:endParaRPr kumimoji="0" lang="en-US" altLang="en-US" sz="1600" i="0" u="none" strike="noStrike" cap="none" normalizeH="0" baseline="0" dirty="0">
              <a:ln>
                <a:noFill/>
              </a:ln>
              <a:solidFill>
                <a:schemeClr val="bg2"/>
              </a:solidFill>
              <a:effectLst/>
              <a:latin typeface="Montserrat" panose="00000500000000000000" pitchFamily="2" charset="0"/>
            </a:endParaRPr>
          </a:p>
        </p:txBody>
      </p:sp>
      <p:sp>
        <p:nvSpPr>
          <p:cNvPr id="14" name="TextBox 13">
            <a:extLst>
              <a:ext uri="{FF2B5EF4-FFF2-40B4-BE49-F238E27FC236}">
                <a16:creationId xmlns:a16="http://schemas.microsoft.com/office/drawing/2014/main" id="{E4356B93-098A-D68E-EC31-055F2F4D432F}"/>
              </a:ext>
            </a:extLst>
          </p:cNvPr>
          <p:cNvSpPr txBox="1"/>
          <p:nvPr/>
        </p:nvSpPr>
        <p:spPr>
          <a:xfrm>
            <a:off x="1160206" y="4650326"/>
            <a:ext cx="5132435"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bg2"/>
                </a:solidFill>
                <a:effectLst/>
                <a:latin typeface="Montserrat" panose="00000500000000000000" pitchFamily="2" charset="0"/>
              </a:rPr>
              <a:t>linkedin.com/in/purva-nikam-704434315/</a:t>
            </a:r>
          </a:p>
        </p:txBody>
      </p:sp>
      <p:sp>
        <p:nvSpPr>
          <p:cNvPr id="15" name="TextBox 14">
            <a:extLst>
              <a:ext uri="{FF2B5EF4-FFF2-40B4-BE49-F238E27FC236}">
                <a16:creationId xmlns:a16="http://schemas.microsoft.com/office/drawing/2014/main" id="{B483B453-5279-31AA-DD5E-D2A1DB74B2D7}"/>
              </a:ext>
            </a:extLst>
          </p:cNvPr>
          <p:cNvSpPr txBox="1"/>
          <p:nvPr/>
        </p:nvSpPr>
        <p:spPr>
          <a:xfrm>
            <a:off x="743543" y="5360763"/>
            <a:ext cx="5549097"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bg2"/>
                </a:solidFill>
                <a:latin typeface="Montserrat" panose="00000500000000000000" pitchFamily="2" charset="0"/>
              </a:rPr>
              <a:t>Presented By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bg2"/>
                </a:solidFill>
                <a:latin typeface="Montserrat" panose="00000500000000000000" pitchFamily="2" charset="0"/>
              </a:rPr>
              <a:t>Purva Jayanteelal Nikam</a:t>
            </a:r>
            <a:endParaRPr kumimoji="0" lang="en-US" altLang="en-US" sz="2400" i="0" u="none" strike="noStrike" cap="none" normalizeH="0" baseline="0" dirty="0">
              <a:ln>
                <a:noFill/>
              </a:ln>
              <a:solidFill>
                <a:schemeClr val="bg2"/>
              </a:solidFill>
              <a:effectLst/>
              <a:latin typeface="Montserrat" panose="00000500000000000000" pitchFamily="2" charset="0"/>
            </a:endParaRPr>
          </a:p>
        </p:txBody>
      </p:sp>
      <p:pic>
        <p:nvPicPr>
          <p:cNvPr id="9" name="Picture 8">
            <a:extLst>
              <a:ext uri="{FF2B5EF4-FFF2-40B4-BE49-F238E27FC236}">
                <a16:creationId xmlns:a16="http://schemas.microsoft.com/office/drawing/2014/main" id="{A1ACF13A-D952-2EA0-FA5B-24379276121E}"/>
              </a:ext>
            </a:extLst>
          </p:cNvPr>
          <p:cNvPicPr>
            <a:picLocks noChangeAspect="1"/>
          </p:cNvPicPr>
          <p:nvPr/>
        </p:nvPicPr>
        <p:blipFill>
          <a:blip r:embed="rId4"/>
          <a:stretch>
            <a:fillRect/>
          </a:stretch>
        </p:blipFill>
        <p:spPr>
          <a:xfrm>
            <a:off x="5543650" y="322921"/>
            <a:ext cx="1497979" cy="728525"/>
          </a:xfrm>
          <a:prstGeom prst="rect">
            <a:avLst/>
          </a:prstGeom>
        </p:spPr>
      </p:pic>
      <p:sp>
        <p:nvSpPr>
          <p:cNvPr id="4" name="Google Shape;12453;p89">
            <a:extLst>
              <a:ext uri="{FF2B5EF4-FFF2-40B4-BE49-F238E27FC236}">
                <a16:creationId xmlns:a16="http://schemas.microsoft.com/office/drawing/2014/main" id="{E5DB3E5B-9F6A-3BDE-0996-1A3F520CB792}"/>
              </a:ext>
            </a:extLst>
          </p:cNvPr>
          <p:cNvSpPr/>
          <p:nvPr/>
        </p:nvSpPr>
        <p:spPr>
          <a:xfrm>
            <a:off x="887168" y="4429919"/>
            <a:ext cx="247795" cy="178946"/>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bg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sz="24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6" name="Picture 12" descr="LinkedIn Logo – Free PNG format download (2022)">
            <a:hlinkClick r:id="rId5"/>
            <a:extLst>
              <a:ext uri="{FF2B5EF4-FFF2-40B4-BE49-F238E27FC236}">
                <a16:creationId xmlns:a16="http://schemas.microsoft.com/office/drawing/2014/main" id="{6BB261E5-C41C-1EE2-912A-2900937995A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14012" y="4708339"/>
            <a:ext cx="432781" cy="24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621048"/>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411795" y="136940"/>
            <a:ext cx="4727504"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2. Identify the top 5 states with the highest penetration rate in 2-wheeler and </a:t>
            </a:r>
          </a:p>
          <a:p>
            <a:pPr>
              <a:lnSpc>
                <a:spcPct val="150000"/>
              </a:lnSpc>
            </a:pPr>
            <a:r>
              <a:rPr lang="en-US" dirty="0">
                <a:solidFill>
                  <a:schemeClr val="bg1"/>
                </a:solidFill>
                <a:latin typeface="Montserrat" panose="00000500000000000000" pitchFamily="2" charset="0"/>
              </a:rPr>
              <a:t>4-wheeler EV sales in FY 2024.</a:t>
            </a:r>
          </a:p>
        </p:txBody>
      </p:sp>
      <p:pic>
        <p:nvPicPr>
          <p:cNvPr id="7" name="Picture 6">
            <a:extLst>
              <a:ext uri="{FF2B5EF4-FFF2-40B4-BE49-F238E27FC236}">
                <a16:creationId xmlns:a16="http://schemas.microsoft.com/office/drawing/2014/main" id="{AAECE42B-B18C-6147-9B61-AE9C4E0929AB}"/>
              </a:ext>
            </a:extLst>
          </p:cNvPr>
          <p:cNvPicPr>
            <a:picLocks noChangeAspect="1"/>
          </p:cNvPicPr>
          <p:nvPr/>
        </p:nvPicPr>
        <p:blipFill>
          <a:blip r:embed="rId3"/>
          <a:stretch>
            <a:fillRect/>
          </a:stretch>
        </p:blipFill>
        <p:spPr>
          <a:xfrm>
            <a:off x="2924518" y="2151475"/>
            <a:ext cx="6087325" cy="4029637"/>
          </a:xfrm>
          <a:prstGeom prst="rect">
            <a:avLst/>
          </a:prstGeom>
        </p:spPr>
      </p:pic>
    </p:spTree>
    <p:extLst>
      <p:ext uri="{BB962C8B-B14F-4D97-AF65-F5344CB8AC3E}">
        <p14:creationId xmlns:p14="http://schemas.microsoft.com/office/powerpoint/2010/main" val="4094172269"/>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323303" y="136940"/>
            <a:ext cx="4815995"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3. List the states with negative penetration (decline) in EV sales from 2022 to 2024?</a:t>
            </a:r>
          </a:p>
        </p:txBody>
      </p:sp>
      <p:pic>
        <p:nvPicPr>
          <p:cNvPr id="7" name="Picture 6">
            <a:extLst>
              <a:ext uri="{FF2B5EF4-FFF2-40B4-BE49-F238E27FC236}">
                <a16:creationId xmlns:a16="http://schemas.microsoft.com/office/drawing/2014/main" id="{4CD151FA-2840-1DE3-FAD5-8A57872A77D7}"/>
              </a:ext>
            </a:extLst>
          </p:cNvPr>
          <p:cNvPicPr>
            <a:picLocks noChangeAspect="1"/>
          </p:cNvPicPr>
          <p:nvPr/>
        </p:nvPicPr>
        <p:blipFill>
          <a:blip r:embed="rId3"/>
          <a:stretch>
            <a:fillRect/>
          </a:stretch>
        </p:blipFill>
        <p:spPr>
          <a:xfrm>
            <a:off x="3586480" y="2331086"/>
            <a:ext cx="4866639" cy="3317874"/>
          </a:xfrm>
          <a:prstGeom prst="rect">
            <a:avLst/>
          </a:prstGeom>
        </p:spPr>
      </p:pic>
    </p:spTree>
    <p:extLst>
      <p:ext uri="{BB962C8B-B14F-4D97-AF65-F5344CB8AC3E}">
        <p14:creationId xmlns:p14="http://schemas.microsoft.com/office/powerpoint/2010/main" val="3911505590"/>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224981" y="136940"/>
            <a:ext cx="4914317"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4. What are the quarterly trends based on sales volume for the top 5 EV makers (4-wheelers) from 2022 to 2024?</a:t>
            </a:r>
          </a:p>
        </p:txBody>
      </p:sp>
      <p:pic>
        <p:nvPicPr>
          <p:cNvPr id="14" name="Picture 13">
            <a:extLst>
              <a:ext uri="{FF2B5EF4-FFF2-40B4-BE49-F238E27FC236}">
                <a16:creationId xmlns:a16="http://schemas.microsoft.com/office/drawing/2014/main" id="{97B3AAD6-7E72-3BEC-375D-AB827199FAA3}"/>
              </a:ext>
            </a:extLst>
          </p:cNvPr>
          <p:cNvPicPr>
            <a:picLocks noChangeAspect="1"/>
          </p:cNvPicPr>
          <p:nvPr/>
        </p:nvPicPr>
        <p:blipFill>
          <a:blip r:embed="rId3"/>
          <a:stretch>
            <a:fillRect/>
          </a:stretch>
        </p:blipFill>
        <p:spPr>
          <a:xfrm>
            <a:off x="1118493" y="2675674"/>
            <a:ext cx="9660611" cy="3059964"/>
          </a:xfrm>
          <a:prstGeom prst="rect">
            <a:avLst/>
          </a:prstGeom>
        </p:spPr>
      </p:pic>
    </p:spTree>
    <p:extLst>
      <p:ext uri="{BB962C8B-B14F-4D97-AF65-F5344CB8AC3E}">
        <p14:creationId xmlns:p14="http://schemas.microsoft.com/office/powerpoint/2010/main" val="1851023647"/>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598607" y="136940"/>
            <a:ext cx="4540692"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945762" y="2557035"/>
            <a:ext cx="4190854"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5. How do the EV sales and penetration rates in Delhi compare to Karnataka for 2024?</a:t>
            </a:r>
          </a:p>
        </p:txBody>
      </p:sp>
      <p:pic>
        <p:nvPicPr>
          <p:cNvPr id="7" name="Picture 6">
            <a:extLst>
              <a:ext uri="{FF2B5EF4-FFF2-40B4-BE49-F238E27FC236}">
                <a16:creationId xmlns:a16="http://schemas.microsoft.com/office/drawing/2014/main" id="{16A69F8C-20F0-08E2-A094-BF88AF0CCDD0}"/>
              </a:ext>
            </a:extLst>
          </p:cNvPr>
          <p:cNvPicPr>
            <a:picLocks noChangeAspect="1"/>
          </p:cNvPicPr>
          <p:nvPr/>
        </p:nvPicPr>
        <p:blipFill>
          <a:blip r:embed="rId3"/>
          <a:stretch>
            <a:fillRect/>
          </a:stretch>
        </p:blipFill>
        <p:spPr>
          <a:xfrm>
            <a:off x="6660616" y="1122363"/>
            <a:ext cx="3629278" cy="2158195"/>
          </a:xfrm>
          <a:prstGeom prst="rect">
            <a:avLst/>
          </a:prstGeom>
        </p:spPr>
      </p:pic>
      <p:pic>
        <p:nvPicPr>
          <p:cNvPr id="9" name="Picture 8">
            <a:extLst>
              <a:ext uri="{FF2B5EF4-FFF2-40B4-BE49-F238E27FC236}">
                <a16:creationId xmlns:a16="http://schemas.microsoft.com/office/drawing/2014/main" id="{D01FCD9F-E29F-5B2D-DDEF-A203B0C015BF}"/>
              </a:ext>
            </a:extLst>
          </p:cNvPr>
          <p:cNvPicPr>
            <a:picLocks noChangeAspect="1"/>
          </p:cNvPicPr>
          <p:nvPr/>
        </p:nvPicPr>
        <p:blipFill>
          <a:blip r:embed="rId4"/>
          <a:stretch>
            <a:fillRect/>
          </a:stretch>
        </p:blipFill>
        <p:spPr>
          <a:xfrm>
            <a:off x="6660615" y="3776503"/>
            <a:ext cx="3721875" cy="2250418"/>
          </a:xfrm>
          <a:prstGeom prst="rect">
            <a:avLst/>
          </a:prstGeom>
        </p:spPr>
      </p:pic>
    </p:spTree>
    <p:extLst>
      <p:ext uri="{BB962C8B-B14F-4D97-AF65-F5344CB8AC3E}">
        <p14:creationId xmlns:p14="http://schemas.microsoft.com/office/powerpoint/2010/main" val="2397127501"/>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323303" y="136940"/>
            <a:ext cx="4815995"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6. List down the compounded annual growth rate (CAGR) in 4-wheeler units for the top 5 makers from 2022 to 2024.</a:t>
            </a:r>
          </a:p>
        </p:txBody>
      </p:sp>
      <p:pic>
        <p:nvPicPr>
          <p:cNvPr id="7" name="Picture 6">
            <a:extLst>
              <a:ext uri="{FF2B5EF4-FFF2-40B4-BE49-F238E27FC236}">
                <a16:creationId xmlns:a16="http://schemas.microsoft.com/office/drawing/2014/main" id="{F055DFDE-8C4C-DB1B-23C0-B5DC4D225763}"/>
              </a:ext>
            </a:extLst>
          </p:cNvPr>
          <p:cNvPicPr>
            <a:picLocks noChangeAspect="1"/>
          </p:cNvPicPr>
          <p:nvPr/>
        </p:nvPicPr>
        <p:blipFill>
          <a:blip r:embed="rId4"/>
          <a:stretch>
            <a:fillRect/>
          </a:stretch>
        </p:blipFill>
        <p:spPr>
          <a:xfrm>
            <a:off x="3457913" y="2618515"/>
            <a:ext cx="4839375" cy="3210373"/>
          </a:xfrm>
          <a:prstGeom prst="rect">
            <a:avLst/>
          </a:prstGeom>
        </p:spPr>
      </p:pic>
    </p:spTree>
    <p:extLst>
      <p:ext uri="{BB962C8B-B14F-4D97-AF65-F5344CB8AC3E}">
        <p14:creationId xmlns:p14="http://schemas.microsoft.com/office/powerpoint/2010/main" val="1916457989"/>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323303" y="136940"/>
            <a:ext cx="4815995"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 7. List down the top 10 states that had the highest compounded annual growth rate (CAGR) from 2022 to 2024 in total vehicles sold.</a:t>
            </a:r>
          </a:p>
        </p:txBody>
      </p:sp>
      <p:pic>
        <p:nvPicPr>
          <p:cNvPr id="7" name="Picture 6">
            <a:extLst>
              <a:ext uri="{FF2B5EF4-FFF2-40B4-BE49-F238E27FC236}">
                <a16:creationId xmlns:a16="http://schemas.microsoft.com/office/drawing/2014/main" id="{613D856B-47DF-F0FA-522A-D6D4256F6B12}"/>
              </a:ext>
            </a:extLst>
          </p:cNvPr>
          <p:cNvPicPr>
            <a:picLocks noChangeAspect="1"/>
          </p:cNvPicPr>
          <p:nvPr/>
        </p:nvPicPr>
        <p:blipFill>
          <a:blip r:embed="rId4"/>
          <a:stretch>
            <a:fillRect/>
          </a:stretch>
        </p:blipFill>
        <p:spPr>
          <a:xfrm>
            <a:off x="3162597" y="2757578"/>
            <a:ext cx="5430008" cy="3248478"/>
          </a:xfrm>
          <a:prstGeom prst="rect">
            <a:avLst/>
          </a:prstGeom>
        </p:spPr>
      </p:pic>
    </p:spTree>
    <p:extLst>
      <p:ext uri="{BB962C8B-B14F-4D97-AF65-F5344CB8AC3E}">
        <p14:creationId xmlns:p14="http://schemas.microsoft.com/office/powerpoint/2010/main" val="3201114481"/>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431459" y="136940"/>
            <a:ext cx="4707840"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77370" y="2557035"/>
            <a:ext cx="4507353"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8. What are the peak and low season months for EV sales based on the data from 2022 to 2024?</a:t>
            </a:r>
          </a:p>
        </p:txBody>
      </p:sp>
      <p:pic>
        <p:nvPicPr>
          <p:cNvPr id="8" name="Picture 7">
            <a:extLst>
              <a:ext uri="{FF2B5EF4-FFF2-40B4-BE49-F238E27FC236}">
                <a16:creationId xmlns:a16="http://schemas.microsoft.com/office/drawing/2014/main" id="{E6A83D4A-091E-BE69-EA86-41099A57C73F}"/>
              </a:ext>
            </a:extLst>
          </p:cNvPr>
          <p:cNvPicPr>
            <a:picLocks noChangeAspect="1"/>
          </p:cNvPicPr>
          <p:nvPr/>
        </p:nvPicPr>
        <p:blipFill>
          <a:blip r:embed="rId4"/>
          <a:stretch>
            <a:fillRect/>
          </a:stretch>
        </p:blipFill>
        <p:spPr>
          <a:xfrm>
            <a:off x="6538136" y="1102605"/>
            <a:ext cx="3176451" cy="4998865"/>
          </a:xfrm>
          <a:prstGeom prst="rect">
            <a:avLst/>
          </a:prstGeom>
        </p:spPr>
      </p:pic>
    </p:spTree>
    <p:extLst>
      <p:ext uri="{BB962C8B-B14F-4D97-AF65-F5344CB8AC3E}">
        <p14:creationId xmlns:p14="http://schemas.microsoft.com/office/powerpoint/2010/main" val="1359222683"/>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470787" y="136940"/>
            <a:ext cx="4668511"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832114" y="2557035"/>
            <a:ext cx="5593167"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9. What is the projected number of EV sales (including 2-wheelers and </a:t>
            </a:r>
          </a:p>
          <a:p>
            <a:pPr>
              <a:lnSpc>
                <a:spcPct val="150000"/>
              </a:lnSpc>
            </a:pPr>
            <a:r>
              <a:rPr lang="en-US" dirty="0">
                <a:solidFill>
                  <a:schemeClr val="bg1"/>
                </a:solidFill>
                <a:latin typeface="Montserrat" panose="00000500000000000000" pitchFamily="2" charset="0"/>
              </a:rPr>
              <a:t>4-wheelers) for the top 10 states in 2030?</a:t>
            </a:r>
          </a:p>
        </p:txBody>
      </p:sp>
      <p:pic>
        <p:nvPicPr>
          <p:cNvPr id="11" name="Picture 10">
            <a:extLst>
              <a:ext uri="{FF2B5EF4-FFF2-40B4-BE49-F238E27FC236}">
                <a16:creationId xmlns:a16="http://schemas.microsoft.com/office/drawing/2014/main" id="{5B50E9C2-5A49-BC47-0C78-413DBB83F6E1}"/>
              </a:ext>
            </a:extLst>
          </p:cNvPr>
          <p:cNvPicPr>
            <a:picLocks noChangeAspect="1"/>
          </p:cNvPicPr>
          <p:nvPr/>
        </p:nvPicPr>
        <p:blipFill>
          <a:blip r:embed="rId4"/>
          <a:stretch>
            <a:fillRect/>
          </a:stretch>
        </p:blipFill>
        <p:spPr>
          <a:xfrm>
            <a:off x="6608032" y="1072130"/>
            <a:ext cx="3704483" cy="5306422"/>
          </a:xfrm>
          <a:prstGeom prst="rect">
            <a:avLst/>
          </a:prstGeom>
        </p:spPr>
      </p:pic>
    </p:spTree>
    <p:extLst>
      <p:ext uri="{BB962C8B-B14F-4D97-AF65-F5344CB8AC3E}">
        <p14:creationId xmlns:p14="http://schemas.microsoft.com/office/powerpoint/2010/main" val="3569939659"/>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490453" y="136940"/>
            <a:ext cx="4648846"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10. Estimate the revenue growth rate of 4-wheeler and 2-wheelers EVs in India. Assuming an average unit price for 2-Wheelers is Rs. 85,000 and for 4-Wheelers is Rs. 15,00,000.</a:t>
            </a:r>
          </a:p>
        </p:txBody>
      </p:sp>
      <p:pic>
        <p:nvPicPr>
          <p:cNvPr id="8" name="Picture 7">
            <a:extLst>
              <a:ext uri="{FF2B5EF4-FFF2-40B4-BE49-F238E27FC236}">
                <a16:creationId xmlns:a16="http://schemas.microsoft.com/office/drawing/2014/main" id="{234CF290-6F6C-A3BD-F763-705CE65D3C4F}"/>
              </a:ext>
            </a:extLst>
          </p:cNvPr>
          <p:cNvPicPr>
            <a:picLocks noChangeAspect="1"/>
          </p:cNvPicPr>
          <p:nvPr/>
        </p:nvPicPr>
        <p:blipFill>
          <a:blip r:embed="rId4"/>
          <a:stretch>
            <a:fillRect/>
          </a:stretch>
        </p:blipFill>
        <p:spPr>
          <a:xfrm>
            <a:off x="2418837" y="3003873"/>
            <a:ext cx="7354326" cy="2238687"/>
          </a:xfrm>
          <a:prstGeom prst="rect">
            <a:avLst/>
          </a:prstGeom>
        </p:spPr>
      </p:pic>
    </p:spTree>
    <p:extLst>
      <p:ext uri="{BB962C8B-B14F-4D97-AF65-F5344CB8AC3E}">
        <p14:creationId xmlns:p14="http://schemas.microsoft.com/office/powerpoint/2010/main" val="606961235"/>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077496" y="291882"/>
            <a:ext cx="5494421"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  Secondary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305601" y="1030288"/>
            <a:ext cx="9580798" cy="1292020"/>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 What are the primary reasons for customers choosing 4-wheeler EVs in 2023 and 2024 (cost savings, environmental concerns, government incentives)?</a:t>
            </a:r>
          </a:p>
          <a:p>
            <a:pPr>
              <a:lnSpc>
                <a:spcPct val="150000"/>
              </a:lnSpc>
            </a:pPr>
            <a:endParaRPr lang="en-US"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4E7AD290-812F-C384-BC7E-EBFEFE0847FA}"/>
              </a:ext>
            </a:extLst>
          </p:cNvPr>
          <p:cNvSpPr txBox="1"/>
          <p:nvPr/>
        </p:nvSpPr>
        <p:spPr>
          <a:xfrm>
            <a:off x="1496657" y="2719285"/>
            <a:ext cx="9580798" cy="33695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accent6"/>
                </a:solidFill>
                <a:latin typeface="Montserrat" panose="00000500000000000000" pitchFamily="2" charset="0"/>
              </a:rPr>
              <a:t>1. Cost Savings: </a:t>
            </a:r>
            <a:r>
              <a:rPr lang="en-US" dirty="0">
                <a:solidFill>
                  <a:schemeClr val="bg1"/>
                </a:solidFill>
                <a:latin typeface="Montserrat" panose="00000500000000000000" pitchFamily="2" charset="0"/>
              </a:rPr>
              <a:t>EVs offer lower running costs due to reduced fuel and maintenance expenses, making them economically appealing.</a:t>
            </a:r>
          </a:p>
          <a:p>
            <a:pPr marL="285750" indent="-285750">
              <a:lnSpc>
                <a:spcPct val="150000"/>
              </a:lnSpc>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lnSpc>
                <a:spcPct val="150000"/>
              </a:lnSpc>
              <a:buFont typeface="Arial" panose="020B0604020202020204" pitchFamily="34" charset="0"/>
              <a:buChar char="•"/>
            </a:pPr>
            <a:r>
              <a:rPr lang="en-US" dirty="0">
                <a:solidFill>
                  <a:schemeClr val="accent6"/>
                </a:solidFill>
                <a:latin typeface="Montserrat" panose="00000500000000000000" pitchFamily="2" charset="0"/>
              </a:rPr>
              <a:t>2. Environmental Concerns: </a:t>
            </a:r>
            <a:r>
              <a:rPr lang="en-US" dirty="0">
                <a:solidFill>
                  <a:schemeClr val="bg1"/>
                </a:solidFill>
                <a:latin typeface="Montserrat" panose="00000500000000000000" pitchFamily="2" charset="0"/>
              </a:rPr>
              <a:t>Consumers are increasingly choosing EVs to minimize their carbon footprint and contribute to environmental protection.</a:t>
            </a:r>
          </a:p>
          <a:p>
            <a:pPr marL="285750" indent="-285750">
              <a:lnSpc>
                <a:spcPct val="150000"/>
              </a:lnSpc>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lnSpc>
                <a:spcPct val="150000"/>
              </a:lnSpc>
              <a:buFont typeface="Arial" panose="020B0604020202020204" pitchFamily="34" charset="0"/>
              <a:buChar char="•"/>
            </a:pPr>
            <a:r>
              <a:rPr lang="en-US" dirty="0">
                <a:solidFill>
                  <a:schemeClr val="accent6"/>
                </a:solidFill>
                <a:latin typeface="Montserrat" panose="00000500000000000000" pitchFamily="2" charset="0"/>
              </a:rPr>
              <a:t>3. Government Incentives: </a:t>
            </a:r>
            <a:r>
              <a:rPr lang="en-US" dirty="0">
                <a:solidFill>
                  <a:schemeClr val="bg1"/>
                </a:solidFill>
                <a:latin typeface="Montserrat" panose="00000500000000000000" pitchFamily="2" charset="0"/>
              </a:rPr>
              <a:t>Subsidies, tax breaks, and other government incentives make EVs more affordable and accessible</a:t>
            </a:r>
            <a:r>
              <a:rPr lang="en-US" dirty="0">
                <a:solidFill>
                  <a:schemeClr val="accent6"/>
                </a:solidFill>
                <a:latin typeface="Montserrat" panose="00000500000000000000" pitchFamily="2" charset="0"/>
              </a:rPr>
              <a:t>.</a:t>
            </a:r>
            <a:endParaRPr lang="en-US"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4100874764"/>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Photo electric car charging in garage">
            <a:extLst>
              <a:ext uri="{FF2B5EF4-FFF2-40B4-BE49-F238E27FC236}">
                <a16:creationId xmlns:a16="http://schemas.microsoft.com/office/drawing/2014/main" id="{7028A526-A359-5AC4-E585-F8C96501A3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610" r="8177"/>
          <a:stretch/>
        </p:blipFill>
        <p:spPr bwMode="auto">
          <a:xfrm>
            <a:off x="0" y="0"/>
            <a:ext cx="5408689" cy="6858000"/>
          </a:xfrm>
          <a:custGeom>
            <a:avLst/>
            <a:gdLst>
              <a:gd name="connsiteX0" fmla="*/ 0 w 5408689"/>
              <a:gd name="connsiteY0" fmla="*/ 0 h 6858000"/>
              <a:gd name="connsiteX1" fmla="*/ 4587772 w 5408689"/>
              <a:gd name="connsiteY1" fmla="*/ 0 h 6858000"/>
              <a:gd name="connsiteX2" fmla="*/ 5408689 w 5408689"/>
              <a:gd name="connsiteY2" fmla="*/ 6858000 h 6858000"/>
              <a:gd name="connsiteX3" fmla="*/ 0 w 5408689"/>
              <a:gd name="connsiteY3" fmla="*/ 6858000 h 6858000"/>
              <a:gd name="connsiteX4" fmla="*/ 0 w 540868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8689" h="6858000">
                <a:moveTo>
                  <a:pt x="0" y="0"/>
                </a:moveTo>
                <a:lnTo>
                  <a:pt x="4587772" y="0"/>
                </a:lnTo>
                <a:lnTo>
                  <a:pt x="5408689" y="6858000"/>
                </a:lnTo>
                <a:lnTo>
                  <a:pt x="0" y="6858000"/>
                </a:lnTo>
                <a:lnTo>
                  <a:pt x="0" y="0"/>
                </a:ln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7CA55F-333F-9942-5B0A-7707FD82DF69}"/>
              </a:ext>
            </a:extLst>
          </p:cNvPr>
          <p:cNvSpPr txBox="1"/>
          <p:nvPr/>
        </p:nvSpPr>
        <p:spPr>
          <a:xfrm>
            <a:off x="5736958" y="521571"/>
            <a:ext cx="6126773" cy="584775"/>
          </a:xfrm>
          <a:prstGeom prst="rect">
            <a:avLst/>
          </a:prstGeom>
          <a:noFill/>
        </p:spPr>
        <p:txBody>
          <a:bodyPr wrap="square">
            <a:spAutoFit/>
          </a:bodyPr>
          <a:lstStyle/>
          <a:p>
            <a:r>
              <a:rPr lang="en-US" sz="3200" b="1" dirty="0">
                <a:solidFill>
                  <a:schemeClr val="accent6"/>
                </a:solidFill>
                <a:latin typeface="Montserrat" panose="00000500000000000000" pitchFamily="2" charset="0"/>
              </a:rPr>
              <a:t>Agenda</a:t>
            </a:r>
          </a:p>
        </p:txBody>
      </p:sp>
      <p:sp>
        <p:nvSpPr>
          <p:cNvPr id="8" name="Rectangle 7">
            <a:extLst>
              <a:ext uri="{FF2B5EF4-FFF2-40B4-BE49-F238E27FC236}">
                <a16:creationId xmlns:a16="http://schemas.microsoft.com/office/drawing/2014/main" id="{4B5BE3AD-3D63-EE17-B7E1-4F0826C98F41}"/>
              </a:ext>
            </a:extLst>
          </p:cNvPr>
          <p:cNvSpPr/>
          <p:nvPr/>
        </p:nvSpPr>
        <p:spPr>
          <a:xfrm>
            <a:off x="5810962" y="1422362"/>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01</a:t>
            </a:r>
          </a:p>
        </p:txBody>
      </p:sp>
      <p:sp>
        <p:nvSpPr>
          <p:cNvPr id="9" name="Rectangle 8">
            <a:extLst>
              <a:ext uri="{FF2B5EF4-FFF2-40B4-BE49-F238E27FC236}">
                <a16:creationId xmlns:a16="http://schemas.microsoft.com/office/drawing/2014/main" id="{115B4452-7F86-1BDB-BBED-FA80C9745660}"/>
              </a:ext>
            </a:extLst>
          </p:cNvPr>
          <p:cNvSpPr/>
          <p:nvPr/>
        </p:nvSpPr>
        <p:spPr>
          <a:xfrm>
            <a:off x="5810962" y="3252539"/>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03</a:t>
            </a:r>
          </a:p>
        </p:txBody>
      </p:sp>
      <p:sp>
        <p:nvSpPr>
          <p:cNvPr id="10" name="Rectangle 9">
            <a:extLst>
              <a:ext uri="{FF2B5EF4-FFF2-40B4-BE49-F238E27FC236}">
                <a16:creationId xmlns:a16="http://schemas.microsoft.com/office/drawing/2014/main" id="{5F4A7B98-A309-0070-CDCB-5E121689E31A}"/>
              </a:ext>
            </a:extLst>
          </p:cNvPr>
          <p:cNvSpPr/>
          <p:nvPr/>
        </p:nvSpPr>
        <p:spPr>
          <a:xfrm>
            <a:off x="5810962" y="2309866"/>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02</a:t>
            </a:r>
          </a:p>
        </p:txBody>
      </p:sp>
      <p:sp>
        <p:nvSpPr>
          <p:cNvPr id="11" name="Rectangle 10">
            <a:extLst>
              <a:ext uri="{FF2B5EF4-FFF2-40B4-BE49-F238E27FC236}">
                <a16:creationId xmlns:a16="http://schemas.microsoft.com/office/drawing/2014/main" id="{977DB887-0170-CEAC-080F-BA8402ED6E08}"/>
              </a:ext>
            </a:extLst>
          </p:cNvPr>
          <p:cNvSpPr/>
          <p:nvPr/>
        </p:nvSpPr>
        <p:spPr>
          <a:xfrm>
            <a:off x="5820794" y="4175572"/>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04</a:t>
            </a:r>
          </a:p>
        </p:txBody>
      </p:sp>
      <p:sp>
        <p:nvSpPr>
          <p:cNvPr id="12" name="TextBox 11">
            <a:extLst>
              <a:ext uri="{FF2B5EF4-FFF2-40B4-BE49-F238E27FC236}">
                <a16:creationId xmlns:a16="http://schemas.microsoft.com/office/drawing/2014/main" id="{3AFE5EE5-371D-A2C2-643F-3E1AFFA1DFC8}"/>
              </a:ext>
            </a:extLst>
          </p:cNvPr>
          <p:cNvSpPr txBox="1"/>
          <p:nvPr/>
        </p:nvSpPr>
        <p:spPr>
          <a:xfrm>
            <a:off x="6665553" y="1574766"/>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Problem Statement</a:t>
            </a:r>
          </a:p>
        </p:txBody>
      </p:sp>
      <p:sp>
        <p:nvSpPr>
          <p:cNvPr id="13" name="TextBox 12">
            <a:extLst>
              <a:ext uri="{FF2B5EF4-FFF2-40B4-BE49-F238E27FC236}">
                <a16:creationId xmlns:a16="http://schemas.microsoft.com/office/drawing/2014/main" id="{EA84E3A6-D23C-3FF4-00BA-578BB0D8AFB5}"/>
              </a:ext>
            </a:extLst>
          </p:cNvPr>
          <p:cNvSpPr txBox="1"/>
          <p:nvPr/>
        </p:nvSpPr>
        <p:spPr>
          <a:xfrm>
            <a:off x="6665553" y="2432407"/>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Goal</a:t>
            </a:r>
          </a:p>
        </p:txBody>
      </p:sp>
      <p:sp>
        <p:nvSpPr>
          <p:cNvPr id="14" name="TextBox 13">
            <a:extLst>
              <a:ext uri="{FF2B5EF4-FFF2-40B4-BE49-F238E27FC236}">
                <a16:creationId xmlns:a16="http://schemas.microsoft.com/office/drawing/2014/main" id="{A54AB784-D772-5C5B-3220-1D9894E14857}"/>
              </a:ext>
            </a:extLst>
          </p:cNvPr>
          <p:cNvSpPr txBox="1"/>
          <p:nvPr/>
        </p:nvSpPr>
        <p:spPr>
          <a:xfrm>
            <a:off x="6665553" y="3341314"/>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Dashboard Showcase</a:t>
            </a:r>
          </a:p>
        </p:txBody>
      </p:sp>
      <p:sp>
        <p:nvSpPr>
          <p:cNvPr id="15" name="TextBox 14">
            <a:extLst>
              <a:ext uri="{FF2B5EF4-FFF2-40B4-BE49-F238E27FC236}">
                <a16:creationId xmlns:a16="http://schemas.microsoft.com/office/drawing/2014/main" id="{3DD381FE-7683-27A0-05EE-68057D22BB18}"/>
              </a:ext>
            </a:extLst>
          </p:cNvPr>
          <p:cNvSpPr txBox="1"/>
          <p:nvPr/>
        </p:nvSpPr>
        <p:spPr>
          <a:xfrm>
            <a:off x="6674492" y="4283982"/>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Insights</a:t>
            </a:r>
          </a:p>
        </p:txBody>
      </p:sp>
      <p:sp>
        <p:nvSpPr>
          <p:cNvPr id="16" name="Rectangle 15">
            <a:extLst>
              <a:ext uri="{FF2B5EF4-FFF2-40B4-BE49-F238E27FC236}">
                <a16:creationId xmlns:a16="http://schemas.microsoft.com/office/drawing/2014/main" id="{8B849F89-1882-E74D-8992-C449D2DF96DE}"/>
              </a:ext>
            </a:extLst>
          </p:cNvPr>
          <p:cNvSpPr/>
          <p:nvPr/>
        </p:nvSpPr>
        <p:spPr>
          <a:xfrm>
            <a:off x="5820794" y="5090149"/>
            <a:ext cx="586153" cy="58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05</a:t>
            </a:r>
          </a:p>
        </p:txBody>
      </p:sp>
      <p:sp>
        <p:nvSpPr>
          <p:cNvPr id="17" name="TextBox 16">
            <a:extLst>
              <a:ext uri="{FF2B5EF4-FFF2-40B4-BE49-F238E27FC236}">
                <a16:creationId xmlns:a16="http://schemas.microsoft.com/office/drawing/2014/main" id="{465C7345-688B-6E30-0D3A-5AB5FE7A7F31}"/>
              </a:ext>
            </a:extLst>
          </p:cNvPr>
          <p:cNvSpPr txBox="1"/>
          <p:nvPr/>
        </p:nvSpPr>
        <p:spPr>
          <a:xfrm>
            <a:off x="6665552" y="5198559"/>
            <a:ext cx="3725963" cy="369332"/>
          </a:xfrm>
          <a:prstGeom prst="rect">
            <a:avLst/>
          </a:prstGeom>
          <a:noFill/>
        </p:spPr>
        <p:txBody>
          <a:bodyPr wrap="square">
            <a:spAutoFit/>
          </a:bodyPr>
          <a:lstStyle/>
          <a:p>
            <a:r>
              <a:rPr lang="en-US" dirty="0">
                <a:solidFill>
                  <a:schemeClr val="bg1"/>
                </a:solidFill>
                <a:latin typeface="Montserrat" panose="00000500000000000000" pitchFamily="2" charset="0"/>
              </a:rPr>
              <a:t>Recommendations</a:t>
            </a:r>
          </a:p>
        </p:txBody>
      </p:sp>
      <p:sp>
        <p:nvSpPr>
          <p:cNvPr id="7" name="Freeform: Shape 6">
            <a:extLst>
              <a:ext uri="{FF2B5EF4-FFF2-40B4-BE49-F238E27FC236}">
                <a16:creationId xmlns:a16="http://schemas.microsoft.com/office/drawing/2014/main" id="{8EF5F703-C5C7-0CAA-1B70-36C57BF0AF14}"/>
              </a:ext>
            </a:extLst>
          </p:cNvPr>
          <p:cNvSpPr/>
          <p:nvPr/>
        </p:nvSpPr>
        <p:spPr>
          <a:xfrm rot="21143048">
            <a:off x="4565548" y="-59377"/>
            <a:ext cx="588884" cy="3876142"/>
          </a:xfrm>
          <a:custGeom>
            <a:avLst/>
            <a:gdLst>
              <a:gd name="connsiteX0" fmla="*/ 0 w 588884"/>
              <a:gd name="connsiteY0" fmla="*/ 0 h 3296083"/>
              <a:gd name="connsiteX1" fmla="*/ 588884 w 588884"/>
              <a:gd name="connsiteY1" fmla="*/ 78740 h 3296083"/>
              <a:gd name="connsiteX2" fmla="*/ 588884 w 588884"/>
              <a:gd name="connsiteY2" fmla="*/ 3296083 h 3296083"/>
              <a:gd name="connsiteX3" fmla="*/ 1 w 588884"/>
              <a:gd name="connsiteY3" fmla="*/ 3217343 h 3296083"/>
              <a:gd name="connsiteX4" fmla="*/ 0 w 588884"/>
              <a:gd name="connsiteY4" fmla="*/ 0 h 3296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84" h="3296083">
                <a:moveTo>
                  <a:pt x="0" y="0"/>
                </a:moveTo>
                <a:lnTo>
                  <a:pt x="588884" y="78740"/>
                </a:lnTo>
                <a:lnTo>
                  <a:pt x="588884" y="3296083"/>
                </a:lnTo>
                <a:lnTo>
                  <a:pt x="1" y="3217343"/>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8BC746F-F0A3-42DF-2713-626F8AC834BD}"/>
              </a:ext>
            </a:extLst>
          </p:cNvPr>
          <p:cNvSpPr/>
          <p:nvPr/>
        </p:nvSpPr>
        <p:spPr>
          <a:xfrm rot="21143048">
            <a:off x="4331431" y="3419987"/>
            <a:ext cx="588884" cy="3512747"/>
          </a:xfrm>
          <a:custGeom>
            <a:avLst/>
            <a:gdLst>
              <a:gd name="connsiteX0" fmla="*/ 0 w 588884"/>
              <a:gd name="connsiteY0" fmla="*/ 0 h 3078266"/>
              <a:gd name="connsiteX1" fmla="*/ 588884 w 588884"/>
              <a:gd name="connsiteY1" fmla="*/ 78739 h 3078266"/>
              <a:gd name="connsiteX2" fmla="*/ 588884 w 588884"/>
              <a:gd name="connsiteY2" fmla="*/ 3078266 h 3078266"/>
              <a:gd name="connsiteX3" fmla="*/ 0 w 588884"/>
              <a:gd name="connsiteY3" fmla="*/ 2999526 h 3078266"/>
              <a:gd name="connsiteX4" fmla="*/ 0 w 588884"/>
              <a:gd name="connsiteY4" fmla="*/ 0 h 3078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884" h="3078266">
                <a:moveTo>
                  <a:pt x="0" y="0"/>
                </a:moveTo>
                <a:lnTo>
                  <a:pt x="588884" y="78739"/>
                </a:lnTo>
                <a:lnTo>
                  <a:pt x="588884" y="3078266"/>
                </a:lnTo>
                <a:lnTo>
                  <a:pt x="0" y="2999526"/>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83346602"/>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880853" y="136940"/>
            <a:ext cx="5258446"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Secondary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2. How do government incentives and subsidies impact the adoption rates of 2-wheelers and 4-wheelers? Which states in India provided most subsidies?</a:t>
            </a:r>
          </a:p>
        </p:txBody>
      </p:sp>
      <p:sp>
        <p:nvSpPr>
          <p:cNvPr id="6" name="TextBox 5">
            <a:extLst>
              <a:ext uri="{FF2B5EF4-FFF2-40B4-BE49-F238E27FC236}">
                <a16:creationId xmlns:a16="http://schemas.microsoft.com/office/drawing/2014/main" id="{976C2DCF-3361-1FA5-464E-BAC1D5209DAE}"/>
              </a:ext>
            </a:extLst>
          </p:cNvPr>
          <p:cNvSpPr txBox="1"/>
          <p:nvPr/>
        </p:nvSpPr>
        <p:spPr>
          <a:xfrm>
            <a:off x="1087202" y="2250128"/>
            <a:ext cx="9580798" cy="37850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bg1"/>
                </a:solidFill>
                <a:latin typeface="Montserrat" panose="00000500000000000000" pitchFamily="2" charset="0"/>
              </a:rPr>
              <a:t>Government incentives and subsidies make EVs more affordable by reducing purchase costs, offering tax exemptions, and lowering registration fees. This decreases the overall cost of owning an EV, making them more accessible and encouraging more consumers to adopt electric vehicles.</a:t>
            </a:r>
          </a:p>
          <a:p>
            <a:pPr marL="342900" indent="-342900">
              <a:lnSpc>
                <a:spcPct val="150000"/>
              </a:lnSpc>
              <a:buFont typeface="+mj-lt"/>
              <a:buAutoNum type="arabicPeriod"/>
            </a:pPr>
            <a:endParaRPr lang="en-US" dirty="0">
              <a:solidFill>
                <a:schemeClr val="bg1"/>
              </a:solidFill>
              <a:latin typeface="Montserrat" panose="00000500000000000000" pitchFamily="2" charset="0"/>
            </a:endParaRPr>
          </a:p>
          <a:p>
            <a:pPr marL="285750" indent="-285750">
              <a:lnSpc>
                <a:spcPct val="150000"/>
              </a:lnSpc>
              <a:buFont typeface="Arial" panose="020B0604020202020204" pitchFamily="34" charset="0"/>
              <a:buChar char="•"/>
            </a:pPr>
            <a:r>
              <a:rPr lang="en-US" dirty="0">
                <a:solidFill>
                  <a:schemeClr val="bg1"/>
                </a:solidFill>
                <a:latin typeface="Montserrat" panose="00000500000000000000" pitchFamily="2" charset="0"/>
              </a:rPr>
              <a:t>Key subsidizing states in India, such as </a:t>
            </a:r>
            <a:r>
              <a:rPr lang="en-US" dirty="0">
                <a:solidFill>
                  <a:schemeClr val="accent6"/>
                </a:solidFill>
                <a:latin typeface="Montserrat" panose="00000500000000000000" pitchFamily="2" charset="0"/>
              </a:rPr>
              <a:t>Maharashtra</a:t>
            </a:r>
            <a:r>
              <a:rPr lang="en-US" dirty="0">
                <a:solidFill>
                  <a:schemeClr val="bg1"/>
                </a:solidFill>
                <a:latin typeface="Montserrat" panose="00000500000000000000" pitchFamily="2" charset="0"/>
              </a:rPr>
              <a:t>, </a:t>
            </a:r>
            <a:r>
              <a:rPr lang="en-US" dirty="0">
                <a:solidFill>
                  <a:schemeClr val="accent6"/>
                </a:solidFill>
                <a:latin typeface="Montserrat" panose="00000500000000000000" pitchFamily="2" charset="0"/>
              </a:rPr>
              <a:t>Gujarat</a:t>
            </a:r>
            <a:r>
              <a:rPr lang="en-US" dirty="0">
                <a:solidFill>
                  <a:schemeClr val="bg1"/>
                </a:solidFill>
                <a:latin typeface="Montserrat" panose="00000500000000000000" pitchFamily="2" charset="0"/>
              </a:rPr>
              <a:t>, </a:t>
            </a:r>
            <a:r>
              <a:rPr lang="en-US" dirty="0">
                <a:solidFill>
                  <a:schemeClr val="accent6"/>
                </a:solidFill>
                <a:latin typeface="Montserrat" panose="00000500000000000000" pitchFamily="2" charset="0"/>
              </a:rPr>
              <a:t>Delhi</a:t>
            </a:r>
            <a:r>
              <a:rPr lang="en-US" dirty="0">
                <a:solidFill>
                  <a:schemeClr val="bg1"/>
                </a:solidFill>
                <a:latin typeface="Montserrat" panose="00000500000000000000" pitchFamily="2" charset="0"/>
              </a:rPr>
              <a:t>, </a:t>
            </a:r>
            <a:r>
              <a:rPr lang="en-US" dirty="0">
                <a:solidFill>
                  <a:schemeClr val="accent6"/>
                </a:solidFill>
                <a:latin typeface="Montserrat" panose="00000500000000000000" pitchFamily="2" charset="0"/>
              </a:rPr>
              <a:t>Tamil Nadu</a:t>
            </a:r>
            <a:r>
              <a:rPr lang="en-US" dirty="0">
                <a:solidFill>
                  <a:schemeClr val="bg1"/>
                </a:solidFill>
                <a:latin typeface="Montserrat" panose="00000500000000000000" pitchFamily="2" charset="0"/>
              </a:rPr>
              <a:t>, and </a:t>
            </a:r>
            <a:r>
              <a:rPr lang="en-US" dirty="0">
                <a:solidFill>
                  <a:schemeClr val="accent6"/>
                </a:solidFill>
                <a:latin typeface="Montserrat" panose="00000500000000000000" pitchFamily="2" charset="0"/>
              </a:rPr>
              <a:t>Karnataka</a:t>
            </a:r>
            <a:r>
              <a:rPr lang="en-US" dirty="0">
                <a:solidFill>
                  <a:schemeClr val="bg1"/>
                </a:solidFill>
                <a:latin typeface="Montserrat" panose="00000500000000000000" pitchFamily="2" charset="0"/>
              </a:rPr>
              <a:t>, provide substantial subsidies, tax exemptions, and infrastructure incentives, significantly boosting the adoption of 2-wheelers and 4-wheelers EVs.</a:t>
            </a:r>
          </a:p>
        </p:txBody>
      </p:sp>
    </p:spTree>
    <p:extLst>
      <p:ext uri="{BB962C8B-B14F-4D97-AF65-F5344CB8AC3E}">
        <p14:creationId xmlns:p14="http://schemas.microsoft.com/office/powerpoint/2010/main" val="443388592"/>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126659" y="136940"/>
            <a:ext cx="5012640"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Secondary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3. How does the availability of charging stations infrastructure correlate with the EV sales and penetration rates in the top 5 states?</a:t>
            </a:r>
          </a:p>
        </p:txBody>
      </p:sp>
      <p:sp>
        <p:nvSpPr>
          <p:cNvPr id="6" name="TextBox 5">
            <a:extLst>
              <a:ext uri="{FF2B5EF4-FFF2-40B4-BE49-F238E27FC236}">
                <a16:creationId xmlns:a16="http://schemas.microsoft.com/office/drawing/2014/main" id="{8F3B68EA-40F0-B2EB-4FDC-9B952A54ADBF}"/>
              </a:ext>
            </a:extLst>
          </p:cNvPr>
          <p:cNvSpPr txBox="1"/>
          <p:nvPr/>
        </p:nvSpPr>
        <p:spPr>
          <a:xfrm>
            <a:off x="1087202" y="2473017"/>
            <a:ext cx="9580798" cy="2123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bg1"/>
                </a:solidFill>
                <a:latin typeface="Montserrat" panose="00000500000000000000" pitchFamily="2" charset="0"/>
              </a:rPr>
              <a:t>States with robust charging infrastructure, such as Maharashtra, Delhi, Karnataka, Gujarat, and Tamil Nadu, experience greater EV sales and market penetration. The widespread availability of charging stations reduces range anxiety and enhances convenience, boosting consumer confidence and driving higher adoption rates of electric vehicles in these regions.</a:t>
            </a:r>
          </a:p>
        </p:txBody>
      </p:sp>
    </p:spTree>
    <p:extLst>
      <p:ext uri="{BB962C8B-B14F-4D97-AF65-F5344CB8AC3E}">
        <p14:creationId xmlns:p14="http://schemas.microsoft.com/office/powerpoint/2010/main" val="1645123789"/>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126659" y="136940"/>
            <a:ext cx="5012640"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Secondary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209122" y="1122363"/>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4. Who should be the brand ambassador if AtliQ Motors launches their EV/Hybrid vehicles in India and why?</a:t>
            </a:r>
          </a:p>
        </p:txBody>
      </p:sp>
      <p:sp>
        <p:nvSpPr>
          <p:cNvPr id="6" name="TextBox 5">
            <a:extLst>
              <a:ext uri="{FF2B5EF4-FFF2-40B4-BE49-F238E27FC236}">
                <a16:creationId xmlns:a16="http://schemas.microsoft.com/office/drawing/2014/main" id="{8F3B68EA-40F0-B2EB-4FDC-9B952A54ADBF}"/>
              </a:ext>
            </a:extLst>
          </p:cNvPr>
          <p:cNvSpPr txBox="1"/>
          <p:nvPr/>
        </p:nvSpPr>
        <p:spPr>
          <a:xfrm>
            <a:off x="1468095" y="2609952"/>
            <a:ext cx="9580798" cy="1707519"/>
          </a:xfrm>
          <a:prstGeom prst="rect">
            <a:avLst/>
          </a:prstGeom>
          <a:noFill/>
        </p:spPr>
        <p:txBody>
          <a:bodyPr wrap="square">
            <a:spAutoFit/>
          </a:bodyPr>
          <a:lstStyle/>
          <a:p>
            <a:pPr>
              <a:lnSpc>
                <a:spcPct val="150000"/>
              </a:lnSpc>
            </a:pPr>
            <a:r>
              <a:rPr lang="en-US" b="1" dirty="0">
                <a:solidFill>
                  <a:srgbClr val="92D050"/>
                </a:solidFill>
                <a:latin typeface="Montserrat" panose="00000500000000000000" pitchFamily="2" charset="0"/>
              </a:rPr>
              <a:t>Alia Bhatt</a:t>
            </a:r>
            <a:r>
              <a:rPr lang="en-US" dirty="0">
                <a:solidFill>
                  <a:srgbClr val="92D050"/>
                </a:solidFill>
                <a:latin typeface="Montserrat" panose="00000500000000000000" pitchFamily="2" charset="0"/>
              </a:rPr>
              <a:t> </a:t>
            </a:r>
            <a:r>
              <a:rPr lang="en-US" dirty="0">
                <a:solidFill>
                  <a:schemeClr val="bg1"/>
                </a:solidFill>
                <a:latin typeface="Montserrat" panose="00000500000000000000" pitchFamily="2" charset="0"/>
              </a:rPr>
              <a:t>- Alia is known for her advocacy of environmental issues and her involvement in green initiatives. Her image as a progressive and eco-friendly celebrity can resonate with </a:t>
            </a:r>
            <a:r>
              <a:rPr lang="en-US" dirty="0" err="1">
                <a:solidFill>
                  <a:schemeClr val="bg1"/>
                </a:solidFill>
                <a:latin typeface="Montserrat" panose="00000500000000000000" pitchFamily="2" charset="0"/>
              </a:rPr>
              <a:t>AtliQ's</a:t>
            </a:r>
            <a:r>
              <a:rPr lang="en-US" dirty="0">
                <a:solidFill>
                  <a:schemeClr val="bg1"/>
                </a:solidFill>
                <a:latin typeface="Montserrat" panose="00000500000000000000" pitchFamily="2" charset="0"/>
              </a:rPr>
              <a:t> sustainability message, making her a great fit to promote EVs.</a:t>
            </a:r>
          </a:p>
        </p:txBody>
      </p:sp>
    </p:spTree>
    <p:extLst>
      <p:ext uri="{BB962C8B-B14F-4D97-AF65-F5344CB8AC3E}">
        <p14:creationId xmlns:p14="http://schemas.microsoft.com/office/powerpoint/2010/main" val="3005083465"/>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3087329" y="136940"/>
            <a:ext cx="5051969"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 Secondary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5. Which state of India is ideal to start the manufacturing unit? (Based on subsidies provided, ease of doing business, stability in governance etc.)</a:t>
            </a:r>
          </a:p>
        </p:txBody>
      </p:sp>
      <p:sp>
        <p:nvSpPr>
          <p:cNvPr id="6" name="TextBox 5">
            <a:extLst>
              <a:ext uri="{FF2B5EF4-FFF2-40B4-BE49-F238E27FC236}">
                <a16:creationId xmlns:a16="http://schemas.microsoft.com/office/drawing/2014/main" id="{8F3B68EA-40F0-B2EB-4FDC-9B952A54ADBF}"/>
              </a:ext>
            </a:extLst>
          </p:cNvPr>
          <p:cNvSpPr txBox="1"/>
          <p:nvPr/>
        </p:nvSpPr>
        <p:spPr>
          <a:xfrm>
            <a:off x="1087202" y="2473017"/>
            <a:ext cx="9580798" cy="2954014"/>
          </a:xfrm>
          <a:prstGeom prst="rect">
            <a:avLst/>
          </a:prstGeom>
          <a:noFill/>
        </p:spPr>
        <p:txBody>
          <a:bodyPr wrap="square">
            <a:spAutoFit/>
          </a:bodyPr>
          <a:lstStyle/>
          <a:p>
            <a:pPr>
              <a:lnSpc>
                <a:spcPct val="150000"/>
              </a:lnSpc>
            </a:pPr>
            <a:r>
              <a:rPr lang="en-US" dirty="0">
                <a:solidFill>
                  <a:srgbClr val="92D050"/>
                </a:solidFill>
                <a:latin typeface="Montserrat" panose="00000500000000000000" pitchFamily="2" charset="0"/>
              </a:rPr>
              <a:t>Maharashtra</a:t>
            </a:r>
            <a:r>
              <a:rPr lang="en-US" dirty="0">
                <a:solidFill>
                  <a:schemeClr val="bg1"/>
                </a:solidFill>
                <a:latin typeface="Montserrat" panose="00000500000000000000" pitchFamily="2" charset="0"/>
              </a:rPr>
              <a:t> is an ideal location for an electric vehicle (EV) manufacturing unit due to its attractive subsidies, business-friendly environment, and developed infrastructure. The state provides significant financial incentives, streamlined processes, and a stable governance, creating a favorable investment climate. Its advanced infrastructure, including ports and roads, coupled with its strategic location and strong logistics network, further supports efficient manufacturing and distribution.</a:t>
            </a:r>
          </a:p>
        </p:txBody>
      </p:sp>
    </p:spTree>
    <p:extLst>
      <p:ext uri="{BB962C8B-B14F-4D97-AF65-F5344CB8AC3E}">
        <p14:creationId xmlns:p14="http://schemas.microsoft.com/office/powerpoint/2010/main" val="2649130799"/>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F3B68EA-40F0-B2EB-4FDC-9B952A54ADBF}"/>
              </a:ext>
            </a:extLst>
          </p:cNvPr>
          <p:cNvSpPr txBox="1"/>
          <p:nvPr/>
        </p:nvSpPr>
        <p:spPr>
          <a:xfrm>
            <a:off x="1220462" y="713592"/>
            <a:ext cx="4434842" cy="1671740"/>
          </a:xfrm>
          <a:prstGeom prst="rect">
            <a:avLst/>
          </a:prstGeom>
          <a:noFill/>
        </p:spPr>
        <p:txBody>
          <a:bodyPr wrap="square">
            <a:spAutoFit/>
          </a:bodyPr>
          <a:lstStyle/>
          <a:p>
            <a:pPr>
              <a:lnSpc>
                <a:spcPct val="150000"/>
              </a:lnSpc>
            </a:pPr>
            <a:r>
              <a:rPr lang="en-US" sz="1400" b="1" dirty="0">
                <a:solidFill>
                  <a:schemeClr val="bg1"/>
                </a:solidFill>
                <a:latin typeface="Montserrat" panose="00000500000000000000" pitchFamily="2" charset="0"/>
              </a:rPr>
              <a:t>Focus on Infrastructure</a:t>
            </a:r>
            <a:r>
              <a:rPr lang="en-US" sz="1400" dirty="0">
                <a:solidFill>
                  <a:schemeClr val="bg1"/>
                </a:solidFill>
                <a:latin typeface="Montserrat" panose="00000500000000000000" pitchFamily="2" charset="0"/>
              </a:rPr>
              <a:t>: Take advantage of Maharashtra’s developed infrastructure by selecting a location with excellent connectivity to ports, roads, and power sources to streamline operations and logistics.</a:t>
            </a:r>
            <a:endParaRPr lang="en-US" dirty="0">
              <a:solidFill>
                <a:schemeClr val="bg1"/>
              </a:solidFill>
              <a:latin typeface="Montserrat" panose="00000500000000000000" pitchFamily="2" charset="0"/>
            </a:endParaRPr>
          </a:p>
        </p:txBody>
      </p:sp>
      <p:sp>
        <p:nvSpPr>
          <p:cNvPr id="8" name="Freeform: Shape 7">
            <a:extLst>
              <a:ext uri="{FF2B5EF4-FFF2-40B4-BE49-F238E27FC236}">
                <a16:creationId xmlns:a16="http://schemas.microsoft.com/office/drawing/2014/main" id="{F19DBA5A-AD8B-3D28-5C00-CEFEF6CA68AF}"/>
              </a:ext>
            </a:extLst>
          </p:cNvPr>
          <p:cNvSpPr/>
          <p:nvPr/>
        </p:nvSpPr>
        <p:spPr>
          <a:xfrm rot="21034701" flipH="1">
            <a:off x="7048361" y="1848832"/>
            <a:ext cx="684034" cy="2796897"/>
          </a:xfrm>
          <a:custGeom>
            <a:avLst/>
            <a:gdLst>
              <a:gd name="connsiteX0" fmla="*/ 0 w 684034"/>
              <a:gd name="connsiteY0" fmla="*/ 113507 h 2796897"/>
              <a:gd name="connsiteX1" fmla="*/ 684034 w 684034"/>
              <a:gd name="connsiteY1" fmla="*/ 0 h 2796897"/>
              <a:gd name="connsiteX2" fmla="*/ 684034 w 684034"/>
              <a:gd name="connsiteY2" fmla="*/ 2688830 h 2796897"/>
              <a:gd name="connsiteX3" fmla="*/ 32786 w 684034"/>
              <a:gd name="connsiteY3" fmla="*/ 2796897 h 2796897"/>
              <a:gd name="connsiteX4" fmla="*/ 0 w 684034"/>
              <a:gd name="connsiteY4" fmla="*/ 2796897 h 2796897"/>
              <a:gd name="connsiteX5" fmla="*/ 0 w 684034"/>
              <a:gd name="connsiteY5" fmla="*/ 113507 h 279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034" h="2796897">
                <a:moveTo>
                  <a:pt x="0" y="113507"/>
                </a:moveTo>
                <a:lnTo>
                  <a:pt x="684034" y="0"/>
                </a:lnTo>
                <a:lnTo>
                  <a:pt x="684034" y="2688830"/>
                </a:lnTo>
                <a:lnTo>
                  <a:pt x="32786" y="2796897"/>
                </a:lnTo>
                <a:lnTo>
                  <a:pt x="0" y="2796897"/>
                </a:lnTo>
                <a:lnTo>
                  <a:pt x="0" y="11350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6D3E76A-3359-1C78-BEEB-9609870E788E}"/>
              </a:ext>
            </a:extLst>
          </p:cNvPr>
          <p:cNvSpPr/>
          <p:nvPr/>
        </p:nvSpPr>
        <p:spPr>
          <a:xfrm rot="21034701" flipH="1">
            <a:off x="6376441" y="4180460"/>
            <a:ext cx="488474" cy="2750421"/>
          </a:xfrm>
          <a:custGeom>
            <a:avLst/>
            <a:gdLst>
              <a:gd name="connsiteX0" fmla="*/ 1 w 488474"/>
              <a:gd name="connsiteY0" fmla="*/ 81056 h 2750421"/>
              <a:gd name="connsiteX1" fmla="*/ 488474 w 488474"/>
              <a:gd name="connsiteY1" fmla="*/ 0 h 2750421"/>
              <a:gd name="connsiteX2" fmla="*/ 488474 w 488474"/>
              <a:gd name="connsiteY2" fmla="*/ 2669365 h 2750421"/>
              <a:gd name="connsiteX3" fmla="*/ 0 w 488474"/>
              <a:gd name="connsiteY3" fmla="*/ 2750421 h 2750421"/>
              <a:gd name="connsiteX4" fmla="*/ 1 w 488474"/>
              <a:gd name="connsiteY4" fmla="*/ 81056 h 2750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474" h="2750421">
                <a:moveTo>
                  <a:pt x="1" y="81056"/>
                </a:moveTo>
                <a:lnTo>
                  <a:pt x="488474" y="0"/>
                </a:lnTo>
                <a:lnTo>
                  <a:pt x="488474" y="2669365"/>
                </a:lnTo>
                <a:lnTo>
                  <a:pt x="0" y="2750421"/>
                </a:lnTo>
                <a:lnTo>
                  <a:pt x="1" y="8105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12AD1279-5B64-A753-F5F9-7DA147997BFE}"/>
              </a:ext>
            </a:extLst>
          </p:cNvPr>
          <p:cNvSpPr txBox="1"/>
          <p:nvPr/>
        </p:nvSpPr>
        <p:spPr>
          <a:xfrm>
            <a:off x="6682154" y="1168611"/>
            <a:ext cx="4747846"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Recommendations</a:t>
            </a:r>
            <a:endParaRPr lang="en-US" sz="3600" b="1" dirty="0">
              <a:solidFill>
                <a:schemeClr val="bg1"/>
              </a:solidFill>
              <a:latin typeface="Montserrat" panose="00000500000000000000" pitchFamily="2" charset="0"/>
            </a:endParaRPr>
          </a:p>
        </p:txBody>
      </p:sp>
      <p:sp>
        <p:nvSpPr>
          <p:cNvPr id="14" name="Rectangle 13">
            <a:extLst>
              <a:ext uri="{FF2B5EF4-FFF2-40B4-BE49-F238E27FC236}">
                <a16:creationId xmlns:a16="http://schemas.microsoft.com/office/drawing/2014/main" id="{C7C6303F-9670-1A2C-E42D-848EFCCD743A}"/>
              </a:ext>
            </a:extLst>
          </p:cNvPr>
          <p:cNvSpPr/>
          <p:nvPr/>
        </p:nvSpPr>
        <p:spPr>
          <a:xfrm>
            <a:off x="494821" y="829286"/>
            <a:ext cx="586153" cy="586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01</a:t>
            </a:r>
          </a:p>
        </p:txBody>
      </p:sp>
      <p:sp>
        <p:nvSpPr>
          <p:cNvPr id="15" name="Rectangle 14">
            <a:extLst>
              <a:ext uri="{FF2B5EF4-FFF2-40B4-BE49-F238E27FC236}">
                <a16:creationId xmlns:a16="http://schemas.microsoft.com/office/drawing/2014/main" id="{BE3BC245-7002-EFF8-1EA8-3A1463C4B990}"/>
              </a:ext>
            </a:extLst>
          </p:cNvPr>
          <p:cNvSpPr/>
          <p:nvPr/>
        </p:nvSpPr>
        <p:spPr>
          <a:xfrm>
            <a:off x="482581" y="2790443"/>
            <a:ext cx="586153" cy="586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02</a:t>
            </a:r>
          </a:p>
        </p:txBody>
      </p:sp>
      <p:sp>
        <p:nvSpPr>
          <p:cNvPr id="16" name="Rectangle 15">
            <a:extLst>
              <a:ext uri="{FF2B5EF4-FFF2-40B4-BE49-F238E27FC236}">
                <a16:creationId xmlns:a16="http://schemas.microsoft.com/office/drawing/2014/main" id="{1B9BA8E0-19F1-8454-42A2-76E713F140F5}"/>
              </a:ext>
            </a:extLst>
          </p:cNvPr>
          <p:cNvSpPr/>
          <p:nvPr/>
        </p:nvSpPr>
        <p:spPr>
          <a:xfrm>
            <a:off x="482581" y="4853641"/>
            <a:ext cx="586153" cy="5861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Montserrat" panose="00000500000000000000" pitchFamily="2" charset="0"/>
              </a:rPr>
              <a:t>03</a:t>
            </a:r>
          </a:p>
        </p:txBody>
      </p:sp>
      <p:sp>
        <p:nvSpPr>
          <p:cNvPr id="18" name="TextBox 17">
            <a:extLst>
              <a:ext uri="{FF2B5EF4-FFF2-40B4-BE49-F238E27FC236}">
                <a16:creationId xmlns:a16="http://schemas.microsoft.com/office/drawing/2014/main" id="{FA53707F-21C5-5CB2-687B-21864803379B}"/>
              </a:ext>
            </a:extLst>
          </p:cNvPr>
          <p:cNvSpPr txBox="1"/>
          <p:nvPr/>
        </p:nvSpPr>
        <p:spPr>
          <a:xfrm>
            <a:off x="1232939" y="2716613"/>
            <a:ext cx="4434842" cy="2723181"/>
          </a:xfrm>
          <a:prstGeom prst="rect">
            <a:avLst/>
          </a:prstGeom>
          <a:noFill/>
        </p:spPr>
        <p:txBody>
          <a:bodyPr wrap="square">
            <a:spAutoFit/>
          </a:bodyPr>
          <a:lstStyle/>
          <a:p>
            <a:pPr>
              <a:lnSpc>
                <a:spcPct val="150000"/>
              </a:lnSpc>
            </a:pPr>
            <a:r>
              <a:rPr lang="en-US" sz="1400" b="1" dirty="0">
                <a:solidFill>
                  <a:schemeClr val="bg1"/>
                </a:solidFill>
                <a:latin typeface="Montserrat" panose="00000500000000000000" pitchFamily="2" charset="0"/>
              </a:rPr>
              <a:t>Invest in Talent Development</a:t>
            </a:r>
            <a:r>
              <a:rPr lang="en-US" sz="1400" dirty="0">
                <a:solidFill>
                  <a:schemeClr val="bg1"/>
                </a:solidFill>
                <a:latin typeface="Montserrat" panose="00000500000000000000" pitchFamily="2" charset="0"/>
              </a:rPr>
              <a:t>: Tap into the state’s skilled workforce and consider partnering with local educational institutions for talent development and training programs specific to the EV industry..</a:t>
            </a:r>
          </a:p>
          <a:p>
            <a:pPr>
              <a:lnSpc>
                <a:spcPct val="150000"/>
              </a:lnSpc>
            </a:pPr>
            <a:endParaRPr lang="en-US" sz="1400" dirty="0">
              <a:solidFill>
                <a:schemeClr val="bg1"/>
              </a:solidFill>
              <a:latin typeface="Montserrat" panose="00000500000000000000" pitchFamily="2" charset="0"/>
            </a:endParaRPr>
          </a:p>
          <a:p>
            <a:pPr>
              <a:lnSpc>
                <a:spcPct val="150000"/>
              </a:lnSpc>
            </a:pPr>
            <a:endParaRPr lang="en-US" sz="1400" dirty="0">
              <a:solidFill>
                <a:schemeClr val="bg1"/>
              </a:solidFill>
              <a:latin typeface="Montserrat" panose="00000500000000000000" pitchFamily="2" charset="0"/>
            </a:endParaRPr>
          </a:p>
          <a:p>
            <a:pPr>
              <a:lnSpc>
                <a:spcPct val="150000"/>
              </a:lnSpc>
            </a:pPr>
            <a:endParaRPr lang="en-US" dirty="0">
              <a:solidFill>
                <a:schemeClr val="bg1"/>
              </a:solidFill>
              <a:latin typeface="Montserrat" panose="00000500000000000000" pitchFamily="2" charset="0"/>
            </a:endParaRPr>
          </a:p>
        </p:txBody>
      </p:sp>
      <p:sp>
        <p:nvSpPr>
          <p:cNvPr id="19" name="TextBox 18">
            <a:extLst>
              <a:ext uri="{FF2B5EF4-FFF2-40B4-BE49-F238E27FC236}">
                <a16:creationId xmlns:a16="http://schemas.microsoft.com/office/drawing/2014/main" id="{89827936-B029-601E-A15F-393D6D5FF64D}"/>
              </a:ext>
            </a:extLst>
          </p:cNvPr>
          <p:cNvSpPr txBox="1"/>
          <p:nvPr/>
        </p:nvSpPr>
        <p:spPr>
          <a:xfrm>
            <a:off x="1220462" y="4781149"/>
            <a:ext cx="4434842" cy="2076851"/>
          </a:xfrm>
          <a:prstGeom prst="rect">
            <a:avLst/>
          </a:prstGeom>
          <a:noFill/>
        </p:spPr>
        <p:txBody>
          <a:bodyPr wrap="square">
            <a:spAutoFit/>
          </a:bodyPr>
          <a:lstStyle/>
          <a:p>
            <a:pPr>
              <a:lnSpc>
                <a:spcPct val="150000"/>
              </a:lnSpc>
            </a:pPr>
            <a:r>
              <a:rPr lang="en-US" sz="1400" b="1" dirty="0">
                <a:solidFill>
                  <a:schemeClr val="bg1"/>
                </a:solidFill>
                <a:latin typeface="Montserrat" panose="00000500000000000000" pitchFamily="2" charset="0"/>
              </a:rPr>
              <a:t>Monitor Market Trends</a:t>
            </a:r>
            <a:r>
              <a:rPr lang="en-US" sz="1400" dirty="0">
                <a:solidFill>
                  <a:schemeClr val="bg1"/>
                </a:solidFill>
                <a:latin typeface="Montserrat" panose="00000500000000000000" pitchFamily="2" charset="0"/>
              </a:rPr>
              <a:t>: Stay informed about market trends and consumer preferences in the EV sector to adapt your manufacturing strategies and product offerings accordingly.</a:t>
            </a:r>
          </a:p>
          <a:p>
            <a:pPr>
              <a:lnSpc>
                <a:spcPct val="150000"/>
              </a:lnSpc>
            </a:pPr>
            <a:endParaRPr lang="en-US" sz="1400" dirty="0">
              <a:solidFill>
                <a:schemeClr val="bg1"/>
              </a:solidFill>
              <a:latin typeface="Montserrat" panose="00000500000000000000" pitchFamily="2" charset="0"/>
            </a:endParaRPr>
          </a:p>
          <a:p>
            <a:pPr>
              <a:lnSpc>
                <a:spcPct val="150000"/>
              </a:lnSpc>
            </a:pPr>
            <a:endParaRPr lang="en-US" dirty="0">
              <a:solidFill>
                <a:schemeClr val="bg1"/>
              </a:solidFill>
              <a:latin typeface="Montserrat" panose="00000500000000000000" pitchFamily="2" charset="0"/>
            </a:endParaRPr>
          </a:p>
        </p:txBody>
      </p:sp>
      <p:grpSp>
        <p:nvGrpSpPr>
          <p:cNvPr id="195" name="Google Shape;1813;p43">
            <a:extLst>
              <a:ext uri="{FF2B5EF4-FFF2-40B4-BE49-F238E27FC236}">
                <a16:creationId xmlns:a16="http://schemas.microsoft.com/office/drawing/2014/main" id="{C7569AA1-0346-F140-8C5F-E49C0599962A}"/>
              </a:ext>
            </a:extLst>
          </p:cNvPr>
          <p:cNvGrpSpPr/>
          <p:nvPr/>
        </p:nvGrpSpPr>
        <p:grpSpPr>
          <a:xfrm>
            <a:off x="7783410" y="2556387"/>
            <a:ext cx="3383901" cy="3591108"/>
            <a:chOff x="2989138" y="1254675"/>
            <a:chExt cx="3165779" cy="2875045"/>
          </a:xfrm>
        </p:grpSpPr>
        <p:sp>
          <p:nvSpPr>
            <p:cNvPr id="196" name="Google Shape;1814;p43">
              <a:extLst>
                <a:ext uri="{FF2B5EF4-FFF2-40B4-BE49-F238E27FC236}">
                  <a16:creationId xmlns:a16="http://schemas.microsoft.com/office/drawing/2014/main" id="{F45518C9-87BB-F0B4-4ABE-610B160DD767}"/>
                </a:ext>
              </a:extLst>
            </p:cNvPr>
            <p:cNvSpPr/>
            <p:nvPr/>
          </p:nvSpPr>
          <p:spPr>
            <a:xfrm>
              <a:off x="4809582" y="1254675"/>
              <a:ext cx="1345334" cy="2319573"/>
            </a:xfrm>
            <a:custGeom>
              <a:avLst/>
              <a:gdLst/>
              <a:ahLst/>
              <a:cxnLst/>
              <a:rect l="l" t="t" r="r" b="b"/>
              <a:pathLst>
                <a:path w="19051" h="32847" extrusionOk="0">
                  <a:moveTo>
                    <a:pt x="5654" y="0"/>
                  </a:moveTo>
                  <a:lnTo>
                    <a:pt x="4978" y="31"/>
                  </a:lnTo>
                  <a:lnTo>
                    <a:pt x="4302" y="154"/>
                  </a:lnTo>
                  <a:lnTo>
                    <a:pt x="3964" y="216"/>
                  </a:lnTo>
                  <a:lnTo>
                    <a:pt x="3657" y="308"/>
                  </a:lnTo>
                  <a:lnTo>
                    <a:pt x="3319" y="431"/>
                  </a:lnTo>
                  <a:lnTo>
                    <a:pt x="3011" y="554"/>
                  </a:lnTo>
                  <a:lnTo>
                    <a:pt x="2704" y="707"/>
                  </a:lnTo>
                  <a:lnTo>
                    <a:pt x="2428" y="892"/>
                  </a:lnTo>
                  <a:lnTo>
                    <a:pt x="2120" y="1076"/>
                  </a:lnTo>
                  <a:lnTo>
                    <a:pt x="1844" y="1291"/>
                  </a:lnTo>
                  <a:lnTo>
                    <a:pt x="1598" y="1537"/>
                  </a:lnTo>
                  <a:lnTo>
                    <a:pt x="1322" y="1813"/>
                  </a:lnTo>
                  <a:lnTo>
                    <a:pt x="1106" y="2090"/>
                  </a:lnTo>
                  <a:lnTo>
                    <a:pt x="861" y="2397"/>
                  </a:lnTo>
                  <a:lnTo>
                    <a:pt x="553" y="2889"/>
                  </a:lnTo>
                  <a:lnTo>
                    <a:pt x="338" y="3411"/>
                  </a:lnTo>
                  <a:lnTo>
                    <a:pt x="154" y="3933"/>
                  </a:lnTo>
                  <a:lnTo>
                    <a:pt x="62" y="4456"/>
                  </a:lnTo>
                  <a:lnTo>
                    <a:pt x="0" y="4978"/>
                  </a:lnTo>
                  <a:lnTo>
                    <a:pt x="0" y="5500"/>
                  </a:lnTo>
                  <a:lnTo>
                    <a:pt x="62" y="6023"/>
                  </a:lnTo>
                  <a:lnTo>
                    <a:pt x="185" y="6545"/>
                  </a:lnTo>
                  <a:lnTo>
                    <a:pt x="338" y="7067"/>
                  </a:lnTo>
                  <a:lnTo>
                    <a:pt x="523" y="7559"/>
                  </a:lnTo>
                  <a:lnTo>
                    <a:pt x="768" y="8051"/>
                  </a:lnTo>
                  <a:lnTo>
                    <a:pt x="1045" y="8512"/>
                  </a:lnTo>
                  <a:lnTo>
                    <a:pt x="1352" y="8972"/>
                  </a:lnTo>
                  <a:lnTo>
                    <a:pt x="1690" y="9372"/>
                  </a:lnTo>
                  <a:lnTo>
                    <a:pt x="2090" y="9771"/>
                  </a:lnTo>
                  <a:lnTo>
                    <a:pt x="2489" y="10171"/>
                  </a:lnTo>
                  <a:lnTo>
                    <a:pt x="2889" y="10478"/>
                  </a:lnTo>
                  <a:lnTo>
                    <a:pt x="3319" y="10816"/>
                  </a:lnTo>
                  <a:lnTo>
                    <a:pt x="3749" y="11093"/>
                  </a:lnTo>
                  <a:lnTo>
                    <a:pt x="4179" y="11369"/>
                  </a:lnTo>
                  <a:lnTo>
                    <a:pt x="5101" y="11861"/>
                  </a:lnTo>
                  <a:lnTo>
                    <a:pt x="6023" y="12322"/>
                  </a:lnTo>
                  <a:lnTo>
                    <a:pt x="6975" y="12752"/>
                  </a:lnTo>
                  <a:lnTo>
                    <a:pt x="7928" y="13151"/>
                  </a:lnTo>
                  <a:lnTo>
                    <a:pt x="8880" y="13581"/>
                  </a:lnTo>
                  <a:lnTo>
                    <a:pt x="9833" y="14011"/>
                  </a:lnTo>
                  <a:lnTo>
                    <a:pt x="10509" y="14349"/>
                  </a:lnTo>
                  <a:lnTo>
                    <a:pt x="11215" y="14687"/>
                  </a:lnTo>
                  <a:lnTo>
                    <a:pt x="11891" y="15087"/>
                  </a:lnTo>
                  <a:lnTo>
                    <a:pt x="12567" y="15486"/>
                  </a:lnTo>
                  <a:lnTo>
                    <a:pt x="13243" y="15916"/>
                  </a:lnTo>
                  <a:lnTo>
                    <a:pt x="13888" y="16347"/>
                  </a:lnTo>
                  <a:lnTo>
                    <a:pt x="14503" y="16808"/>
                  </a:lnTo>
                  <a:lnTo>
                    <a:pt x="15117" y="17268"/>
                  </a:lnTo>
                  <a:lnTo>
                    <a:pt x="15486" y="17606"/>
                  </a:lnTo>
                  <a:lnTo>
                    <a:pt x="15824" y="17944"/>
                  </a:lnTo>
                  <a:lnTo>
                    <a:pt x="16131" y="18282"/>
                  </a:lnTo>
                  <a:lnTo>
                    <a:pt x="16439" y="18651"/>
                  </a:lnTo>
                  <a:lnTo>
                    <a:pt x="16746" y="19020"/>
                  </a:lnTo>
                  <a:lnTo>
                    <a:pt x="16992" y="19419"/>
                  </a:lnTo>
                  <a:lnTo>
                    <a:pt x="17237" y="19819"/>
                  </a:lnTo>
                  <a:lnTo>
                    <a:pt x="17453" y="20249"/>
                  </a:lnTo>
                  <a:lnTo>
                    <a:pt x="17668" y="20679"/>
                  </a:lnTo>
                  <a:lnTo>
                    <a:pt x="17852" y="21109"/>
                  </a:lnTo>
                  <a:lnTo>
                    <a:pt x="18006" y="21570"/>
                  </a:lnTo>
                  <a:lnTo>
                    <a:pt x="18159" y="22031"/>
                  </a:lnTo>
                  <a:lnTo>
                    <a:pt x="18282" y="22492"/>
                  </a:lnTo>
                  <a:lnTo>
                    <a:pt x="18374" y="22953"/>
                  </a:lnTo>
                  <a:lnTo>
                    <a:pt x="18466" y="23414"/>
                  </a:lnTo>
                  <a:lnTo>
                    <a:pt x="18528" y="23905"/>
                  </a:lnTo>
                  <a:lnTo>
                    <a:pt x="18620" y="24735"/>
                  </a:lnTo>
                  <a:lnTo>
                    <a:pt x="18620" y="25626"/>
                  </a:lnTo>
                  <a:lnTo>
                    <a:pt x="18589" y="26056"/>
                  </a:lnTo>
                  <a:lnTo>
                    <a:pt x="18528" y="26486"/>
                  </a:lnTo>
                  <a:lnTo>
                    <a:pt x="18466" y="26947"/>
                  </a:lnTo>
                  <a:lnTo>
                    <a:pt x="18405" y="27377"/>
                  </a:lnTo>
                  <a:lnTo>
                    <a:pt x="18282" y="27807"/>
                  </a:lnTo>
                  <a:lnTo>
                    <a:pt x="18159" y="28238"/>
                  </a:lnTo>
                  <a:lnTo>
                    <a:pt x="18006" y="28637"/>
                  </a:lnTo>
                  <a:lnTo>
                    <a:pt x="17852" y="29036"/>
                  </a:lnTo>
                  <a:lnTo>
                    <a:pt x="17637" y="29436"/>
                  </a:lnTo>
                  <a:lnTo>
                    <a:pt x="17422" y="29805"/>
                  </a:lnTo>
                  <a:lnTo>
                    <a:pt x="17176" y="30143"/>
                  </a:lnTo>
                  <a:lnTo>
                    <a:pt x="16899" y="30480"/>
                  </a:lnTo>
                  <a:lnTo>
                    <a:pt x="16561" y="30818"/>
                  </a:lnTo>
                  <a:lnTo>
                    <a:pt x="16162" y="31126"/>
                  </a:lnTo>
                  <a:lnTo>
                    <a:pt x="15763" y="31402"/>
                  </a:lnTo>
                  <a:lnTo>
                    <a:pt x="15332" y="31679"/>
                  </a:lnTo>
                  <a:lnTo>
                    <a:pt x="14902" y="31894"/>
                  </a:lnTo>
                  <a:lnTo>
                    <a:pt x="14441" y="32078"/>
                  </a:lnTo>
                  <a:lnTo>
                    <a:pt x="13981" y="32232"/>
                  </a:lnTo>
                  <a:lnTo>
                    <a:pt x="13520" y="32355"/>
                  </a:lnTo>
                  <a:lnTo>
                    <a:pt x="13182" y="32416"/>
                  </a:lnTo>
                  <a:lnTo>
                    <a:pt x="12567" y="32416"/>
                  </a:lnTo>
                  <a:lnTo>
                    <a:pt x="12260" y="32385"/>
                  </a:lnTo>
                  <a:lnTo>
                    <a:pt x="11953" y="32324"/>
                  </a:lnTo>
                  <a:lnTo>
                    <a:pt x="11645" y="32263"/>
                  </a:lnTo>
                  <a:lnTo>
                    <a:pt x="11062" y="32048"/>
                  </a:lnTo>
                  <a:lnTo>
                    <a:pt x="10509" y="31802"/>
                  </a:lnTo>
                  <a:lnTo>
                    <a:pt x="9925" y="31494"/>
                  </a:lnTo>
                  <a:lnTo>
                    <a:pt x="8849" y="30849"/>
                  </a:lnTo>
                  <a:lnTo>
                    <a:pt x="8757" y="30818"/>
                  </a:lnTo>
                  <a:lnTo>
                    <a:pt x="8696" y="30818"/>
                  </a:lnTo>
                  <a:lnTo>
                    <a:pt x="8634" y="30880"/>
                  </a:lnTo>
                  <a:lnTo>
                    <a:pt x="8573" y="30941"/>
                  </a:lnTo>
                  <a:lnTo>
                    <a:pt x="8542" y="31003"/>
                  </a:lnTo>
                  <a:lnTo>
                    <a:pt x="8542" y="31095"/>
                  </a:lnTo>
                  <a:lnTo>
                    <a:pt x="8573" y="31156"/>
                  </a:lnTo>
                  <a:lnTo>
                    <a:pt x="8634" y="31218"/>
                  </a:lnTo>
                  <a:lnTo>
                    <a:pt x="9433" y="31710"/>
                  </a:lnTo>
                  <a:lnTo>
                    <a:pt x="10263" y="32170"/>
                  </a:lnTo>
                  <a:lnTo>
                    <a:pt x="10662" y="32355"/>
                  </a:lnTo>
                  <a:lnTo>
                    <a:pt x="11092" y="32539"/>
                  </a:lnTo>
                  <a:lnTo>
                    <a:pt x="11553" y="32693"/>
                  </a:lnTo>
                  <a:lnTo>
                    <a:pt x="11983" y="32785"/>
                  </a:lnTo>
                  <a:lnTo>
                    <a:pt x="12414" y="32846"/>
                  </a:lnTo>
                  <a:lnTo>
                    <a:pt x="12813" y="32846"/>
                  </a:lnTo>
                  <a:lnTo>
                    <a:pt x="13212" y="32816"/>
                  </a:lnTo>
                  <a:lnTo>
                    <a:pt x="13612" y="32754"/>
                  </a:lnTo>
                  <a:lnTo>
                    <a:pt x="13981" y="32662"/>
                  </a:lnTo>
                  <a:lnTo>
                    <a:pt x="14380" y="32539"/>
                  </a:lnTo>
                  <a:lnTo>
                    <a:pt x="14749" y="32416"/>
                  </a:lnTo>
                  <a:lnTo>
                    <a:pt x="15117" y="32232"/>
                  </a:lnTo>
                  <a:lnTo>
                    <a:pt x="15732" y="31925"/>
                  </a:lnTo>
                  <a:lnTo>
                    <a:pt x="16285" y="31556"/>
                  </a:lnTo>
                  <a:lnTo>
                    <a:pt x="16777" y="31156"/>
                  </a:lnTo>
                  <a:lnTo>
                    <a:pt x="17237" y="30665"/>
                  </a:lnTo>
                  <a:lnTo>
                    <a:pt x="17668" y="30173"/>
                  </a:lnTo>
                  <a:lnTo>
                    <a:pt x="18006" y="29620"/>
                  </a:lnTo>
                  <a:lnTo>
                    <a:pt x="18313" y="29036"/>
                  </a:lnTo>
                  <a:lnTo>
                    <a:pt x="18559" y="28391"/>
                  </a:lnTo>
                  <a:lnTo>
                    <a:pt x="18774" y="27592"/>
                  </a:lnTo>
                  <a:lnTo>
                    <a:pt x="18927" y="26824"/>
                  </a:lnTo>
                  <a:lnTo>
                    <a:pt x="19020" y="25995"/>
                  </a:lnTo>
                  <a:lnTo>
                    <a:pt x="19050" y="25196"/>
                  </a:lnTo>
                  <a:lnTo>
                    <a:pt x="19020" y="24397"/>
                  </a:lnTo>
                  <a:lnTo>
                    <a:pt x="18958" y="23567"/>
                  </a:lnTo>
                  <a:lnTo>
                    <a:pt x="18804" y="22768"/>
                  </a:lnTo>
                  <a:lnTo>
                    <a:pt x="18589" y="22000"/>
                  </a:lnTo>
                  <a:lnTo>
                    <a:pt x="18344" y="21232"/>
                  </a:lnTo>
                  <a:lnTo>
                    <a:pt x="18036" y="20495"/>
                  </a:lnTo>
                  <a:lnTo>
                    <a:pt x="17668" y="19757"/>
                  </a:lnTo>
                  <a:lnTo>
                    <a:pt x="17268" y="19081"/>
                  </a:lnTo>
                  <a:lnTo>
                    <a:pt x="16777" y="18436"/>
                  </a:lnTo>
                  <a:lnTo>
                    <a:pt x="16254" y="17791"/>
                  </a:lnTo>
                  <a:lnTo>
                    <a:pt x="15701" y="17238"/>
                  </a:lnTo>
                  <a:lnTo>
                    <a:pt x="15087" y="16715"/>
                  </a:lnTo>
                  <a:lnTo>
                    <a:pt x="14503" y="16254"/>
                  </a:lnTo>
                  <a:lnTo>
                    <a:pt x="13888" y="15855"/>
                  </a:lnTo>
                  <a:lnTo>
                    <a:pt x="13274" y="15425"/>
                  </a:lnTo>
                  <a:lnTo>
                    <a:pt x="12629" y="15025"/>
                  </a:lnTo>
                  <a:lnTo>
                    <a:pt x="11983" y="14657"/>
                  </a:lnTo>
                  <a:lnTo>
                    <a:pt x="11338" y="14288"/>
                  </a:lnTo>
                  <a:lnTo>
                    <a:pt x="10693" y="13950"/>
                  </a:lnTo>
                  <a:lnTo>
                    <a:pt x="10048" y="13643"/>
                  </a:lnTo>
                  <a:lnTo>
                    <a:pt x="9187" y="13243"/>
                  </a:lnTo>
                  <a:lnTo>
                    <a:pt x="8327" y="12875"/>
                  </a:lnTo>
                  <a:lnTo>
                    <a:pt x="7467" y="12537"/>
                  </a:lnTo>
                  <a:lnTo>
                    <a:pt x="6606" y="12168"/>
                  </a:lnTo>
                  <a:lnTo>
                    <a:pt x="5531" y="11646"/>
                  </a:lnTo>
                  <a:lnTo>
                    <a:pt x="5009" y="11369"/>
                  </a:lnTo>
                  <a:lnTo>
                    <a:pt x="4486" y="11062"/>
                  </a:lnTo>
                  <a:lnTo>
                    <a:pt x="3964" y="10724"/>
                  </a:lnTo>
                  <a:lnTo>
                    <a:pt x="3472" y="10386"/>
                  </a:lnTo>
                  <a:lnTo>
                    <a:pt x="2981" y="10017"/>
                  </a:lnTo>
                  <a:lnTo>
                    <a:pt x="2520" y="9618"/>
                  </a:lnTo>
                  <a:lnTo>
                    <a:pt x="2090" y="9188"/>
                  </a:lnTo>
                  <a:lnTo>
                    <a:pt x="1690" y="8757"/>
                  </a:lnTo>
                  <a:lnTo>
                    <a:pt x="1352" y="8266"/>
                  </a:lnTo>
                  <a:lnTo>
                    <a:pt x="1045" y="7774"/>
                  </a:lnTo>
                  <a:lnTo>
                    <a:pt x="799" y="7252"/>
                  </a:lnTo>
                  <a:lnTo>
                    <a:pt x="615" y="6668"/>
                  </a:lnTo>
                  <a:lnTo>
                    <a:pt x="492" y="6084"/>
                  </a:lnTo>
                  <a:lnTo>
                    <a:pt x="461" y="5777"/>
                  </a:lnTo>
                  <a:lnTo>
                    <a:pt x="430" y="5470"/>
                  </a:lnTo>
                  <a:lnTo>
                    <a:pt x="430" y="5101"/>
                  </a:lnTo>
                  <a:lnTo>
                    <a:pt x="461" y="4763"/>
                  </a:lnTo>
                  <a:lnTo>
                    <a:pt x="523" y="4394"/>
                  </a:lnTo>
                  <a:lnTo>
                    <a:pt x="584" y="4056"/>
                  </a:lnTo>
                  <a:lnTo>
                    <a:pt x="676" y="3749"/>
                  </a:lnTo>
                  <a:lnTo>
                    <a:pt x="799" y="3411"/>
                  </a:lnTo>
                  <a:lnTo>
                    <a:pt x="953" y="3104"/>
                  </a:lnTo>
                  <a:lnTo>
                    <a:pt x="1137" y="2827"/>
                  </a:lnTo>
                  <a:lnTo>
                    <a:pt x="1322" y="2520"/>
                  </a:lnTo>
                  <a:lnTo>
                    <a:pt x="1537" y="2274"/>
                  </a:lnTo>
                  <a:lnTo>
                    <a:pt x="1752" y="1998"/>
                  </a:lnTo>
                  <a:lnTo>
                    <a:pt x="1997" y="1752"/>
                  </a:lnTo>
                  <a:lnTo>
                    <a:pt x="2274" y="1537"/>
                  </a:lnTo>
                  <a:lnTo>
                    <a:pt x="2551" y="1322"/>
                  </a:lnTo>
                  <a:lnTo>
                    <a:pt x="2858" y="1137"/>
                  </a:lnTo>
                  <a:lnTo>
                    <a:pt x="3165" y="984"/>
                  </a:lnTo>
                  <a:lnTo>
                    <a:pt x="3626" y="769"/>
                  </a:lnTo>
                  <a:lnTo>
                    <a:pt x="4118" y="615"/>
                  </a:lnTo>
                  <a:lnTo>
                    <a:pt x="4609" y="492"/>
                  </a:lnTo>
                  <a:lnTo>
                    <a:pt x="5101" y="431"/>
                  </a:lnTo>
                  <a:lnTo>
                    <a:pt x="5592" y="400"/>
                  </a:lnTo>
                  <a:lnTo>
                    <a:pt x="6084" y="400"/>
                  </a:lnTo>
                  <a:lnTo>
                    <a:pt x="6576" y="431"/>
                  </a:lnTo>
                  <a:lnTo>
                    <a:pt x="7067" y="523"/>
                  </a:lnTo>
                  <a:lnTo>
                    <a:pt x="7559" y="615"/>
                  </a:lnTo>
                  <a:lnTo>
                    <a:pt x="8050" y="738"/>
                  </a:lnTo>
                  <a:lnTo>
                    <a:pt x="8542" y="892"/>
                  </a:lnTo>
                  <a:lnTo>
                    <a:pt x="9003" y="1076"/>
                  </a:lnTo>
                  <a:lnTo>
                    <a:pt x="9464" y="1291"/>
                  </a:lnTo>
                  <a:lnTo>
                    <a:pt x="9925" y="1506"/>
                  </a:lnTo>
                  <a:lnTo>
                    <a:pt x="10816" y="1967"/>
                  </a:lnTo>
                  <a:lnTo>
                    <a:pt x="10877" y="1998"/>
                  </a:lnTo>
                  <a:lnTo>
                    <a:pt x="10969" y="1998"/>
                  </a:lnTo>
                  <a:lnTo>
                    <a:pt x="11031" y="1967"/>
                  </a:lnTo>
                  <a:lnTo>
                    <a:pt x="11092" y="1905"/>
                  </a:lnTo>
                  <a:lnTo>
                    <a:pt x="11123" y="1813"/>
                  </a:lnTo>
                  <a:lnTo>
                    <a:pt x="11123" y="1752"/>
                  </a:lnTo>
                  <a:lnTo>
                    <a:pt x="11092" y="1660"/>
                  </a:lnTo>
                  <a:lnTo>
                    <a:pt x="11031" y="1598"/>
                  </a:lnTo>
                  <a:lnTo>
                    <a:pt x="10416" y="1260"/>
                  </a:lnTo>
                  <a:lnTo>
                    <a:pt x="9771" y="953"/>
                  </a:lnTo>
                  <a:lnTo>
                    <a:pt x="9126" y="707"/>
                  </a:lnTo>
                  <a:lnTo>
                    <a:pt x="8450" y="461"/>
                  </a:lnTo>
                  <a:lnTo>
                    <a:pt x="7774" y="277"/>
                  </a:lnTo>
                  <a:lnTo>
                    <a:pt x="7067" y="123"/>
                  </a:lnTo>
                  <a:lnTo>
                    <a:pt x="6361" y="31"/>
                  </a:lnTo>
                  <a:lnTo>
                    <a:pt x="5654"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15;p43">
              <a:extLst>
                <a:ext uri="{FF2B5EF4-FFF2-40B4-BE49-F238E27FC236}">
                  <a16:creationId xmlns:a16="http://schemas.microsoft.com/office/drawing/2014/main" id="{B4A4C8B4-BFC1-2B81-5214-6C7C9F0D58F0}"/>
                </a:ext>
              </a:extLst>
            </p:cNvPr>
            <p:cNvSpPr/>
            <p:nvPr/>
          </p:nvSpPr>
          <p:spPr>
            <a:xfrm>
              <a:off x="5783819" y="1502047"/>
              <a:ext cx="115036" cy="108539"/>
            </a:xfrm>
            <a:custGeom>
              <a:avLst/>
              <a:gdLst/>
              <a:ahLst/>
              <a:cxnLst/>
              <a:rect l="l" t="t" r="r" b="b"/>
              <a:pathLst>
                <a:path w="1629" h="1537" extrusionOk="0">
                  <a:moveTo>
                    <a:pt x="123" y="0"/>
                  </a:moveTo>
                  <a:lnTo>
                    <a:pt x="62" y="62"/>
                  </a:lnTo>
                  <a:lnTo>
                    <a:pt x="31" y="123"/>
                  </a:lnTo>
                  <a:lnTo>
                    <a:pt x="0" y="185"/>
                  </a:lnTo>
                  <a:lnTo>
                    <a:pt x="0" y="277"/>
                  </a:lnTo>
                  <a:lnTo>
                    <a:pt x="62" y="338"/>
                  </a:lnTo>
                  <a:lnTo>
                    <a:pt x="1260" y="1475"/>
                  </a:lnTo>
                  <a:lnTo>
                    <a:pt x="1321" y="1537"/>
                  </a:lnTo>
                  <a:lnTo>
                    <a:pt x="1414" y="1537"/>
                  </a:lnTo>
                  <a:lnTo>
                    <a:pt x="1475" y="1506"/>
                  </a:lnTo>
                  <a:lnTo>
                    <a:pt x="1567" y="1475"/>
                  </a:lnTo>
                  <a:lnTo>
                    <a:pt x="1598" y="1414"/>
                  </a:lnTo>
                  <a:lnTo>
                    <a:pt x="1629" y="1321"/>
                  </a:lnTo>
                  <a:lnTo>
                    <a:pt x="1598" y="1260"/>
                  </a:lnTo>
                  <a:lnTo>
                    <a:pt x="1567" y="1168"/>
                  </a:lnTo>
                  <a:lnTo>
                    <a:pt x="369" y="62"/>
                  </a:lnTo>
                  <a:lnTo>
                    <a:pt x="27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16;p43">
              <a:extLst>
                <a:ext uri="{FF2B5EF4-FFF2-40B4-BE49-F238E27FC236}">
                  <a16:creationId xmlns:a16="http://schemas.microsoft.com/office/drawing/2014/main" id="{269137B4-33D3-D6DE-0A34-8A4D44FF5756}"/>
                </a:ext>
              </a:extLst>
            </p:cNvPr>
            <p:cNvSpPr/>
            <p:nvPr/>
          </p:nvSpPr>
          <p:spPr>
            <a:xfrm>
              <a:off x="5705716" y="1558471"/>
              <a:ext cx="130219" cy="121533"/>
            </a:xfrm>
            <a:custGeom>
              <a:avLst/>
              <a:gdLst/>
              <a:ahLst/>
              <a:cxnLst/>
              <a:rect l="l" t="t" r="r" b="b"/>
              <a:pathLst>
                <a:path w="1844" h="1721" extrusionOk="0">
                  <a:moveTo>
                    <a:pt x="154" y="0"/>
                  </a:moveTo>
                  <a:lnTo>
                    <a:pt x="92" y="62"/>
                  </a:lnTo>
                  <a:lnTo>
                    <a:pt x="31" y="123"/>
                  </a:lnTo>
                  <a:lnTo>
                    <a:pt x="0" y="184"/>
                  </a:lnTo>
                  <a:lnTo>
                    <a:pt x="31" y="277"/>
                  </a:lnTo>
                  <a:lnTo>
                    <a:pt x="92" y="338"/>
                  </a:lnTo>
                  <a:lnTo>
                    <a:pt x="1475" y="1690"/>
                  </a:lnTo>
                  <a:lnTo>
                    <a:pt x="1567" y="1721"/>
                  </a:lnTo>
                  <a:lnTo>
                    <a:pt x="1721" y="1721"/>
                  </a:lnTo>
                  <a:lnTo>
                    <a:pt x="1782" y="1659"/>
                  </a:lnTo>
                  <a:lnTo>
                    <a:pt x="1813" y="1598"/>
                  </a:lnTo>
                  <a:lnTo>
                    <a:pt x="1844" y="1536"/>
                  </a:lnTo>
                  <a:lnTo>
                    <a:pt x="1844" y="1444"/>
                  </a:lnTo>
                  <a:lnTo>
                    <a:pt x="1782" y="1383"/>
                  </a:lnTo>
                  <a:lnTo>
                    <a:pt x="369" y="31"/>
                  </a:lnTo>
                  <a:lnTo>
                    <a:pt x="30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17;p43">
              <a:extLst>
                <a:ext uri="{FF2B5EF4-FFF2-40B4-BE49-F238E27FC236}">
                  <a16:creationId xmlns:a16="http://schemas.microsoft.com/office/drawing/2014/main" id="{07C9BF54-034F-7414-BA4A-3909607BA8B3}"/>
                </a:ext>
              </a:extLst>
            </p:cNvPr>
            <p:cNvSpPr/>
            <p:nvPr/>
          </p:nvSpPr>
          <p:spPr>
            <a:xfrm>
              <a:off x="5527760" y="1337156"/>
              <a:ext cx="282117" cy="269123"/>
            </a:xfrm>
            <a:custGeom>
              <a:avLst/>
              <a:gdLst/>
              <a:ahLst/>
              <a:cxnLst/>
              <a:rect l="l" t="t" r="r" b="b"/>
              <a:pathLst>
                <a:path w="3995"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05" y="3810"/>
                  </a:lnTo>
                  <a:lnTo>
                    <a:pt x="2459" y="3779"/>
                  </a:lnTo>
                  <a:lnTo>
                    <a:pt x="2612" y="3718"/>
                  </a:lnTo>
                  <a:lnTo>
                    <a:pt x="2827" y="3626"/>
                  </a:lnTo>
                  <a:lnTo>
                    <a:pt x="3073" y="3503"/>
                  </a:lnTo>
                  <a:lnTo>
                    <a:pt x="3319" y="3288"/>
                  </a:lnTo>
                  <a:lnTo>
                    <a:pt x="3565" y="3011"/>
                  </a:lnTo>
                  <a:lnTo>
                    <a:pt x="3780" y="2704"/>
                  </a:lnTo>
                  <a:lnTo>
                    <a:pt x="3903" y="2458"/>
                  </a:lnTo>
                  <a:lnTo>
                    <a:pt x="3995" y="2212"/>
                  </a:lnTo>
                  <a:lnTo>
                    <a:pt x="3995" y="2028"/>
                  </a:lnTo>
                  <a:lnTo>
                    <a:pt x="3995" y="1844"/>
                  </a:lnTo>
                  <a:lnTo>
                    <a:pt x="3964" y="1751"/>
                  </a:lnTo>
                  <a:lnTo>
                    <a:pt x="3903" y="1629"/>
                  </a:lnTo>
                  <a:lnTo>
                    <a:pt x="3380" y="1168"/>
                  </a:lnTo>
                  <a:lnTo>
                    <a:pt x="2797" y="737"/>
                  </a:lnTo>
                  <a:lnTo>
                    <a:pt x="2489" y="522"/>
                  </a:lnTo>
                  <a:lnTo>
                    <a:pt x="2182" y="338"/>
                  </a:lnTo>
                  <a:lnTo>
                    <a:pt x="1844" y="215"/>
                  </a:lnTo>
                  <a:lnTo>
                    <a:pt x="1475" y="92"/>
                  </a:lnTo>
                  <a:lnTo>
                    <a:pt x="1168"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18;p43">
              <a:extLst>
                <a:ext uri="{FF2B5EF4-FFF2-40B4-BE49-F238E27FC236}">
                  <a16:creationId xmlns:a16="http://schemas.microsoft.com/office/drawing/2014/main" id="{4352D530-7387-1CCC-4A70-D48A60032120}"/>
                </a:ext>
              </a:extLst>
            </p:cNvPr>
            <p:cNvSpPr/>
            <p:nvPr/>
          </p:nvSpPr>
          <p:spPr>
            <a:xfrm>
              <a:off x="5527760" y="1337156"/>
              <a:ext cx="201895" cy="269123"/>
            </a:xfrm>
            <a:custGeom>
              <a:avLst/>
              <a:gdLst/>
              <a:ahLst/>
              <a:cxnLst/>
              <a:rect l="l" t="t" r="r" b="b"/>
              <a:pathLst>
                <a:path w="2859"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97" y="3779"/>
                  </a:lnTo>
                  <a:lnTo>
                    <a:pt x="2581" y="3749"/>
                  </a:lnTo>
                  <a:lnTo>
                    <a:pt x="2858" y="3626"/>
                  </a:lnTo>
                  <a:lnTo>
                    <a:pt x="2643" y="3472"/>
                  </a:lnTo>
                  <a:lnTo>
                    <a:pt x="2428" y="3318"/>
                  </a:lnTo>
                  <a:lnTo>
                    <a:pt x="2028" y="2919"/>
                  </a:lnTo>
                  <a:lnTo>
                    <a:pt x="1660" y="2489"/>
                  </a:lnTo>
                  <a:lnTo>
                    <a:pt x="1322" y="2120"/>
                  </a:lnTo>
                  <a:lnTo>
                    <a:pt x="1107" y="1844"/>
                  </a:lnTo>
                  <a:lnTo>
                    <a:pt x="922" y="1536"/>
                  </a:lnTo>
                  <a:lnTo>
                    <a:pt x="830" y="1383"/>
                  </a:lnTo>
                  <a:lnTo>
                    <a:pt x="769" y="1198"/>
                  </a:lnTo>
                  <a:lnTo>
                    <a:pt x="738" y="1014"/>
                  </a:lnTo>
                  <a:lnTo>
                    <a:pt x="738" y="830"/>
                  </a:lnTo>
                  <a:lnTo>
                    <a:pt x="738" y="676"/>
                  </a:lnTo>
                  <a:lnTo>
                    <a:pt x="769" y="522"/>
                  </a:lnTo>
                  <a:lnTo>
                    <a:pt x="830" y="369"/>
                  </a:lnTo>
                  <a:lnTo>
                    <a:pt x="892" y="246"/>
                  </a:lnTo>
                  <a:lnTo>
                    <a:pt x="1014" y="123"/>
                  </a:lnTo>
                  <a:lnTo>
                    <a:pt x="113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19;p43">
              <a:extLst>
                <a:ext uri="{FF2B5EF4-FFF2-40B4-BE49-F238E27FC236}">
                  <a16:creationId xmlns:a16="http://schemas.microsoft.com/office/drawing/2014/main" id="{DD08E9F4-A7E9-2B78-C58F-FA169047E4D9}"/>
                </a:ext>
              </a:extLst>
            </p:cNvPr>
            <p:cNvSpPr/>
            <p:nvPr/>
          </p:nvSpPr>
          <p:spPr>
            <a:xfrm>
              <a:off x="2989138" y="3756436"/>
              <a:ext cx="3016073" cy="373284"/>
            </a:xfrm>
            <a:custGeom>
              <a:avLst/>
              <a:gdLst/>
              <a:ahLst/>
              <a:cxnLst/>
              <a:rect l="l" t="t" r="r" b="b"/>
              <a:pathLst>
                <a:path w="42710" h="5286" extrusionOk="0">
                  <a:moveTo>
                    <a:pt x="23598" y="0"/>
                  </a:moveTo>
                  <a:lnTo>
                    <a:pt x="22031" y="31"/>
                  </a:lnTo>
                  <a:lnTo>
                    <a:pt x="20679" y="62"/>
                  </a:lnTo>
                  <a:lnTo>
                    <a:pt x="19358" y="93"/>
                  </a:lnTo>
                  <a:lnTo>
                    <a:pt x="18098" y="185"/>
                  </a:lnTo>
                  <a:lnTo>
                    <a:pt x="16900" y="277"/>
                  </a:lnTo>
                  <a:lnTo>
                    <a:pt x="15701" y="400"/>
                  </a:lnTo>
                  <a:lnTo>
                    <a:pt x="14564" y="523"/>
                  </a:lnTo>
                  <a:lnTo>
                    <a:pt x="13489" y="676"/>
                  </a:lnTo>
                  <a:lnTo>
                    <a:pt x="12444" y="861"/>
                  </a:lnTo>
                  <a:lnTo>
                    <a:pt x="11430" y="1014"/>
                  </a:lnTo>
                  <a:lnTo>
                    <a:pt x="10447" y="1229"/>
                  </a:lnTo>
                  <a:lnTo>
                    <a:pt x="8634" y="1629"/>
                  </a:lnTo>
                  <a:lnTo>
                    <a:pt x="7006" y="2059"/>
                  </a:lnTo>
                  <a:lnTo>
                    <a:pt x="5531" y="2520"/>
                  </a:lnTo>
                  <a:lnTo>
                    <a:pt x="4241" y="2981"/>
                  </a:lnTo>
                  <a:lnTo>
                    <a:pt x="3134" y="3442"/>
                  </a:lnTo>
                  <a:lnTo>
                    <a:pt x="2182" y="3872"/>
                  </a:lnTo>
                  <a:lnTo>
                    <a:pt x="1383" y="4271"/>
                  </a:lnTo>
                  <a:lnTo>
                    <a:pt x="799" y="4609"/>
                  </a:lnTo>
                  <a:lnTo>
                    <a:pt x="338" y="4916"/>
                  </a:lnTo>
                  <a:lnTo>
                    <a:pt x="93" y="5132"/>
                  </a:lnTo>
                  <a:lnTo>
                    <a:pt x="31" y="5224"/>
                  </a:lnTo>
                  <a:lnTo>
                    <a:pt x="0" y="5285"/>
                  </a:lnTo>
                  <a:lnTo>
                    <a:pt x="42709" y="5285"/>
                  </a:lnTo>
                  <a:lnTo>
                    <a:pt x="42586" y="4855"/>
                  </a:lnTo>
                  <a:lnTo>
                    <a:pt x="42371" y="4425"/>
                  </a:lnTo>
                  <a:lnTo>
                    <a:pt x="42218" y="4179"/>
                  </a:lnTo>
                  <a:lnTo>
                    <a:pt x="42064" y="3964"/>
                  </a:lnTo>
                  <a:lnTo>
                    <a:pt x="41849" y="3749"/>
                  </a:lnTo>
                  <a:lnTo>
                    <a:pt x="41634" y="3503"/>
                  </a:lnTo>
                  <a:lnTo>
                    <a:pt x="41388" y="3288"/>
                  </a:lnTo>
                  <a:lnTo>
                    <a:pt x="41111" y="3042"/>
                  </a:lnTo>
                  <a:lnTo>
                    <a:pt x="40773" y="2827"/>
                  </a:lnTo>
                  <a:lnTo>
                    <a:pt x="40435" y="2581"/>
                  </a:lnTo>
                  <a:lnTo>
                    <a:pt x="40036" y="2366"/>
                  </a:lnTo>
                  <a:lnTo>
                    <a:pt x="39575" y="2151"/>
                  </a:lnTo>
                  <a:lnTo>
                    <a:pt x="39084" y="1936"/>
                  </a:lnTo>
                  <a:lnTo>
                    <a:pt x="38561" y="1752"/>
                  </a:lnTo>
                  <a:lnTo>
                    <a:pt x="37977" y="1537"/>
                  </a:lnTo>
                  <a:lnTo>
                    <a:pt x="37363" y="1352"/>
                  </a:lnTo>
                  <a:lnTo>
                    <a:pt x="36687" y="1168"/>
                  </a:lnTo>
                  <a:lnTo>
                    <a:pt x="35950" y="1014"/>
                  </a:lnTo>
                  <a:lnTo>
                    <a:pt x="35151" y="861"/>
                  </a:lnTo>
                  <a:lnTo>
                    <a:pt x="34290" y="707"/>
                  </a:lnTo>
                  <a:lnTo>
                    <a:pt x="33369" y="553"/>
                  </a:lnTo>
                  <a:lnTo>
                    <a:pt x="32385" y="431"/>
                  </a:lnTo>
                  <a:lnTo>
                    <a:pt x="31341" y="338"/>
                  </a:lnTo>
                  <a:lnTo>
                    <a:pt x="30235" y="246"/>
                  </a:lnTo>
                  <a:lnTo>
                    <a:pt x="29067" y="154"/>
                  </a:lnTo>
                  <a:lnTo>
                    <a:pt x="27807" y="93"/>
                  </a:lnTo>
                  <a:lnTo>
                    <a:pt x="26486" y="62"/>
                  </a:lnTo>
                  <a:lnTo>
                    <a:pt x="25073" y="31"/>
                  </a:lnTo>
                  <a:lnTo>
                    <a:pt x="23598"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820;p43">
              <a:extLst>
                <a:ext uri="{FF2B5EF4-FFF2-40B4-BE49-F238E27FC236}">
                  <a16:creationId xmlns:a16="http://schemas.microsoft.com/office/drawing/2014/main" id="{AC537F46-7492-832A-5909-C6C88B8D75FB}"/>
                </a:ext>
              </a:extLst>
            </p:cNvPr>
            <p:cNvSpPr/>
            <p:nvPr/>
          </p:nvSpPr>
          <p:spPr>
            <a:xfrm>
              <a:off x="3384030" y="3576362"/>
              <a:ext cx="288684" cy="455695"/>
            </a:xfrm>
            <a:custGeom>
              <a:avLst/>
              <a:gdLst/>
              <a:ahLst/>
              <a:cxnLst/>
              <a:rect l="l" t="t" r="r" b="b"/>
              <a:pathLst>
                <a:path w="4088" h="6453" extrusionOk="0">
                  <a:moveTo>
                    <a:pt x="2028" y="0"/>
                  </a:moveTo>
                  <a:lnTo>
                    <a:pt x="1813" y="31"/>
                  </a:lnTo>
                  <a:lnTo>
                    <a:pt x="1629" y="92"/>
                  </a:lnTo>
                  <a:lnTo>
                    <a:pt x="1414" y="154"/>
                  </a:lnTo>
                  <a:lnTo>
                    <a:pt x="1230" y="277"/>
                  </a:lnTo>
                  <a:lnTo>
                    <a:pt x="1045" y="400"/>
                  </a:lnTo>
                  <a:lnTo>
                    <a:pt x="892" y="553"/>
                  </a:lnTo>
                  <a:lnTo>
                    <a:pt x="738" y="738"/>
                  </a:lnTo>
                  <a:lnTo>
                    <a:pt x="584" y="953"/>
                  </a:lnTo>
                  <a:lnTo>
                    <a:pt x="461" y="1198"/>
                  </a:lnTo>
                  <a:lnTo>
                    <a:pt x="338" y="1444"/>
                  </a:lnTo>
                  <a:lnTo>
                    <a:pt x="246" y="1690"/>
                  </a:lnTo>
                  <a:lnTo>
                    <a:pt x="154" y="1967"/>
                  </a:lnTo>
                  <a:lnTo>
                    <a:pt x="93" y="2274"/>
                  </a:lnTo>
                  <a:lnTo>
                    <a:pt x="31" y="2581"/>
                  </a:lnTo>
                  <a:lnTo>
                    <a:pt x="0" y="2919"/>
                  </a:lnTo>
                  <a:lnTo>
                    <a:pt x="0" y="3226"/>
                  </a:lnTo>
                  <a:lnTo>
                    <a:pt x="0" y="3564"/>
                  </a:lnTo>
                  <a:lnTo>
                    <a:pt x="31" y="3872"/>
                  </a:lnTo>
                  <a:lnTo>
                    <a:pt x="93" y="4179"/>
                  </a:lnTo>
                  <a:lnTo>
                    <a:pt x="154" y="4486"/>
                  </a:lnTo>
                  <a:lnTo>
                    <a:pt x="246" y="4763"/>
                  </a:lnTo>
                  <a:lnTo>
                    <a:pt x="338" y="5039"/>
                  </a:lnTo>
                  <a:lnTo>
                    <a:pt x="461" y="5285"/>
                  </a:lnTo>
                  <a:lnTo>
                    <a:pt x="584" y="5500"/>
                  </a:lnTo>
                  <a:lnTo>
                    <a:pt x="738" y="5715"/>
                  </a:lnTo>
                  <a:lnTo>
                    <a:pt x="892" y="5899"/>
                  </a:lnTo>
                  <a:lnTo>
                    <a:pt x="1045" y="6053"/>
                  </a:lnTo>
                  <a:lnTo>
                    <a:pt x="1230" y="6207"/>
                  </a:lnTo>
                  <a:lnTo>
                    <a:pt x="1414" y="6299"/>
                  </a:lnTo>
                  <a:lnTo>
                    <a:pt x="1629" y="6391"/>
                  </a:lnTo>
                  <a:lnTo>
                    <a:pt x="1813" y="6422"/>
                  </a:lnTo>
                  <a:lnTo>
                    <a:pt x="2028" y="6453"/>
                  </a:lnTo>
                  <a:lnTo>
                    <a:pt x="2243" y="6422"/>
                  </a:lnTo>
                  <a:lnTo>
                    <a:pt x="2459" y="6391"/>
                  </a:lnTo>
                  <a:lnTo>
                    <a:pt x="2643" y="6299"/>
                  </a:lnTo>
                  <a:lnTo>
                    <a:pt x="2827" y="6207"/>
                  </a:lnTo>
                  <a:lnTo>
                    <a:pt x="3012" y="6053"/>
                  </a:lnTo>
                  <a:lnTo>
                    <a:pt x="3196" y="5899"/>
                  </a:lnTo>
                  <a:lnTo>
                    <a:pt x="3350" y="5715"/>
                  </a:lnTo>
                  <a:lnTo>
                    <a:pt x="3503" y="5500"/>
                  </a:lnTo>
                  <a:lnTo>
                    <a:pt x="3626" y="5285"/>
                  </a:lnTo>
                  <a:lnTo>
                    <a:pt x="3749" y="5039"/>
                  </a:lnTo>
                  <a:lnTo>
                    <a:pt x="3841" y="4763"/>
                  </a:lnTo>
                  <a:lnTo>
                    <a:pt x="3933" y="4486"/>
                  </a:lnTo>
                  <a:lnTo>
                    <a:pt x="3995" y="4179"/>
                  </a:lnTo>
                  <a:lnTo>
                    <a:pt x="4056" y="3872"/>
                  </a:lnTo>
                  <a:lnTo>
                    <a:pt x="4087" y="3564"/>
                  </a:lnTo>
                  <a:lnTo>
                    <a:pt x="4087" y="3226"/>
                  </a:lnTo>
                  <a:lnTo>
                    <a:pt x="4087" y="2919"/>
                  </a:lnTo>
                  <a:lnTo>
                    <a:pt x="4056" y="2581"/>
                  </a:lnTo>
                  <a:lnTo>
                    <a:pt x="3995" y="2274"/>
                  </a:lnTo>
                  <a:lnTo>
                    <a:pt x="3933" y="1967"/>
                  </a:lnTo>
                  <a:lnTo>
                    <a:pt x="3841" y="1690"/>
                  </a:lnTo>
                  <a:lnTo>
                    <a:pt x="3749" y="1444"/>
                  </a:lnTo>
                  <a:lnTo>
                    <a:pt x="3626" y="1198"/>
                  </a:lnTo>
                  <a:lnTo>
                    <a:pt x="3503" y="953"/>
                  </a:lnTo>
                  <a:lnTo>
                    <a:pt x="3350" y="738"/>
                  </a:lnTo>
                  <a:lnTo>
                    <a:pt x="3196" y="553"/>
                  </a:lnTo>
                  <a:lnTo>
                    <a:pt x="3012" y="400"/>
                  </a:lnTo>
                  <a:lnTo>
                    <a:pt x="2827" y="277"/>
                  </a:lnTo>
                  <a:lnTo>
                    <a:pt x="2643" y="154"/>
                  </a:lnTo>
                  <a:lnTo>
                    <a:pt x="2459" y="92"/>
                  </a:lnTo>
                  <a:lnTo>
                    <a:pt x="2243" y="31"/>
                  </a:lnTo>
                  <a:lnTo>
                    <a:pt x="202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21;p43">
              <a:extLst>
                <a:ext uri="{FF2B5EF4-FFF2-40B4-BE49-F238E27FC236}">
                  <a16:creationId xmlns:a16="http://schemas.microsoft.com/office/drawing/2014/main" id="{158714E6-C497-4352-D1D3-D7936BBA42CE}"/>
                </a:ext>
              </a:extLst>
            </p:cNvPr>
            <p:cNvSpPr/>
            <p:nvPr/>
          </p:nvSpPr>
          <p:spPr>
            <a:xfrm>
              <a:off x="3470818" y="3673955"/>
              <a:ext cx="138905" cy="262626"/>
            </a:xfrm>
            <a:custGeom>
              <a:avLst/>
              <a:gdLst/>
              <a:ahLst/>
              <a:cxnLst/>
              <a:rect l="l" t="t" r="r" b="b"/>
              <a:pathLst>
                <a:path w="1967" h="3719" extrusionOk="0">
                  <a:moveTo>
                    <a:pt x="892" y="1"/>
                  </a:moveTo>
                  <a:lnTo>
                    <a:pt x="769" y="31"/>
                  </a:lnTo>
                  <a:lnTo>
                    <a:pt x="584" y="124"/>
                  </a:lnTo>
                  <a:lnTo>
                    <a:pt x="431" y="308"/>
                  </a:lnTo>
                  <a:lnTo>
                    <a:pt x="277" y="523"/>
                  </a:lnTo>
                  <a:lnTo>
                    <a:pt x="154" y="800"/>
                  </a:lnTo>
                  <a:lnTo>
                    <a:pt x="62" y="1138"/>
                  </a:lnTo>
                  <a:lnTo>
                    <a:pt x="1" y="1476"/>
                  </a:lnTo>
                  <a:lnTo>
                    <a:pt x="1" y="1844"/>
                  </a:lnTo>
                  <a:lnTo>
                    <a:pt x="1" y="2213"/>
                  </a:lnTo>
                  <a:lnTo>
                    <a:pt x="62" y="2582"/>
                  </a:lnTo>
                  <a:lnTo>
                    <a:pt x="154" y="2889"/>
                  </a:lnTo>
                  <a:lnTo>
                    <a:pt x="277" y="3166"/>
                  </a:lnTo>
                  <a:lnTo>
                    <a:pt x="431" y="3411"/>
                  </a:lnTo>
                  <a:lnTo>
                    <a:pt x="584" y="3565"/>
                  </a:lnTo>
                  <a:lnTo>
                    <a:pt x="769" y="3688"/>
                  </a:lnTo>
                  <a:lnTo>
                    <a:pt x="892" y="3719"/>
                  </a:lnTo>
                  <a:lnTo>
                    <a:pt x="1076" y="3719"/>
                  </a:lnTo>
                  <a:lnTo>
                    <a:pt x="1168" y="3688"/>
                  </a:lnTo>
                  <a:lnTo>
                    <a:pt x="1352" y="3565"/>
                  </a:lnTo>
                  <a:lnTo>
                    <a:pt x="1537" y="3411"/>
                  </a:lnTo>
                  <a:lnTo>
                    <a:pt x="1690" y="3166"/>
                  </a:lnTo>
                  <a:lnTo>
                    <a:pt x="1783" y="2889"/>
                  </a:lnTo>
                  <a:lnTo>
                    <a:pt x="1875" y="2582"/>
                  </a:lnTo>
                  <a:lnTo>
                    <a:pt x="1936" y="2213"/>
                  </a:lnTo>
                  <a:lnTo>
                    <a:pt x="1967" y="1844"/>
                  </a:lnTo>
                  <a:lnTo>
                    <a:pt x="1936" y="1476"/>
                  </a:lnTo>
                  <a:lnTo>
                    <a:pt x="1875" y="1138"/>
                  </a:lnTo>
                  <a:lnTo>
                    <a:pt x="1783" y="800"/>
                  </a:lnTo>
                  <a:lnTo>
                    <a:pt x="1690" y="523"/>
                  </a:lnTo>
                  <a:lnTo>
                    <a:pt x="1537" y="308"/>
                  </a:lnTo>
                  <a:lnTo>
                    <a:pt x="1352" y="124"/>
                  </a:lnTo>
                  <a:lnTo>
                    <a:pt x="1168" y="31"/>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822;p43">
              <a:extLst>
                <a:ext uri="{FF2B5EF4-FFF2-40B4-BE49-F238E27FC236}">
                  <a16:creationId xmlns:a16="http://schemas.microsoft.com/office/drawing/2014/main" id="{7187DAB3-8E1C-24B2-5102-0E8C3B0B9404}"/>
                </a:ext>
              </a:extLst>
            </p:cNvPr>
            <p:cNvSpPr/>
            <p:nvPr/>
          </p:nvSpPr>
          <p:spPr>
            <a:xfrm>
              <a:off x="3512059" y="3576362"/>
              <a:ext cx="97664" cy="453506"/>
            </a:xfrm>
            <a:custGeom>
              <a:avLst/>
              <a:gdLst/>
              <a:ahLst/>
              <a:cxnLst/>
              <a:rect l="l" t="t" r="r" b="b"/>
              <a:pathLst>
                <a:path w="1383" h="6422" extrusionOk="0">
                  <a:moveTo>
                    <a:pt x="215" y="0"/>
                  </a:moveTo>
                  <a:lnTo>
                    <a:pt x="0" y="6422"/>
                  </a:lnTo>
                  <a:lnTo>
                    <a:pt x="1383" y="6422"/>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23;p43">
              <a:extLst>
                <a:ext uri="{FF2B5EF4-FFF2-40B4-BE49-F238E27FC236}">
                  <a16:creationId xmlns:a16="http://schemas.microsoft.com/office/drawing/2014/main" id="{A525E1DA-A51F-EF4F-08EC-A6F2542A0D57}"/>
                </a:ext>
              </a:extLst>
            </p:cNvPr>
            <p:cNvSpPr/>
            <p:nvPr/>
          </p:nvSpPr>
          <p:spPr>
            <a:xfrm>
              <a:off x="4607758" y="3598041"/>
              <a:ext cx="325547" cy="366787"/>
            </a:xfrm>
            <a:custGeom>
              <a:avLst/>
              <a:gdLst/>
              <a:ahLst/>
              <a:cxnLst/>
              <a:rect l="l" t="t" r="r" b="b"/>
              <a:pathLst>
                <a:path w="4610" h="5194" extrusionOk="0">
                  <a:moveTo>
                    <a:pt x="2428" y="0"/>
                  </a:moveTo>
                  <a:lnTo>
                    <a:pt x="2213" y="31"/>
                  </a:lnTo>
                  <a:lnTo>
                    <a:pt x="1967" y="62"/>
                  </a:lnTo>
                  <a:lnTo>
                    <a:pt x="1691" y="123"/>
                  </a:lnTo>
                  <a:lnTo>
                    <a:pt x="1476" y="215"/>
                  </a:lnTo>
                  <a:lnTo>
                    <a:pt x="1261" y="338"/>
                  </a:lnTo>
                  <a:lnTo>
                    <a:pt x="1076" y="461"/>
                  </a:lnTo>
                  <a:lnTo>
                    <a:pt x="923" y="615"/>
                  </a:lnTo>
                  <a:lnTo>
                    <a:pt x="769" y="769"/>
                  </a:lnTo>
                  <a:lnTo>
                    <a:pt x="615" y="953"/>
                  </a:lnTo>
                  <a:lnTo>
                    <a:pt x="492" y="1137"/>
                  </a:lnTo>
                  <a:lnTo>
                    <a:pt x="308" y="1537"/>
                  </a:lnTo>
                  <a:lnTo>
                    <a:pt x="154" y="1967"/>
                  </a:lnTo>
                  <a:lnTo>
                    <a:pt x="62" y="2397"/>
                  </a:lnTo>
                  <a:lnTo>
                    <a:pt x="1" y="2858"/>
                  </a:lnTo>
                  <a:lnTo>
                    <a:pt x="1" y="3319"/>
                  </a:lnTo>
                  <a:lnTo>
                    <a:pt x="1" y="3718"/>
                  </a:lnTo>
                  <a:lnTo>
                    <a:pt x="32" y="4486"/>
                  </a:lnTo>
                  <a:lnTo>
                    <a:pt x="124" y="5009"/>
                  </a:lnTo>
                  <a:lnTo>
                    <a:pt x="154" y="5193"/>
                  </a:lnTo>
                  <a:lnTo>
                    <a:pt x="3381" y="3780"/>
                  </a:lnTo>
                  <a:lnTo>
                    <a:pt x="4610" y="4118"/>
                  </a:lnTo>
                  <a:lnTo>
                    <a:pt x="4610" y="3626"/>
                  </a:lnTo>
                  <a:lnTo>
                    <a:pt x="4610" y="2981"/>
                  </a:lnTo>
                  <a:lnTo>
                    <a:pt x="4579" y="2612"/>
                  </a:lnTo>
                  <a:lnTo>
                    <a:pt x="4517" y="2243"/>
                  </a:lnTo>
                  <a:lnTo>
                    <a:pt x="4425" y="1875"/>
                  </a:lnTo>
                  <a:lnTo>
                    <a:pt x="4333" y="1506"/>
                  </a:lnTo>
                  <a:lnTo>
                    <a:pt x="4210" y="1137"/>
                  </a:lnTo>
                  <a:lnTo>
                    <a:pt x="4026" y="830"/>
                  </a:lnTo>
                  <a:lnTo>
                    <a:pt x="3811" y="553"/>
                  </a:lnTo>
                  <a:lnTo>
                    <a:pt x="3688" y="431"/>
                  </a:lnTo>
                  <a:lnTo>
                    <a:pt x="3534" y="308"/>
                  </a:lnTo>
                  <a:lnTo>
                    <a:pt x="3381" y="215"/>
                  </a:lnTo>
                  <a:lnTo>
                    <a:pt x="3227" y="123"/>
                  </a:lnTo>
                  <a:lnTo>
                    <a:pt x="3043" y="62"/>
                  </a:lnTo>
                  <a:lnTo>
                    <a:pt x="2858" y="31"/>
                  </a:lnTo>
                  <a:lnTo>
                    <a:pt x="2674"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24;p43">
              <a:extLst>
                <a:ext uri="{FF2B5EF4-FFF2-40B4-BE49-F238E27FC236}">
                  <a16:creationId xmlns:a16="http://schemas.microsoft.com/office/drawing/2014/main" id="{BF99EDFE-491A-DA82-8C30-85E08BA5256B}"/>
                </a:ext>
              </a:extLst>
            </p:cNvPr>
            <p:cNvSpPr/>
            <p:nvPr/>
          </p:nvSpPr>
          <p:spPr>
            <a:xfrm>
              <a:off x="5280388" y="3496070"/>
              <a:ext cx="334233" cy="308175"/>
            </a:xfrm>
            <a:custGeom>
              <a:avLst/>
              <a:gdLst/>
              <a:ahLst/>
              <a:cxnLst/>
              <a:rect l="l" t="t" r="r" b="b"/>
              <a:pathLst>
                <a:path w="4733" h="4364" extrusionOk="0">
                  <a:moveTo>
                    <a:pt x="2428" y="0"/>
                  </a:moveTo>
                  <a:lnTo>
                    <a:pt x="2182" y="31"/>
                  </a:lnTo>
                  <a:lnTo>
                    <a:pt x="1937" y="62"/>
                  </a:lnTo>
                  <a:lnTo>
                    <a:pt x="1721" y="123"/>
                  </a:lnTo>
                  <a:lnTo>
                    <a:pt x="1506" y="215"/>
                  </a:lnTo>
                  <a:lnTo>
                    <a:pt x="1322" y="308"/>
                  </a:lnTo>
                  <a:lnTo>
                    <a:pt x="1168" y="400"/>
                  </a:lnTo>
                  <a:lnTo>
                    <a:pt x="1015" y="553"/>
                  </a:lnTo>
                  <a:lnTo>
                    <a:pt x="861" y="707"/>
                  </a:lnTo>
                  <a:lnTo>
                    <a:pt x="615" y="1014"/>
                  </a:lnTo>
                  <a:lnTo>
                    <a:pt x="431" y="1383"/>
                  </a:lnTo>
                  <a:lnTo>
                    <a:pt x="277" y="1782"/>
                  </a:lnTo>
                  <a:lnTo>
                    <a:pt x="154" y="2182"/>
                  </a:lnTo>
                  <a:lnTo>
                    <a:pt x="93" y="2581"/>
                  </a:lnTo>
                  <a:lnTo>
                    <a:pt x="32" y="2981"/>
                  </a:lnTo>
                  <a:lnTo>
                    <a:pt x="1" y="3687"/>
                  </a:lnTo>
                  <a:lnTo>
                    <a:pt x="32" y="4179"/>
                  </a:lnTo>
                  <a:lnTo>
                    <a:pt x="32" y="4363"/>
                  </a:lnTo>
                  <a:lnTo>
                    <a:pt x="3657" y="2981"/>
                  </a:lnTo>
                  <a:lnTo>
                    <a:pt x="4733" y="3196"/>
                  </a:lnTo>
                  <a:lnTo>
                    <a:pt x="4733" y="3042"/>
                  </a:lnTo>
                  <a:lnTo>
                    <a:pt x="4733" y="2704"/>
                  </a:lnTo>
                  <a:lnTo>
                    <a:pt x="4702" y="2182"/>
                  </a:lnTo>
                  <a:lnTo>
                    <a:pt x="4640" y="1905"/>
                  </a:lnTo>
                  <a:lnTo>
                    <a:pt x="4579" y="1598"/>
                  </a:lnTo>
                  <a:lnTo>
                    <a:pt x="4456" y="1291"/>
                  </a:lnTo>
                  <a:lnTo>
                    <a:pt x="4333" y="1014"/>
                  </a:lnTo>
                  <a:lnTo>
                    <a:pt x="4149" y="738"/>
                  </a:lnTo>
                  <a:lnTo>
                    <a:pt x="3903" y="523"/>
                  </a:lnTo>
                  <a:lnTo>
                    <a:pt x="3626" y="308"/>
                  </a:lnTo>
                  <a:lnTo>
                    <a:pt x="3288" y="154"/>
                  </a:lnTo>
                  <a:lnTo>
                    <a:pt x="3104" y="92"/>
                  </a:lnTo>
                  <a:lnTo>
                    <a:pt x="2889" y="62"/>
                  </a:lnTo>
                  <a:lnTo>
                    <a:pt x="2674" y="31"/>
                  </a:lnTo>
                  <a:lnTo>
                    <a:pt x="2428"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25;p43">
              <a:extLst>
                <a:ext uri="{FF2B5EF4-FFF2-40B4-BE49-F238E27FC236}">
                  <a16:creationId xmlns:a16="http://schemas.microsoft.com/office/drawing/2014/main" id="{7D7F0B52-65D0-C26F-12B8-BE83875AF449}"/>
                </a:ext>
              </a:extLst>
            </p:cNvPr>
            <p:cNvSpPr/>
            <p:nvPr/>
          </p:nvSpPr>
          <p:spPr>
            <a:xfrm>
              <a:off x="3527242" y="2400300"/>
              <a:ext cx="1115333" cy="1306283"/>
            </a:xfrm>
            <a:custGeom>
              <a:avLst/>
              <a:gdLst/>
              <a:ahLst/>
              <a:cxnLst/>
              <a:rect l="l" t="t" r="r" b="b"/>
              <a:pathLst>
                <a:path w="15794" h="18498" extrusionOk="0">
                  <a:moveTo>
                    <a:pt x="15793" y="1"/>
                  </a:moveTo>
                  <a:lnTo>
                    <a:pt x="12321" y="216"/>
                  </a:lnTo>
                  <a:lnTo>
                    <a:pt x="1322" y="14319"/>
                  </a:lnTo>
                  <a:lnTo>
                    <a:pt x="0" y="18498"/>
                  </a:lnTo>
                  <a:lnTo>
                    <a:pt x="15793" y="1"/>
                  </a:lnTo>
                  <a:close/>
                </a:path>
              </a:pathLst>
            </a:custGeom>
            <a:solidFill>
              <a:srgbClr val="78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26;p43">
              <a:extLst>
                <a:ext uri="{FF2B5EF4-FFF2-40B4-BE49-F238E27FC236}">
                  <a16:creationId xmlns:a16="http://schemas.microsoft.com/office/drawing/2014/main" id="{5425FCE8-33E1-D983-2365-B42065627FD7}"/>
                </a:ext>
              </a:extLst>
            </p:cNvPr>
            <p:cNvSpPr/>
            <p:nvPr/>
          </p:nvSpPr>
          <p:spPr>
            <a:xfrm>
              <a:off x="5124182" y="2673731"/>
              <a:ext cx="288684" cy="585913"/>
            </a:xfrm>
            <a:custGeom>
              <a:avLst/>
              <a:gdLst/>
              <a:ahLst/>
              <a:cxnLst/>
              <a:rect l="l" t="t" r="r" b="b"/>
              <a:pathLst>
                <a:path w="4088" h="8297" extrusionOk="0">
                  <a:moveTo>
                    <a:pt x="2889" y="0"/>
                  </a:moveTo>
                  <a:lnTo>
                    <a:pt x="1" y="8296"/>
                  </a:lnTo>
                  <a:lnTo>
                    <a:pt x="4087" y="7528"/>
                  </a:lnTo>
                  <a:lnTo>
                    <a:pt x="3718" y="3933"/>
                  </a:lnTo>
                  <a:lnTo>
                    <a:pt x="2889"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27;p43">
              <a:extLst>
                <a:ext uri="{FF2B5EF4-FFF2-40B4-BE49-F238E27FC236}">
                  <a16:creationId xmlns:a16="http://schemas.microsoft.com/office/drawing/2014/main" id="{6EAFD3DD-4724-4FBA-A377-14CE5D84B938}"/>
                </a:ext>
              </a:extLst>
            </p:cNvPr>
            <p:cNvSpPr/>
            <p:nvPr/>
          </p:nvSpPr>
          <p:spPr>
            <a:xfrm>
              <a:off x="3939506" y="2374313"/>
              <a:ext cx="117225" cy="271242"/>
            </a:xfrm>
            <a:custGeom>
              <a:avLst/>
              <a:gdLst/>
              <a:ahLst/>
              <a:cxnLst/>
              <a:rect l="l" t="t" r="r" b="b"/>
              <a:pathLst>
                <a:path w="1660" h="3841" extrusionOk="0">
                  <a:moveTo>
                    <a:pt x="1659" y="0"/>
                  </a:moveTo>
                  <a:lnTo>
                    <a:pt x="984" y="246"/>
                  </a:lnTo>
                  <a:lnTo>
                    <a:pt x="0" y="3841"/>
                  </a:lnTo>
                  <a:lnTo>
                    <a:pt x="1659" y="0"/>
                  </a:lnTo>
                  <a:close/>
                </a:path>
              </a:pathLst>
            </a:custGeom>
            <a:solidFill>
              <a:srgbClr val="76D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28;p43">
              <a:extLst>
                <a:ext uri="{FF2B5EF4-FFF2-40B4-BE49-F238E27FC236}">
                  <a16:creationId xmlns:a16="http://schemas.microsoft.com/office/drawing/2014/main" id="{972585E8-4B8C-5B18-556E-5F484245A359}"/>
                </a:ext>
              </a:extLst>
            </p:cNvPr>
            <p:cNvSpPr/>
            <p:nvPr/>
          </p:nvSpPr>
          <p:spPr>
            <a:xfrm>
              <a:off x="4089215" y="2285335"/>
              <a:ext cx="1176064" cy="1065406"/>
            </a:xfrm>
            <a:custGeom>
              <a:avLst/>
              <a:gdLst/>
              <a:ahLst/>
              <a:cxnLst/>
              <a:rect l="l" t="t" r="r" b="b"/>
              <a:pathLst>
                <a:path w="16654" h="15087" extrusionOk="0">
                  <a:moveTo>
                    <a:pt x="6514" y="0"/>
                  </a:moveTo>
                  <a:lnTo>
                    <a:pt x="0" y="13735"/>
                  </a:lnTo>
                  <a:lnTo>
                    <a:pt x="4333" y="14472"/>
                  </a:lnTo>
                  <a:lnTo>
                    <a:pt x="8542" y="4947"/>
                  </a:lnTo>
                  <a:lnTo>
                    <a:pt x="8696" y="8173"/>
                  </a:lnTo>
                  <a:lnTo>
                    <a:pt x="5316" y="14626"/>
                  </a:lnTo>
                  <a:lnTo>
                    <a:pt x="7928" y="15087"/>
                  </a:lnTo>
                  <a:lnTo>
                    <a:pt x="12321" y="14257"/>
                  </a:lnTo>
                  <a:lnTo>
                    <a:pt x="16654" y="2274"/>
                  </a:lnTo>
                  <a:lnTo>
                    <a:pt x="16254" y="1106"/>
                  </a:lnTo>
                  <a:lnTo>
                    <a:pt x="14288" y="523"/>
                  </a:lnTo>
                  <a:lnTo>
                    <a:pt x="9771" y="14411"/>
                  </a:lnTo>
                  <a:lnTo>
                    <a:pt x="8757" y="13643"/>
                  </a:lnTo>
                  <a:lnTo>
                    <a:pt x="13274" y="215"/>
                  </a:lnTo>
                  <a:lnTo>
                    <a:pt x="12844" y="62"/>
                  </a:lnTo>
                  <a:lnTo>
                    <a:pt x="7190" y="62"/>
                  </a:lnTo>
                  <a:lnTo>
                    <a:pt x="6514"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29;p43">
              <a:extLst>
                <a:ext uri="{FF2B5EF4-FFF2-40B4-BE49-F238E27FC236}">
                  <a16:creationId xmlns:a16="http://schemas.microsoft.com/office/drawing/2014/main" id="{FD9682BA-E9A2-15CE-4188-04A30026A80D}"/>
                </a:ext>
              </a:extLst>
            </p:cNvPr>
            <p:cNvSpPr/>
            <p:nvPr/>
          </p:nvSpPr>
          <p:spPr>
            <a:xfrm>
              <a:off x="3791916" y="2272271"/>
              <a:ext cx="568612" cy="959127"/>
            </a:xfrm>
            <a:custGeom>
              <a:avLst/>
              <a:gdLst/>
              <a:ahLst/>
              <a:cxnLst/>
              <a:rect l="l" t="t" r="r" b="b"/>
              <a:pathLst>
                <a:path w="8052" h="13582" extrusionOk="0">
                  <a:moveTo>
                    <a:pt x="7775" y="1"/>
                  </a:moveTo>
                  <a:lnTo>
                    <a:pt x="5224" y="923"/>
                  </a:lnTo>
                  <a:lnTo>
                    <a:pt x="769" y="10294"/>
                  </a:lnTo>
                  <a:lnTo>
                    <a:pt x="1" y="13213"/>
                  </a:lnTo>
                  <a:lnTo>
                    <a:pt x="2275" y="13582"/>
                  </a:lnTo>
                  <a:lnTo>
                    <a:pt x="8051" y="1"/>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30;p43">
              <a:extLst>
                <a:ext uri="{FF2B5EF4-FFF2-40B4-BE49-F238E27FC236}">
                  <a16:creationId xmlns:a16="http://schemas.microsoft.com/office/drawing/2014/main" id="{16976391-9200-1F0A-43DD-32E220144B0B}"/>
                </a:ext>
              </a:extLst>
            </p:cNvPr>
            <p:cNvSpPr/>
            <p:nvPr/>
          </p:nvSpPr>
          <p:spPr>
            <a:xfrm>
              <a:off x="3846220" y="2337380"/>
              <a:ext cx="314672" cy="661898"/>
            </a:xfrm>
            <a:custGeom>
              <a:avLst/>
              <a:gdLst/>
              <a:ahLst/>
              <a:cxnLst/>
              <a:rect l="l" t="t" r="r" b="b"/>
              <a:pathLst>
                <a:path w="4456" h="9373" extrusionOk="0">
                  <a:moveTo>
                    <a:pt x="4455" y="1"/>
                  </a:moveTo>
                  <a:lnTo>
                    <a:pt x="2980" y="523"/>
                  </a:lnTo>
                  <a:lnTo>
                    <a:pt x="1321" y="4364"/>
                  </a:lnTo>
                  <a:lnTo>
                    <a:pt x="0" y="9372"/>
                  </a:lnTo>
                  <a:lnTo>
                    <a:pt x="4455"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31;p43">
              <a:extLst>
                <a:ext uri="{FF2B5EF4-FFF2-40B4-BE49-F238E27FC236}">
                  <a16:creationId xmlns:a16="http://schemas.microsoft.com/office/drawing/2014/main" id="{8D9B3DF9-F6D5-4DCB-665F-A5D57DC48294}"/>
                </a:ext>
              </a:extLst>
            </p:cNvPr>
            <p:cNvSpPr/>
            <p:nvPr/>
          </p:nvSpPr>
          <p:spPr>
            <a:xfrm>
              <a:off x="4395129" y="2634679"/>
              <a:ext cx="308175" cy="683507"/>
            </a:xfrm>
            <a:custGeom>
              <a:avLst/>
              <a:gdLst/>
              <a:ahLst/>
              <a:cxnLst/>
              <a:rect l="l" t="t" r="r" b="b"/>
              <a:pathLst>
                <a:path w="4364" h="9679" extrusionOk="0">
                  <a:moveTo>
                    <a:pt x="4210" y="0"/>
                  </a:moveTo>
                  <a:lnTo>
                    <a:pt x="1" y="9525"/>
                  </a:lnTo>
                  <a:lnTo>
                    <a:pt x="984" y="9679"/>
                  </a:lnTo>
                  <a:lnTo>
                    <a:pt x="4364" y="3226"/>
                  </a:lnTo>
                  <a:lnTo>
                    <a:pt x="4210"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32;p43">
              <a:extLst>
                <a:ext uri="{FF2B5EF4-FFF2-40B4-BE49-F238E27FC236}">
                  <a16:creationId xmlns:a16="http://schemas.microsoft.com/office/drawing/2014/main" id="{E0D25353-B4DB-F763-4E99-F8C546CA449C}"/>
                </a:ext>
              </a:extLst>
            </p:cNvPr>
            <p:cNvSpPr/>
            <p:nvPr/>
          </p:nvSpPr>
          <p:spPr>
            <a:xfrm>
              <a:off x="3952499" y="2272271"/>
              <a:ext cx="596788" cy="982996"/>
            </a:xfrm>
            <a:custGeom>
              <a:avLst/>
              <a:gdLst/>
              <a:ahLst/>
              <a:cxnLst/>
              <a:rect l="l" t="t" r="r" b="b"/>
              <a:pathLst>
                <a:path w="8451" h="13920" extrusionOk="0">
                  <a:moveTo>
                    <a:pt x="5777" y="1"/>
                  </a:moveTo>
                  <a:lnTo>
                    <a:pt x="1" y="13582"/>
                  </a:lnTo>
                  <a:lnTo>
                    <a:pt x="1936" y="13920"/>
                  </a:lnTo>
                  <a:lnTo>
                    <a:pt x="8450" y="185"/>
                  </a:lnTo>
                  <a:lnTo>
                    <a:pt x="5777"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833;p43">
              <a:extLst>
                <a:ext uri="{FF2B5EF4-FFF2-40B4-BE49-F238E27FC236}">
                  <a16:creationId xmlns:a16="http://schemas.microsoft.com/office/drawing/2014/main" id="{ED2F3EF8-1B99-008C-D454-00F69110631E}"/>
                </a:ext>
              </a:extLst>
            </p:cNvPr>
            <p:cNvSpPr/>
            <p:nvPr/>
          </p:nvSpPr>
          <p:spPr>
            <a:xfrm>
              <a:off x="4707611" y="2300518"/>
              <a:ext cx="390585" cy="1002486"/>
            </a:xfrm>
            <a:custGeom>
              <a:avLst/>
              <a:gdLst/>
              <a:ahLst/>
              <a:cxnLst/>
              <a:rect l="l" t="t" r="r" b="b"/>
              <a:pathLst>
                <a:path w="5531" h="14196" extrusionOk="0">
                  <a:moveTo>
                    <a:pt x="4517" y="0"/>
                  </a:moveTo>
                  <a:lnTo>
                    <a:pt x="0" y="13428"/>
                  </a:lnTo>
                  <a:lnTo>
                    <a:pt x="1014" y="14196"/>
                  </a:lnTo>
                  <a:lnTo>
                    <a:pt x="5531" y="308"/>
                  </a:lnTo>
                  <a:lnTo>
                    <a:pt x="4517"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834;p43">
              <a:extLst>
                <a:ext uri="{FF2B5EF4-FFF2-40B4-BE49-F238E27FC236}">
                  <a16:creationId xmlns:a16="http://schemas.microsoft.com/office/drawing/2014/main" id="{CDEE171C-D0C3-CC97-9DA3-7737D978136A}"/>
                </a:ext>
              </a:extLst>
            </p:cNvPr>
            <p:cNvSpPr/>
            <p:nvPr/>
          </p:nvSpPr>
          <p:spPr>
            <a:xfrm>
              <a:off x="4959291" y="2445848"/>
              <a:ext cx="368906" cy="846351"/>
            </a:xfrm>
            <a:custGeom>
              <a:avLst/>
              <a:gdLst/>
              <a:ahLst/>
              <a:cxnLst/>
              <a:rect l="l" t="t" r="r" b="b"/>
              <a:pathLst>
                <a:path w="5224" h="11985" extrusionOk="0">
                  <a:moveTo>
                    <a:pt x="4333" y="1"/>
                  </a:moveTo>
                  <a:lnTo>
                    <a:pt x="0" y="11984"/>
                  </a:lnTo>
                  <a:lnTo>
                    <a:pt x="2336" y="11523"/>
                  </a:lnTo>
                  <a:lnTo>
                    <a:pt x="5224" y="3227"/>
                  </a:lnTo>
                  <a:lnTo>
                    <a:pt x="4886" y="1752"/>
                  </a:lnTo>
                  <a:lnTo>
                    <a:pt x="4333"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835;p43">
              <a:extLst>
                <a:ext uri="{FF2B5EF4-FFF2-40B4-BE49-F238E27FC236}">
                  <a16:creationId xmlns:a16="http://schemas.microsoft.com/office/drawing/2014/main" id="{AC529BBA-30F3-E307-CF5A-15C74DB611EC}"/>
                </a:ext>
              </a:extLst>
            </p:cNvPr>
            <p:cNvSpPr/>
            <p:nvPr/>
          </p:nvSpPr>
          <p:spPr>
            <a:xfrm>
              <a:off x="4705421" y="2226723"/>
              <a:ext cx="768177" cy="1058909"/>
            </a:xfrm>
            <a:custGeom>
              <a:avLst/>
              <a:gdLst/>
              <a:ahLst/>
              <a:cxnLst/>
              <a:rect l="l" t="t" r="r" b="b"/>
              <a:pathLst>
                <a:path w="10878" h="14995" extrusionOk="0">
                  <a:moveTo>
                    <a:pt x="1076" y="1"/>
                  </a:moveTo>
                  <a:lnTo>
                    <a:pt x="799" y="216"/>
                  </a:lnTo>
                  <a:lnTo>
                    <a:pt x="615" y="431"/>
                  </a:lnTo>
                  <a:lnTo>
                    <a:pt x="431" y="646"/>
                  </a:lnTo>
                  <a:lnTo>
                    <a:pt x="308" y="892"/>
                  </a:lnTo>
                  <a:lnTo>
                    <a:pt x="185" y="1138"/>
                  </a:lnTo>
                  <a:lnTo>
                    <a:pt x="123" y="1353"/>
                  </a:lnTo>
                  <a:lnTo>
                    <a:pt x="62" y="1598"/>
                  </a:lnTo>
                  <a:lnTo>
                    <a:pt x="31" y="1813"/>
                  </a:lnTo>
                  <a:lnTo>
                    <a:pt x="0" y="2213"/>
                  </a:lnTo>
                  <a:lnTo>
                    <a:pt x="31" y="2520"/>
                  </a:lnTo>
                  <a:lnTo>
                    <a:pt x="93" y="2827"/>
                  </a:lnTo>
                  <a:lnTo>
                    <a:pt x="123" y="2643"/>
                  </a:lnTo>
                  <a:lnTo>
                    <a:pt x="185" y="2489"/>
                  </a:lnTo>
                  <a:lnTo>
                    <a:pt x="246" y="2336"/>
                  </a:lnTo>
                  <a:lnTo>
                    <a:pt x="369" y="2182"/>
                  </a:lnTo>
                  <a:lnTo>
                    <a:pt x="492" y="2059"/>
                  </a:lnTo>
                  <a:lnTo>
                    <a:pt x="615" y="1936"/>
                  </a:lnTo>
                  <a:lnTo>
                    <a:pt x="799" y="1813"/>
                  </a:lnTo>
                  <a:lnTo>
                    <a:pt x="984" y="1721"/>
                  </a:lnTo>
                  <a:lnTo>
                    <a:pt x="1414" y="1568"/>
                  </a:lnTo>
                  <a:lnTo>
                    <a:pt x="1875" y="1445"/>
                  </a:lnTo>
                  <a:lnTo>
                    <a:pt x="2397" y="1383"/>
                  </a:lnTo>
                  <a:lnTo>
                    <a:pt x="2981" y="1322"/>
                  </a:lnTo>
                  <a:lnTo>
                    <a:pt x="3534" y="1353"/>
                  </a:lnTo>
                  <a:lnTo>
                    <a:pt x="4148" y="1383"/>
                  </a:lnTo>
                  <a:lnTo>
                    <a:pt x="4732" y="1445"/>
                  </a:lnTo>
                  <a:lnTo>
                    <a:pt x="5285" y="1568"/>
                  </a:lnTo>
                  <a:lnTo>
                    <a:pt x="5838" y="1721"/>
                  </a:lnTo>
                  <a:lnTo>
                    <a:pt x="6361" y="1906"/>
                  </a:lnTo>
                  <a:lnTo>
                    <a:pt x="6822" y="2121"/>
                  </a:lnTo>
                  <a:lnTo>
                    <a:pt x="7221" y="2367"/>
                  </a:lnTo>
                  <a:lnTo>
                    <a:pt x="7313" y="2489"/>
                  </a:lnTo>
                  <a:lnTo>
                    <a:pt x="7405" y="2643"/>
                  </a:lnTo>
                  <a:lnTo>
                    <a:pt x="7498" y="2858"/>
                  </a:lnTo>
                  <a:lnTo>
                    <a:pt x="7620" y="3135"/>
                  </a:lnTo>
                  <a:lnTo>
                    <a:pt x="7805" y="3811"/>
                  </a:lnTo>
                  <a:lnTo>
                    <a:pt x="7989" y="4671"/>
                  </a:lnTo>
                  <a:lnTo>
                    <a:pt x="8174" y="5623"/>
                  </a:lnTo>
                  <a:lnTo>
                    <a:pt x="8327" y="6668"/>
                  </a:lnTo>
                  <a:lnTo>
                    <a:pt x="8634" y="8942"/>
                  </a:lnTo>
                  <a:lnTo>
                    <a:pt x="8911" y="11154"/>
                  </a:lnTo>
                  <a:lnTo>
                    <a:pt x="9126" y="13059"/>
                  </a:lnTo>
                  <a:lnTo>
                    <a:pt x="9310" y="14933"/>
                  </a:lnTo>
                  <a:lnTo>
                    <a:pt x="9679" y="14964"/>
                  </a:lnTo>
                  <a:lnTo>
                    <a:pt x="10017" y="14995"/>
                  </a:lnTo>
                  <a:lnTo>
                    <a:pt x="10263" y="14995"/>
                  </a:lnTo>
                  <a:lnTo>
                    <a:pt x="10509" y="14964"/>
                  </a:lnTo>
                  <a:lnTo>
                    <a:pt x="10785" y="14903"/>
                  </a:lnTo>
                  <a:lnTo>
                    <a:pt x="10877" y="14872"/>
                  </a:lnTo>
                  <a:lnTo>
                    <a:pt x="10693" y="13551"/>
                  </a:lnTo>
                  <a:lnTo>
                    <a:pt x="10478" y="12107"/>
                  </a:lnTo>
                  <a:lnTo>
                    <a:pt x="10171" y="10325"/>
                  </a:lnTo>
                  <a:lnTo>
                    <a:pt x="9771" y="8327"/>
                  </a:lnTo>
                  <a:lnTo>
                    <a:pt x="9341" y="6238"/>
                  </a:lnTo>
                  <a:lnTo>
                    <a:pt x="9065" y="5224"/>
                  </a:lnTo>
                  <a:lnTo>
                    <a:pt x="8788" y="4241"/>
                  </a:lnTo>
                  <a:lnTo>
                    <a:pt x="8512" y="3288"/>
                  </a:lnTo>
                  <a:lnTo>
                    <a:pt x="8204" y="2397"/>
                  </a:lnTo>
                  <a:lnTo>
                    <a:pt x="8081" y="2182"/>
                  </a:lnTo>
                  <a:lnTo>
                    <a:pt x="7897" y="1967"/>
                  </a:lnTo>
                  <a:lnTo>
                    <a:pt x="7682" y="1752"/>
                  </a:lnTo>
                  <a:lnTo>
                    <a:pt x="7375" y="1537"/>
                  </a:lnTo>
                  <a:lnTo>
                    <a:pt x="7067" y="1353"/>
                  </a:lnTo>
                  <a:lnTo>
                    <a:pt x="6668" y="1168"/>
                  </a:lnTo>
                  <a:lnTo>
                    <a:pt x="6269" y="1015"/>
                  </a:lnTo>
                  <a:lnTo>
                    <a:pt x="5777" y="861"/>
                  </a:lnTo>
                  <a:lnTo>
                    <a:pt x="5285" y="707"/>
                  </a:lnTo>
                  <a:lnTo>
                    <a:pt x="4763" y="584"/>
                  </a:lnTo>
                  <a:lnTo>
                    <a:pt x="3626" y="339"/>
                  </a:lnTo>
                  <a:lnTo>
                    <a:pt x="2366" y="154"/>
                  </a:lnTo>
                  <a:lnTo>
                    <a:pt x="1076"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836;p43">
              <a:extLst>
                <a:ext uri="{FF2B5EF4-FFF2-40B4-BE49-F238E27FC236}">
                  <a16:creationId xmlns:a16="http://schemas.microsoft.com/office/drawing/2014/main" id="{C3DE4AFD-3230-B027-DF58-B54AFFA063E8}"/>
                </a:ext>
              </a:extLst>
            </p:cNvPr>
            <p:cNvSpPr/>
            <p:nvPr/>
          </p:nvSpPr>
          <p:spPr>
            <a:xfrm>
              <a:off x="3759432" y="2220226"/>
              <a:ext cx="1021976" cy="1080589"/>
            </a:xfrm>
            <a:custGeom>
              <a:avLst/>
              <a:gdLst/>
              <a:ahLst/>
              <a:cxnLst/>
              <a:rect l="l" t="t" r="r" b="b"/>
              <a:pathLst>
                <a:path w="14472" h="15302" extrusionOk="0">
                  <a:moveTo>
                    <a:pt x="10785" y="0"/>
                  </a:moveTo>
                  <a:lnTo>
                    <a:pt x="9894" y="62"/>
                  </a:lnTo>
                  <a:lnTo>
                    <a:pt x="9003" y="123"/>
                  </a:lnTo>
                  <a:lnTo>
                    <a:pt x="8142" y="216"/>
                  </a:lnTo>
                  <a:lnTo>
                    <a:pt x="7343" y="369"/>
                  </a:lnTo>
                  <a:lnTo>
                    <a:pt x="6575" y="523"/>
                  </a:lnTo>
                  <a:lnTo>
                    <a:pt x="5838" y="707"/>
                  </a:lnTo>
                  <a:lnTo>
                    <a:pt x="5193" y="922"/>
                  </a:lnTo>
                  <a:lnTo>
                    <a:pt x="4609" y="1168"/>
                  </a:lnTo>
                  <a:lnTo>
                    <a:pt x="4087" y="1445"/>
                  </a:lnTo>
                  <a:lnTo>
                    <a:pt x="3871" y="1598"/>
                  </a:lnTo>
                  <a:lnTo>
                    <a:pt x="3656" y="1783"/>
                  </a:lnTo>
                  <a:lnTo>
                    <a:pt x="3472" y="1936"/>
                  </a:lnTo>
                  <a:lnTo>
                    <a:pt x="3318" y="2121"/>
                  </a:lnTo>
                  <a:lnTo>
                    <a:pt x="3196" y="2305"/>
                  </a:lnTo>
                  <a:lnTo>
                    <a:pt x="3073" y="2520"/>
                  </a:lnTo>
                  <a:lnTo>
                    <a:pt x="2858" y="3165"/>
                  </a:lnTo>
                  <a:lnTo>
                    <a:pt x="2520" y="4394"/>
                  </a:lnTo>
                  <a:lnTo>
                    <a:pt x="1567" y="7866"/>
                  </a:lnTo>
                  <a:lnTo>
                    <a:pt x="645" y="11523"/>
                  </a:lnTo>
                  <a:lnTo>
                    <a:pt x="0" y="14042"/>
                  </a:lnTo>
                  <a:lnTo>
                    <a:pt x="0" y="14134"/>
                  </a:lnTo>
                  <a:lnTo>
                    <a:pt x="61" y="14196"/>
                  </a:lnTo>
                  <a:lnTo>
                    <a:pt x="154" y="14227"/>
                  </a:lnTo>
                  <a:lnTo>
                    <a:pt x="246" y="14196"/>
                  </a:lnTo>
                  <a:lnTo>
                    <a:pt x="830" y="13796"/>
                  </a:lnTo>
                  <a:lnTo>
                    <a:pt x="3656" y="3227"/>
                  </a:lnTo>
                  <a:lnTo>
                    <a:pt x="3841" y="3012"/>
                  </a:lnTo>
                  <a:lnTo>
                    <a:pt x="4025" y="2827"/>
                  </a:lnTo>
                  <a:lnTo>
                    <a:pt x="4271" y="2643"/>
                  </a:lnTo>
                  <a:lnTo>
                    <a:pt x="4517" y="2459"/>
                  </a:lnTo>
                  <a:lnTo>
                    <a:pt x="4793" y="2305"/>
                  </a:lnTo>
                  <a:lnTo>
                    <a:pt x="5101" y="2151"/>
                  </a:lnTo>
                  <a:lnTo>
                    <a:pt x="5438" y="2028"/>
                  </a:lnTo>
                  <a:lnTo>
                    <a:pt x="5776" y="1905"/>
                  </a:lnTo>
                  <a:lnTo>
                    <a:pt x="6514" y="1721"/>
                  </a:lnTo>
                  <a:lnTo>
                    <a:pt x="7282" y="1598"/>
                  </a:lnTo>
                  <a:lnTo>
                    <a:pt x="8081" y="1506"/>
                  </a:lnTo>
                  <a:lnTo>
                    <a:pt x="8880" y="1475"/>
                  </a:lnTo>
                  <a:lnTo>
                    <a:pt x="9648" y="1506"/>
                  </a:lnTo>
                  <a:lnTo>
                    <a:pt x="10385" y="1567"/>
                  </a:lnTo>
                  <a:lnTo>
                    <a:pt x="11061" y="1690"/>
                  </a:lnTo>
                  <a:lnTo>
                    <a:pt x="11676" y="1875"/>
                  </a:lnTo>
                  <a:lnTo>
                    <a:pt x="11922" y="1998"/>
                  </a:lnTo>
                  <a:lnTo>
                    <a:pt x="12167" y="2090"/>
                  </a:lnTo>
                  <a:lnTo>
                    <a:pt x="12383" y="2243"/>
                  </a:lnTo>
                  <a:lnTo>
                    <a:pt x="12536" y="2366"/>
                  </a:lnTo>
                  <a:lnTo>
                    <a:pt x="12690" y="2520"/>
                  </a:lnTo>
                  <a:lnTo>
                    <a:pt x="12782" y="2704"/>
                  </a:lnTo>
                  <a:lnTo>
                    <a:pt x="12843" y="2858"/>
                  </a:lnTo>
                  <a:lnTo>
                    <a:pt x="12874" y="3042"/>
                  </a:lnTo>
                  <a:lnTo>
                    <a:pt x="12966" y="4702"/>
                  </a:lnTo>
                  <a:lnTo>
                    <a:pt x="13028" y="6607"/>
                  </a:lnTo>
                  <a:lnTo>
                    <a:pt x="13058" y="8604"/>
                  </a:lnTo>
                  <a:lnTo>
                    <a:pt x="13058" y="10601"/>
                  </a:lnTo>
                  <a:lnTo>
                    <a:pt x="13058" y="13827"/>
                  </a:lnTo>
                  <a:lnTo>
                    <a:pt x="13028" y="15148"/>
                  </a:lnTo>
                  <a:lnTo>
                    <a:pt x="14103" y="15302"/>
                  </a:lnTo>
                  <a:lnTo>
                    <a:pt x="14103" y="15302"/>
                  </a:lnTo>
                  <a:lnTo>
                    <a:pt x="13888" y="10724"/>
                  </a:lnTo>
                  <a:lnTo>
                    <a:pt x="13704" y="6699"/>
                  </a:lnTo>
                  <a:lnTo>
                    <a:pt x="13489" y="3042"/>
                  </a:lnTo>
                  <a:lnTo>
                    <a:pt x="13489" y="2919"/>
                  </a:lnTo>
                  <a:lnTo>
                    <a:pt x="13427" y="2612"/>
                  </a:lnTo>
                  <a:lnTo>
                    <a:pt x="13396" y="2305"/>
                  </a:lnTo>
                  <a:lnTo>
                    <a:pt x="13427" y="1905"/>
                  </a:lnTo>
                  <a:lnTo>
                    <a:pt x="13458" y="1690"/>
                  </a:lnTo>
                  <a:lnTo>
                    <a:pt x="13519" y="1445"/>
                  </a:lnTo>
                  <a:lnTo>
                    <a:pt x="13581" y="1230"/>
                  </a:lnTo>
                  <a:lnTo>
                    <a:pt x="13704" y="984"/>
                  </a:lnTo>
                  <a:lnTo>
                    <a:pt x="13827" y="738"/>
                  </a:lnTo>
                  <a:lnTo>
                    <a:pt x="14011" y="523"/>
                  </a:lnTo>
                  <a:lnTo>
                    <a:pt x="14195" y="308"/>
                  </a:lnTo>
                  <a:lnTo>
                    <a:pt x="14472" y="93"/>
                  </a:lnTo>
                  <a:lnTo>
                    <a:pt x="13550" y="31"/>
                  </a:lnTo>
                  <a:lnTo>
                    <a:pt x="1262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37;p43">
              <a:extLst>
                <a:ext uri="{FF2B5EF4-FFF2-40B4-BE49-F238E27FC236}">
                  <a16:creationId xmlns:a16="http://schemas.microsoft.com/office/drawing/2014/main" id="{32BE05E9-FAF9-B9E7-E8C3-F7AF0D14BD86}"/>
                </a:ext>
              </a:extLst>
            </p:cNvPr>
            <p:cNvSpPr/>
            <p:nvPr/>
          </p:nvSpPr>
          <p:spPr>
            <a:xfrm>
              <a:off x="3486001" y="3602349"/>
              <a:ext cx="271312" cy="429707"/>
            </a:xfrm>
            <a:custGeom>
              <a:avLst/>
              <a:gdLst/>
              <a:ahLst/>
              <a:cxnLst/>
              <a:rect l="l" t="t" r="r" b="b"/>
              <a:pathLst>
                <a:path w="3842" h="6085" extrusionOk="0">
                  <a:moveTo>
                    <a:pt x="1906" y="1"/>
                  </a:moveTo>
                  <a:lnTo>
                    <a:pt x="1721" y="32"/>
                  </a:lnTo>
                  <a:lnTo>
                    <a:pt x="1537" y="62"/>
                  </a:lnTo>
                  <a:lnTo>
                    <a:pt x="1353" y="154"/>
                  </a:lnTo>
                  <a:lnTo>
                    <a:pt x="1168" y="247"/>
                  </a:lnTo>
                  <a:lnTo>
                    <a:pt x="984" y="370"/>
                  </a:lnTo>
                  <a:lnTo>
                    <a:pt x="830" y="523"/>
                  </a:lnTo>
                  <a:lnTo>
                    <a:pt x="677" y="708"/>
                  </a:lnTo>
                  <a:lnTo>
                    <a:pt x="554" y="892"/>
                  </a:lnTo>
                  <a:lnTo>
                    <a:pt x="431" y="1107"/>
                  </a:lnTo>
                  <a:lnTo>
                    <a:pt x="308" y="1353"/>
                  </a:lnTo>
                  <a:lnTo>
                    <a:pt x="216" y="1599"/>
                  </a:lnTo>
                  <a:lnTo>
                    <a:pt x="123" y="1875"/>
                  </a:lnTo>
                  <a:lnTo>
                    <a:pt x="62" y="2152"/>
                  </a:lnTo>
                  <a:lnTo>
                    <a:pt x="31" y="2428"/>
                  </a:lnTo>
                  <a:lnTo>
                    <a:pt x="1" y="2735"/>
                  </a:lnTo>
                  <a:lnTo>
                    <a:pt x="1" y="3043"/>
                  </a:lnTo>
                  <a:lnTo>
                    <a:pt x="1" y="3350"/>
                  </a:lnTo>
                  <a:lnTo>
                    <a:pt x="31" y="3657"/>
                  </a:lnTo>
                  <a:lnTo>
                    <a:pt x="62" y="3934"/>
                  </a:lnTo>
                  <a:lnTo>
                    <a:pt x="123" y="4210"/>
                  </a:lnTo>
                  <a:lnTo>
                    <a:pt x="216" y="4487"/>
                  </a:lnTo>
                  <a:lnTo>
                    <a:pt x="308" y="4733"/>
                  </a:lnTo>
                  <a:lnTo>
                    <a:pt x="431" y="4978"/>
                  </a:lnTo>
                  <a:lnTo>
                    <a:pt x="554" y="5193"/>
                  </a:lnTo>
                  <a:lnTo>
                    <a:pt x="677" y="5378"/>
                  </a:lnTo>
                  <a:lnTo>
                    <a:pt x="830" y="5562"/>
                  </a:lnTo>
                  <a:lnTo>
                    <a:pt x="984" y="5716"/>
                  </a:lnTo>
                  <a:lnTo>
                    <a:pt x="1168" y="5839"/>
                  </a:lnTo>
                  <a:lnTo>
                    <a:pt x="1353" y="5931"/>
                  </a:lnTo>
                  <a:lnTo>
                    <a:pt x="1537" y="6023"/>
                  </a:lnTo>
                  <a:lnTo>
                    <a:pt x="1721" y="6054"/>
                  </a:lnTo>
                  <a:lnTo>
                    <a:pt x="1906" y="6085"/>
                  </a:lnTo>
                  <a:lnTo>
                    <a:pt x="2121" y="6054"/>
                  </a:lnTo>
                  <a:lnTo>
                    <a:pt x="2305" y="6023"/>
                  </a:lnTo>
                  <a:lnTo>
                    <a:pt x="2489" y="5931"/>
                  </a:lnTo>
                  <a:lnTo>
                    <a:pt x="2674" y="5839"/>
                  </a:lnTo>
                  <a:lnTo>
                    <a:pt x="2827" y="5716"/>
                  </a:lnTo>
                  <a:lnTo>
                    <a:pt x="3012" y="5562"/>
                  </a:lnTo>
                  <a:lnTo>
                    <a:pt x="3135" y="5378"/>
                  </a:lnTo>
                  <a:lnTo>
                    <a:pt x="3288" y="5193"/>
                  </a:lnTo>
                  <a:lnTo>
                    <a:pt x="3411" y="4978"/>
                  </a:lnTo>
                  <a:lnTo>
                    <a:pt x="3534" y="4733"/>
                  </a:lnTo>
                  <a:lnTo>
                    <a:pt x="3626" y="4487"/>
                  </a:lnTo>
                  <a:lnTo>
                    <a:pt x="3688" y="4210"/>
                  </a:lnTo>
                  <a:lnTo>
                    <a:pt x="3749" y="3934"/>
                  </a:lnTo>
                  <a:lnTo>
                    <a:pt x="3811" y="3657"/>
                  </a:lnTo>
                  <a:lnTo>
                    <a:pt x="3841" y="3350"/>
                  </a:lnTo>
                  <a:lnTo>
                    <a:pt x="3841" y="3043"/>
                  </a:lnTo>
                  <a:lnTo>
                    <a:pt x="3841" y="2735"/>
                  </a:lnTo>
                  <a:lnTo>
                    <a:pt x="3811" y="2428"/>
                  </a:lnTo>
                  <a:lnTo>
                    <a:pt x="3749" y="2152"/>
                  </a:lnTo>
                  <a:lnTo>
                    <a:pt x="3688" y="1875"/>
                  </a:lnTo>
                  <a:lnTo>
                    <a:pt x="3626" y="1599"/>
                  </a:lnTo>
                  <a:lnTo>
                    <a:pt x="3534" y="1353"/>
                  </a:lnTo>
                  <a:lnTo>
                    <a:pt x="3411" y="1107"/>
                  </a:lnTo>
                  <a:lnTo>
                    <a:pt x="3288" y="892"/>
                  </a:lnTo>
                  <a:lnTo>
                    <a:pt x="3135" y="708"/>
                  </a:lnTo>
                  <a:lnTo>
                    <a:pt x="3012" y="523"/>
                  </a:lnTo>
                  <a:lnTo>
                    <a:pt x="2827" y="370"/>
                  </a:lnTo>
                  <a:lnTo>
                    <a:pt x="2674" y="247"/>
                  </a:lnTo>
                  <a:lnTo>
                    <a:pt x="2489" y="154"/>
                  </a:lnTo>
                  <a:lnTo>
                    <a:pt x="2305" y="62"/>
                  </a:lnTo>
                  <a:lnTo>
                    <a:pt x="2121" y="32"/>
                  </a:lnTo>
                  <a:lnTo>
                    <a:pt x="1906"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38;p43">
              <a:extLst>
                <a:ext uri="{FF2B5EF4-FFF2-40B4-BE49-F238E27FC236}">
                  <a16:creationId xmlns:a16="http://schemas.microsoft.com/office/drawing/2014/main" id="{9AC0CDDF-3346-9C19-C77A-18E16DEE9372}"/>
                </a:ext>
              </a:extLst>
            </p:cNvPr>
            <p:cNvSpPr/>
            <p:nvPr/>
          </p:nvSpPr>
          <p:spPr>
            <a:xfrm>
              <a:off x="3566293" y="3693516"/>
              <a:ext cx="158466" cy="247444"/>
            </a:xfrm>
            <a:custGeom>
              <a:avLst/>
              <a:gdLst/>
              <a:ahLst/>
              <a:cxnLst/>
              <a:rect l="l" t="t" r="r" b="b"/>
              <a:pathLst>
                <a:path w="2244" h="3504" extrusionOk="0">
                  <a:moveTo>
                    <a:pt x="1137" y="0"/>
                  </a:moveTo>
                  <a:lnTo>
                    <a:pt x="891" y="31"/>
                  </a:lnTo>
                  <a:lnTo>
                    <a:pt x="707" y="123"/>
                  </a:lnTo>
                  <a:lnTo>
                    <a:pt x="492" y="308"/>
                  </a:lnTo>
                  <a:lnTo>
                    <a:pt x="338" y="523"/>
                  </a:lnTo>
                  <a:lnTo>
                    <a:pt x="185" y="768"/>
                  </a:lnTo>
                  <a:lnTo>
                    <a:pt x="93" y="1076"/>
                  </a:lnTo>
                  <a:lnTo>
                    <a:pt x="31" y="1383"/>
                  </a:lnTo>
                  <a:lnTo>
                    <a:pt x="0" y="1752"/>
                  </a:lnTo>
                  <a:lnTo>
                    <a:pt x="31" y="2120"/>
                  </a:lnTo>
                  <a:lnTo>
                    <a:pt x="93" y="2428"/>
                  </a:lnTo>
                  <a:lnTo>
                    <a:pt x="185" y="2735"/>
                  </a:lnTo>
                  <a:lnTo>
                    <a:pt x="338" y="2981"/>
                  </a:lnTo>
                  <a:lnTo>
                    <a:pt x="492" y="3196"/>
                  </a:lnTo>
                  <a:lnTo>
                    <a:pt x="707" y="3380"/>
                  </a:lnTo>
                  <a:lnTo>
                    <a:pt x="891" y="3472"/>
                  </a:lnTo>
                  <a:lnTo>
                    <a:pt x="1137" y="3503"/>
                  </a:lnTo>
                  <a:lnTo>
                    <a:pt x="1352" y="3472"/>
                  </a:lnTo>
                  <a:lnTo>
                    <a:pt x="1567" y="3380"/>
                  </a:lnTo>
                  <a:lnTo>
                    <a:pt x="1752" y="3196"/>
                  </a:lnTo>
                  <a:lnTo>
                    <a:pt x="1905" y="2981"/>
                  </a:lnTo>
                  <a:lnTo>
                    <a:pt x="2059" y="2735"/>
                  </a:lnTo>
                  <a:lnTo>
                    <a:pt x="2151" y="2428"/>
                  </a:lnTo>
                  <a:lnTo>
                    <a:pt x="2213" y="2120"/>
                  </a:lnTo>
                  <a:lnTo>
                    <a:pt x="2243" y="1752"/>
                  </a:lnTo>
                  <a:lnTo>
                    <a:pt x="2213" y="1383"/>
                  </a:lnTo>
                  <a:lnTo>
                    <a:pt x="2151" y="1076"/>
                  </a:lnTo>
                  <a:lnTo>
                    <a:pt x="2059" y="768"/>
                  </a:lnTo>
                  <a:lnTo>
                    <a:pt x="1905" y="523"/>
                  </a:lnTo>
                  <a:lnTo>
                    <a:pt x="1752" y="308"/>
                  </a:lnTo>
                  <a:lnTo>
                    <a:pt x="1567" y="123"/>
                  </a:lnTo>
                  <a:lnTo>
                    <a:pt x="1352" y="31"/>
                  </a:lnTo>
                  <a:lnTo>
                    <a:pt x="1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39;p43">
              <a:extLst>
                <a:ext uri="{FF2B5EF4-FFF2-40B4-BE49-F238E27FC236}">
                  <a16:creationId xmlns:a16="http://schemas.microsoft.com/office/drawing/2014/main" id="{F4E71D8D-9E52-DF0D-CA33-07E8069938B5}"/>
                </a:ext>
              </a:extLst>
            </p:cNvPr>
            <p:cNvSpPr/>
            <p:nvPr/>
          </p:nvSpPr>
          <p:spPr>
            <a:xfrm>
              <a:off x="3138846" y="3185777"/>
              <a:ext cx="1670810" cy="781171"/>
            </a:xfrm>
            <a:custGeom>
              <a:avLst/>
              <a:gdLst/>
              <a:ahLst/>
              <a:cxnLst/>
              <a:rect l="l" t="t" r="r" b="b"/>
              <a:pathLst>
                <a:path w="23660" h="11062" extrusionOk="0">
                  <a:moveTo>
                    <a:pt x="11584" y="0"/>
                  </a:moveTo>
                  <a:lnTo>
                    <a:pt x="10693" y="31"/>
                  </a:lnTo>
                  <a:lnTo>
                    <a:pt x="9925" y="93"/>
                  </a:lnTo>
                  <a:lnTo>
                    <a:pt x="9310" y="154"/>
                  </a:lnTo>
                  <a:lnTo>
                    <a:pt x="8849" y="246"/>
                  </a:lnTo>
                  <a:lnTo>
                    <a:pt x="8081" y="492"/>
                  </a:lnTo>
                  <a:lnTo>
                    <a:pt x="7375" y="769"/>
                  </a:lnTo>
                  <a:lnTo>
                    <a:pt x="6729" y="1045"/>
                  </a:lnTo>
                  <a:lnTo>
                    <a:pt x="6084" y="1352"/>
                  </a:lnTo>
                  <a:lnTo>
                    <a:pt x="5500" y="1690"/>
                  </a:lnTo>
                  <a:lnTo>
                    <a:pt x="4947" y="2028"/>
                  </a:lnTo>
                  <a:lnTo>
                    <a:pt x="4456" y="2397"/>
                  </a:lnTo>
                  <a:lnTo>
                    <a:pt x="3964" y="2766"/>
                  </a:lnTo>
                  <a:lnTo>
                    <a:pt x="3534" y="3134"/>
                  </a:lnTo>
                  <a:lnTo>
                    <a:pt x="3135" y="3534"/>
                  </a:lnTo>
                  <a:lnTo>
                    <a:pt x="2766" y="3933"/>
                  </a:lnTo>
                  <a:lnTo>
                    <a:pt x="2428" y="4333"/>
                  </a:lnTo>
                  <a:lnTo>
                    <a:pt x="2090" y="4732"/>
                  </a:lnTo>
                  <a:lnTo>
                    <a:pt x="1813" y="5132"/>
                  </a:lnTo>
                  <a:lnTo>
                    <a:pt x="1567" y="5531"/>
                  </a:lnTo>
                  <a:lnTo>
                    <a:pt x="1322" y="5931"/>
                  </a:lnTo>
                  <a:lnTo>
                    <a:pt x="922" y="6699"/>
                  </a:lnTo>
                  <a:lnTo>
                    <a:pt x="615" y="7405"/>
                  </a:lnTo>
                  <a:lnTo>
                    <a:pt x="400" y="8051"/>
                  </a:lnTo>
                  <a:lnTo>
                    <a:pt x="216" y="8634"/>
                  </a:lnTo>
                  <a:lnTo>
                    <a:pt x="123" y="9095"/>
                  </a:lnTo>
                  <a:lnTo>
                    <a:pt x="62" y="9464"/>
                  </a:lnTo>
                  <a:lnTo>
                    <a:pt x="0" y="9771"/>
                  </a:lnTo>
                  <a:lnTo>
                    <a:pt x="8174" y="10386"/>
                  </a:lnTo>
                  <a:lnTo>
                    <a:pt x="17238" y="11031"/>
                  </a:lnTo>
                  <a:lnTo>
                    <a:pt x="18374" y="11062"/>
                  </a:lnTo>
                  <a:lnTo>
                    <a:pt x="19081" y="11062"/>
                  </a:lnTo>
                  <a:lnTo>
                    <a:pt x="19296" y="11000"/>
                  </a:lnTo>
                  <a:lnTo>
                    <a:pt x="19419" y="10970"/>
                  </a:lnTo>
                  <a:lnTo>
                    <a:pt x="19511" y="10908"/>
                  </a:lnTo>
                  <a:lnTo>
                    <a:pt x="19511" y="10847"/>
                  </a:lnTo>
                  <a:lnTo>
                    <a:pt x="19511" y="10785"/>
                  </a:lnTo>
                  <a:lnTo>
                    <a:pt x="19450" y="10724"/>
                  </a:lnTo>
                  <a:lnTo>
                    <a:pt x="19266" y="10632"/>
                  </a:lnTo>
                  <a:lnTo>
                    <a:pt x="19050" y="10509"/>
                  </a:lnTo>
                  <a:lnTo>
                    <a:pt x="19204" y="9894"/>
                  </a:lnTo>
                  <a:lnTo>
                    <a:pt x="19358" y="9310"/>
                  </a:lnTo>
                  <a:lnTo>
                    <a:pt x="19573" y="8788"/>
                  </a:lnTo>
                  <a:lnTo>
                    <a:pt x="19757" y="8266"/>
                  </a:lnTo>
                  <a:lnTo>
                    <a:pt x="19972" y="7805"/>
                  </a:lnTo>
                  <a:lnTo>
                    <a:pt x="20187" y="7375"/>
                  </a:lnTo>
                  <a:lnTo>
                    <a:pt x="20402" y="6975"/>
                  </a:lnTo>
                  <a:lnTo>
                    <a:pt x="20617" y="6607"/>
                  </a:lnTo>
                  <a:lnTo>
                    <a:pt x="21078" y="5931"/>
                  </a:lnTo>
                  <a:lnTo>
                    <a:pt x="21539" y="5377"/>
                  </a:lnTo>
                  <a:lnTo>
                    <a:pt x="22000" y="4886"/>
                  </a:lnTo>
                  <a:lnTo>
                    <a:pt x="22400" y="4486"/>
                  </a:lnTo>
                  <a:lnTo>
                    <a:pt x="23137" y="3841"/>
                  </a:lnTo>
                  <a:lnTo>
                    <a:pt x="23383" y="3534"/>
                  </a:lnTo>
                  <a:lnTo>
                    <a:pt x="23567" y="3288"/>
                  </a:lnTo>
                  <a:lnTo>
                    <a:pt x="23629" y="3165"/>
                  </a:lnTo>
                  <a:lnTo>
                    <a:pt x="23659" y="3012"/>
                  </a:lnTo>
                  <a:lnTo>
                    <a:pt x="23659" y="2889"/>
                  </a:lnTo>
                  <a:lnTo>
                    <a:pt x="23659" y="2766"/>
                  </a:lnTo>
                  <a:lnTo>
                    <a:pt x="23598" y="2612"/>
                  </a:lnTo>
                  <a:lnTo>
                    <a:pt x="23506" y="2459"/>
                  </a:lnTo>
                  <a:lnTo>
                    <a:pt x="23383" y="2305"/>
                  </a:lnTo>
                  <a:lnTo>
                    <a:pt x="23260" y="2121"/>
                  </a:lnTo>
                  <a:lnTo>
                    <a:pt x="22553" y="1414"/>
                  </a:lnTo>
                  <a:lnTo>
                    <a:pt x="21846" y="769"/>
                  </a:lnTo>
                  <a:lnTo>
                    <a:pt x="21754" y="707"/>
                  </a:lnTo>
                  <a:lnTo>
                    <a:pt x="21601" y="676"/>
                  </a:lnTo>
                  <a:lnTo>
                    <a:pt x="21171" y="554"/>
                  </a:lnTo>
                  <a:lnTo>
                    <a:pt x="20556" y="461"/>
                  </a:lnTo>
                  <a:lnTo>
                    <a:pt x="19788" y="369"/>
                  </a:lnTo>
                  <a:lnTo>
                    <a:pt x="17944" y="216"/>
                  </a:lnTo>
                  <a:lnTo>
                    <a:pt x="15794" y="93"/>
                  </a:lnTo>
                  <a:lnTo>
                    <a:pt x="13612" y="31"/>
                  </a:lnTo>
                  <a:lnTo>
                    <a:pt x="1158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40;p43">
              <a:extLst>
                <a:ext uri="{FF2B5EF4-FFF2-40B4-BE49-F238E27FC236}">
                  <a16:creationId xmlns:a16="http://schemas.microsoft.com/office/drawing/2014/main" id="{ED3FC06A-5BD1-8DD3-A0E0-D0E417E61E27}"/>
                </a:ext>
              </a:extLst>
            </p:cNvPr>
            <p:cNvSpPr/>
            <p:nvPr/>
          </p:nvSpPr>
          <p:spPr>
            <a:xfrm>
              <a:off x="4672867" y="3213953"/>
              <a:ext cx="972121" cy="468759"/>
            </a:xfrm>
            <a:custGeom>
              <a:avLst/>
              <a:gdLst/>
              <a:ahLst/>
              <a:cxnLst/>
              <a:rect l="l" t="t" r="r" b="b"/>
              <a:pathLst>
                <a:path w="13766" h="6638" extrusionOk="0">
                  <a:moveTo>
                    <a:pt x="12352" y="1"/>
                  </a:moveTo>
                  <a:lnTo>
                    <a:pt x="8573" y="93"/>
                  </a:lnTo>
                  <a:lnTo>
                    <a:pt x="4886" y="216"/>
                  </a:lnTo>
                  <a:lnTo>
                    <a:pt x="953" y="370"/>
                  </a:lnTo>
                  <a:lnTo>
                    <a:pt x="1" y="3473"/>
                  </a:ln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close/>
                </a:path>
              </a:pathLst>
            </a:custGeom>
            <a:solidFill>
              <a:srgbClr val="6E3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41;p43">
              <a:extLst>
                <a:ext uri="{FF2B5EF4-FFF2-40B4-BE49-F238E27FC236}">
                  <a16:creationId xmlns:a16="http://schemas.microsoft.com/office/drawing/2014/main" id="{12CCBF86-1518-0021-EF85-D301F1488686}"/>
                </a:ext>
              </a:extLst>
            </p:cNvPr>
            <p:cNvSpPr/>
            <p:nvPr/>
          </p:nvSpPr>
          <p:spPr>
            <a:xfrm>
              <a:off x="4672867" y="3213953"/>
              <a:ext cx="972121" cy="468759"/>
            </a:xfrm>
            <a:custGeom>
              <a:avLst/>
              <a:gdLst/>
              <a:ahLst/>
              <a:cxnLst/>
              <a:rect l="l" t="t" r="r" b="b"/>
              <a:pathLst>
                <a:path w="13766" h="6638" fill="none" extrusionOk="0">
                  <a:moveTo>
                    <a:pt x="11461" y="1937"/>
                  </a:move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lnTo>
                    <a:pt x="12352" y="1"/>
                  </a:lnTo>
                  <a:lnTo>
                    <a:pt x="8573" y="93"/>
                  </a:lnTo>
                  <a:lnTo>
                    <a:pt x="4886" y="216"/>
                  </a:lnTo>
                  <a:lnTo>
                    <a:pt x="953" y="370"/>
                  </a:lnTo>
                  <a:lnTo>
                    <a:pt x="1" y="34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42;p43">
              <a:extLst>
                <a:ext uri="{FF2B5EF4-FFF2-40B4-BE49-F238E27FC236}">
                  <a16:creationId xmlns:a16="http://schemas.microsoft.com/office/drawing/2014/main" id="{E8E06FD1-1868-86A9-E67A-DA8E8101C417}"/>
                </a:ext>
              </a:extLst>
            </p:cNvPr>
            <p:cNvSpPr/>
            <p:nvPr/>
          </p:nvSpPr>
          <p:spPr>
            <a:xfrm>
              <a:off x="5210971" y="3537310"/>
              <a:ext cx="288684" cy="453506"/>
            </a:xfrm>
            <a:custGeom>
              <a:avLst/>
              <a:gdLst/>
              <a:ahLst/>
              <a:cxnLst/>
              <a:rect l="l" t="t" r="r" b="b"/>
              <a:pathLst>
                <a:path w="4088" h="6422" extrusionOk="0">
                  <a:moveTo>
                    <a:pt x="1813" y="0"/>
                  </a:moveTo>
                  <a:lnTo>
                    <a:pt x="1629" y="61"/>
                  </a:lnTo>
                  <a:lnTo>
                    <a:pt x="1414" y="123"/>
                  </a:lnTo>
                  <a:lnTo>
                    <a:pt x="1230" y="246"/>
                  </a:lnTo>
                  <a:lnTo>
                    <a:pt x="1045" y="369"/>
                  </a:lnTo>
                  <a:lnTo>
                    <a:pt x="892" y="553"/>
                  </a:lnTo>
                  <a:lnTo>
                    <a:pt x="738" y="737"/>
                  </a:lnTo>
                  <a:lnTo>
                    <a:pt x="584" y="922"/>
                  </a:lnTo>
                  <a:lnTo>
                    <a:pt x="461" y="1168"/>
                  </a:lnTo>
                  <a:lnTo>
                    <a:pt x="339" y="1413"/>
                  </a:lnTo>
                  <a:lnTo>
                    <a:pt x="246" y="1690"/>
                  </a:lnTo>
                  <a:lnTo>
                    <a:pt x="154" y="1966"/>
                  </a:lnTo>
                  <a:lnTo>
                    <a:pt x="93" y="2243"/>
                  </a:lnTo>
                  <a:lnTo>
                    <a:pt x="31" y="2550"/>
                  </a:lnTo>
                  <a:lnTo>
                    <a:pt x="1" y="2888"/>
                  </a:lnTo>
                  <a:lnTo>
                    <a:pt x="1" y="3196"/>
                  </a:lnTo>
                  <a:lnTo>
                    <a:pt x="1" y="3534"/>
                  </a:lnTo>
                  <a:lnTo>
                    <a:pt x="31" y="3871"/>
                  </a:lnTo>
                  <a:lnTo>
                    <a:pt x="93" y="4179"/>
                  </a:lnTo>
                  <a:lnTo>
                    <a:pt x="154" y="4455"/>
                  </a:lnTo>
                  <a:lnTo>
                    <a:pt x="246" y="4732"/>
                  </a:lnTo>
                  <a:lnTo>
                    <a:pt x="339" y="5008"/>
                  </a:lnTo>
                  <a:lnTo>
                    <a:pt x="461" y="5254"/>
                  </a:lnTo>
                  <a:lnTo>
                    <a:pt x="584" y="5500"/>
                  </a:lnTo>
                  <a:lnTo>
                    <a:pt x="738" y="5684"/>
                  </a:lnTo>
                  <a:lnTo>
                    <a:pt x="892" y="5869"/>
                  </a:lnTo>
                  <a:lnTo>
                    <a:pt x="1045" y="6053"/>
                  </a:lnTo>
                  <a:lnTo>
                    <a:pt x="1230" y="6176"/>
                  </a:lnTo>
                  <a:lnTo>
                    <a:pt x="1414" y="6299"/>
                  </a:lnTo>
                  <a:lnTo>
                    <a:pt x="1629" y="6360"/>
                  </a:lnTo>
                  <a:lnTo>
                    <a:pt x="1813" y="6422"/>
                  </a:lnTo>
                  <a:lnTo>
                    <a:pt x="2244" y="6422"/>
                  </a:lnTo>
                  <a:lnTo>
                    <a:pt x="2459" y="6360"/>
                  </a:lnTo>
                  <a:lnTo>
                    <a:pt x="2643" y="6299"/>
                  </a:lnTo>
                  <a:lnTo>
                    <a:pt x="2827" y="6176"/>
                  </a:lnTo>
                  <a:lnTo>
                    <a:pt x="3012" y="6053"/>
                  </a:lnTo>
                  <a:lnTo>
                    <a:pt x="3196" y="5869"/>
                  </a:lnTo>
                  <a:lnTo>
                    <a:pt x="3350" y="5684"/>
                  </a:lnTo>
                  <a:lnTo>
                    <a:pt x="3503" y="5500"/>
                  </a:lnTo>
                  <a:lnTo>
                    <a:pt x="3626" y="5254"/>
                  </a:lnTo>
                  <a:lnTo>
                    <a:pt x="3749" y="5008"/>
                  </a:lnTo>
                  <a:lnTo>
                    <a:pt x="3841" y="4732"/>
                  </a:lnTo>
                  <a:lnTo>
                    <a:pt x="3933" y="4455"/>
                  </a:lnTo>
                  <a:lnTo>
                    <a:pt x="3995" y="4179"/>
                  </a:lnTo>
                  <a:lnTo>
                    <a:pt x="4056" y="3871"/>
                  </a:lnTo>
                  <a:lnTo>
                    <a:pt x="4087" y="3534"/>
                  </a:lnTo>
                  <a:lnTo>
                    <a:pt x="4087" y="3196"/>
                  </a:lnTo>
                  <a:lnTo>
                    <a:pt x="4087" y="2888"/>
                  </a:lnTo>
                  <a:lnTo>
                    <a:pt x="4056" y="2550"/>
                  </a:lnTo>
                  <a:lnTo>
                    <a:pt x="3995" y="2243"/>
                  </a:lnTo>
                  <a:lnTo>
                    <a:pt x="3933" y="1966"/>
                  </a:lnTo>
                  <a:lnTo>
                    <a:pt x="3841" y="1690"/>
                  </a:lnTo>
                  <a:lnTo>
                    <a:pt x="3749" y="1413"/>
                  </a:lnTo>
                  <a:lnTo>
                    <a:pt x="3626" y="1168"/>
                  </a:lnTo>
                  <a:lnTo>
                    <a:pt x="3503" y="922"/>
                  </a:lnTo>
                  <a:lnTo>
                    <a:pt x="3350" y="737"/>
                  </a:lnTo>
                  <a:lnTo>
                    <a:pt x="3196" y="553"/>
                  </a:lnTo>
                  <a:lnTo>
                    <a:pt x="3012" y="369"/>
                  </a:lnTo>
                  <a:lnTo>
                    <a:pt x="2827" y="246"/>
                  </a:lnTo>
                  <a:lnTo>
                    <a:pt x="2643" y="123"/>
                  </a:lnTo>
                  <a:lnTo>
                    <a:pt x="2459" y="61"/>
                  </a:lnTo>
                  <a:lnTo>
                    <a:pt x="224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43;p43">
              <a:extLst>
                <a:ext uri="{FF2B5EF4-FFF2-40B4-BE49-F238E27FC236}">
                  <a16:creationId xmlns:a16="http://schemas.microsoft.com/office/drawing/2014/main" id="{6F48C1BD-A7CE-6170-EB03-3E993662536F}"/>
                </a:ext>
              </a:extLst>
            </p:cNvPr>
            <p:cNvSpPr/>
            <p:nvPr/>
          </p:nvSpPr>
          <p:spPr>
            <a:xfrm>
              <a:off x="5297760" y="3632714"/>
              <a:ext cx="138975" cy="262626"/>
            </a:xfrm>
            <a:custGeom>
              <a:avLst/>
              <a:gdLst/>
              <a:ahLst/>
              <a:cxnLst/>
              <a:rect l="l" t="t" r="r" b="b"/>
              <a:pathLst>
                <a:path w="1968" h="3719" extrusionOk="0">
                  <a:moveTo>
                    <a:pt x="892" y="1"/>
                  </a:moveTo>
                  <a:lnTo>
                    <a:pt x="769" y="32"/>
                  </a:lnTo>
                  <a:lnTo>
                    <a:pt x="584" y="155"/>
                  </a:lnTo>
                  <a:lnTo>
                    <a:pt x="431" y="308"/>
                  </a:lnTo>
                  <a:lnTo>
                    <a:pt x="277" y="554"/>
                  </a:lnTo>
                  <a:lnTo>
                    <a:pt x="154" y="831"/>
                  </a:lnTo>
                  <a:lnTo>
                    <a:pt x="62" y="1138"/>
                  </a:lnTo>
                  <a:lnTo>
                    <a:pt x="1" y="1476"/>
                  </a:lnTo>
                  <a:lnTo>
                    <a:pt x="1" y="1845"/>
                  </a:lnTo>
                  <a:lnTo>
                    <a:pt x="1" y="2244"/>
                  </a:lnTo>
                  <a:lnTo>
                    <a:pt x="62" y="2582"/>
                  </a:lnTo>
                  <a:lnTo>
                    <a:pt x="154" y="2889"/>
                  </a:lnTo>
                  <a:lnTo>
                    <a:pt x="277" y="3166"/>
                  </a:lnTo>
                  <a:lnTo>
                    <a:pt x="431" y="3412"/>
                  </a:lnTo>
                  <a:lnTo>
                    <a:pt x="584" y="3565"/>
                  </a:lnTo>
                  <a:lnTo>
                    <a:pt x="769" y="3688"/>
                  </a:lnTo>
                  <a:lnTo>
                    <a:pt x="892" y="3719"/>
                  </a:lnTo>
                  <a:lnTo>
                    <a:pt x="1076" y="3719"/>
                  </a:lnTo>
                  <a:lnTo>
                    <a:pt x="1168" y="3688"/>
                  </a:lnTo>
                  <a:lnTo>
                    <a:pt x="1353" y="3565"/>
                  </a:lnTo>
                  <a:lnTo>
                    <a:pt x="1537" y="3412"/>
                  </a:lnTo>
                  <a:lnTo>
                    <a:pt x="1691" y="3166"/>
                  </a:lnTo>
                  <a:lnTo>
                    <a:pt x="1783" y="2889"/>
                  </a:lnTo>
                  <a:lnTo>
                    <a:pt x="1875" y="2582"/>
                  </a:lnTo>
                  <a:lnTo>
                    <a:pt x="1936" y="2244"/>
                  </a:lnTo>
                  <a:lnTo>
                    <a:pt x="1967" y="1845"/>
                  </a:lnTo>
                  <a:lnTo>
                    <a:pt x="1936" y="1476"/>
                  </a:lnTo>
                  <a:lnTo>
                    <a:pt x="1875" y="1138"/>
                  </a:lnTo>
                  <a:lnTo>
                    <a:pt x="1783" y="831"/>
                  </a:lnTo>
                  <a:lnTo>
                    <a:pt x="1691" y="554"/>
                  </a:lnTo>
                  <a:lnTo>
                    <a:pt x="1537" y="308"/>
                  </a:lnTo>
                  <a:lnTo>
                    <a:pt x="1353" y="155"/>
                  </a:lnTo>
                  <a:lnTo>
                    <a:pt x="1168" y="32"/>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44;p43">
              <a:extLst>
                <a:ext uri="{FF2B5EF4-FFF2-40B4-BE49-F238E27FC236}">
                  <a16:creationId xmlns:a16="http://schemas.microsoft.com/office/drawing/2014/main" id="{102F1C7B-F8F7-9ED7-0055-0F930F17EB8A}"/>
                </a:ext>
              </a:extLst>
            </p:cNvPr>
            <p:cNvSpPr/>
            <p:nvPr/>
          </p:nvSpPr>
          <p:spPr>
            <a:xfrm>
              <a:off x="5339000" y="3535121"/>
              <a:ext cx="97735" cy="455695"/>
            </a:xfrm>
            <a:custGeom>
              <a:avLst/>
              <a:gdLst/>
              <a:ahLst/>
              <a:cxnLst/>
              <a:rect l="l" t="t" r="r" b="b"/>
              <a:pathLst>
                <a:path w="1384" h="6453" extrusionOk="0">
                  <a:moveTo>
                    <a:pt x="1260" y="0"/>
                  </a:moveTo>
                  <a:lnTo>
                    <a:pt x="215" y="31"/>
                  </a:lnTo>
                  <a:lnTo>
                    <a:pt x="0" y="6453"/>
                  </a:lnTo>
                  <a:lnTo>
                    <a:pt x="1383" y="6453"/>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45;p43">
              <a:extLst>
                <a:ext uri="{FF2B5EF4-FFF2-40B4-BE49-F238E27FC236}">
                  <a16:creationId xmlns:a16="http://schemas.microsoft.com/office/drawing/2014/main" id="{1EB1D148-B295-2783-9951-D15482324144}"/>
                </a:ext>
              </a:extLst>
            </p:cNvPr>
            <p:cNvSpPr/>
            <p:nvPr/>
          </p:nvSpPr>
          <p:spPr>
            <a:xfrm>
              <a:off x="4523158" y="3637092"/>
              <a:ext cx="290803" cy="453576"/>
            </a:xfrm>
            <a:custGeom>
              <a:avLst/>
              <a:gdLst/>
              <a:ahLst/>
              <a:cxnLst/>
              <a:rect l="l" t="t" r="r" b="b"/>
              <a:pathLst>
                <a:path w="4118" h="6423" extrusionOk="0">
                  <a:moveTo>
                    <a:pt x="1844" y="0"/>
                  </a:moveTo>
                  <a:lnTo>
                    <a:pt x="1629" y="62"/>
                  </a:lnTo>
                  <a:lnTo>
                    <a:pt x="1445" y="123"/>
                  </a:lnTo>
                  <a:lnTo>
                    <a:pt x="1260" y="246"/>
                  </a:lnTo>
                  <a:lnTo>
                    <a:pt x="1076" y="369"/>
                  </a:lnTo>
                  <a:lnTo>
                    <a:pt x="922" y="553"/>
                  </a:lnTo>
                  <a:lnTo>
                    <a:pt x="738" y="738"/>
                  </a:lnTo>
                  <a:lnTo>
                    <a:pt x="615" y="922"/>
                  </a:lnTo>
                  <a:lnTo>
                    <a:pt x="461" y="1168"/>
                  </a:lnTo>
                  <a:lnTo>
                    <a:pt x="369" y="1414"/>
                  </a:lnTo>
                  <a:lnTo>
                    <a:pt x="246" y="1690"/>
                  </a:lnTo>
                  <a:lnTo>
                    <a:pt x="154" y="1967"/>
                  </a:lnTo>
                  <a:lnTo>
                    <a:pt x="93" y="2243"/>
                  </a:lnTo>
                  <a:lnTo>
                    <a:pt x="31" y="2551"/>
                  </a:lnTo>
                  <a:lnTo>
                    <a:pt x="1" y="2889"/>
                  </a:lnTo>
                  <a:lnTo>
                    <a:pt x="1" y="3227"/>
                  </a:lnTo>
                  <a:lnTo>
                    <a:pt x="1" y="3534"/>
                  </a:lnTo>
                  <a:lnTo>
                    <a:pt x="31" y="3872"/>
                  </a:lnTo>
                  <a:lnTo>
                    <a:pt x="93" y="4179"/>
                  </a:lnTo>
                  <a:lnTo>
                    <a:pt x="154" y="4456"/>
                  </a:lnTo>
                  <a:lnTo>
                    <a:pt x="246" y="4732"/>
                  </a:lnTo>
                  <a:lnTo>
                    <a:pt x="369" y="5009"/>
                  </a:lnTo>
                  <a:lnTo>
                    <a:pt x="461" y="5255"/>
                  </a:lnTo>
                  <a:lnTo>
                    <a:pt x="615" y="5500"/>
                  </a:lnTo>
                  <a:lnTo>
                    <a:pt x="738" y="5685"/>
                  </a:lnTo>
                  <a:lnTo>
                    <a:pt x="922" y="5869"/>
                  </a:lnTo>
                  <a:lnTo>
                    <a:pt x="1076" y="6053"/>
                  </a:lnTo>
                  <a:lnTo>
                    <a:pt x="1260" y="6176"/>
                  </a:lnTo>
                  <a:lnTo>
                    <a:pt x="1445" y="6299"/>
                  </a:lnTo>
                  <a:lnTo>
                    <a:pt x="1629" y="6361"/>
                  </a:lnTo>
                  <a:lnTo>
                    <a:pt x="1844" y="6422"/>
                  </a:lnTo>
                  <a:lnTo>
                    <a:pt x="2274" y="6422"/>
                  </a:lnTo>
                  <a:lnTo>
                    <a:pt x="2459" y="6361"/>
                  </a:lnTo>
                  <a:lnTo>
                    <a:pt x="2674" y="6299"/>
                  </a:lnTo>
                  <a:lnTo>
                    <a:pt x="2858" y="6176"/>
                  </a:lnTo>
                  <a:lnTo>
                    <a:pt x="3042" y="6053"/>
                  </a:lnTo>
                  <a:lnTo>
                    <a:pt x="3196" y="5869"/>
                  </a:lnTo>
                  <a:lnTo>
                    <a:pt x="3350" y="5685"/>
                  </a:lnTo>
                  <a:lnTo>
                    <a:pt x="3503" y="5500"/>
                  </a:lnTo>
                  <a:lnTo>
                    <a:pt x="3626" y="5255"/>
                  </a:lnTo>
                  <a:lnTo>
                    <a:pt x="3749" y="5009"/>
                  </a:lnTo>
                  <a:lnTo>
                    <a:pt x="3872" y="4732"/>
                  </a:lnTo>
                  <a:lnTo>
                    <a:pt x="3933" y="4456"/>
                  </a:lnTo>
                  <a:lnTo>
                    <a:pt x="4026" y="4179"/>
                  </a:lnTo>
                  <a:lnTo>
                    <a:pt x="4056" y="3872"/>
                  </a:lnTo>
                  <a:lnTo>
                    <a:pt x="4087" y="3534"/>
                  </a:lnTo>
                  <a:lnTo>
                    <a:pt x="4118" y="3227"/>
                  </a:lnTo>
                  <a:lnTo>
                    <a:pt x="4087" y="2889"/>
                  </a:lnTo>
                  <a:lnTo>
                    <a:pt x="4056" y="2551"/>
                  </a:lnTo>
                  <a:lnTo>
                    <a:pt x="4026" y="2243"/>
                  </a:lnTo>
                  <a:lnTo>
                    <a:pt x="3933" y="1967"/>
                  </a:lnTo>
                  <a:lnTo>
                    <a:pt x="3872" y="1690"/>
                  </a:lnTo>
                  <a:lnTo>
                    <a:pt x="3749" y="1414"/>
                  </a:lnTo>
                  <a:lnTo>
                    <a:pt x="3626" y="1168"/>
                  </a:lnTo>
                  <a:lnTo>
                    <a:pt x="3503" y="922"/>
                  </a:lnTo>
                  <a:lnTo>
                    <a:pt x="3350" y="738"/>
                  </a:lnTo>
                  <a:lnTo>
                    <a:pt x="3196" y="553"/>
                  </a:lnTo>
                  <a:lnTo>
                    <a:pt x="3042" y="369"/>
                  </a:lnTo>
                  <a:lnTo>
                    <a:pt x="2858" y="246"/>
                  </a:lnTo>
                  <a:lnTo>
                    <a:pt x="2674" y="123"/>
                  </a:lnTo>
                  <a:lnTo>
                    <a:pt x="2459" y="62"/>
                  </a:lnTo>
                  <a:lnTo>
                    <a:pt x="227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46;p43">
              <a:extLst>
                <a:ext uri="{FF2B5EF4-FFF2-40B4-BE49-F238E27FC236}">
                  <a16:creationId xmlns:a16="http://schemas.microsoft.com/office/drawing/2014/main" id="{B187DF17-F58E-E7CA-D1CA-E736D322A566}"/>
                </a:ext>
              </a:extLst>
            </p:cNvPr>
            <p:cNvSpPr/>
            <p:nvPr/>
          </p:nvSpPr>
          <p:spPr>
            <a:xfrm>
              <a:off x="4609947" y="3732567"/>
              <a:ext cx="141094" cy="262626"/>
            </a:xfrm>
            <a:custGeom>
              <a:avLst/>
              <a:gdLst/>
              <a:ahLst/>
              <a:cxnLst/>
              <a:rect l="l" t="t" r="r" b="b"/>
              <a:pathLst>
                <a:path w="1998" h="3719" extrusionOk="0">
                  <a:moveTo>
                    <a:pt x="892" y="0"/>
                  </a:moveTo>
                  <a:lnTo>
                    <a:pt x="799" y="31"/>
                  </a:lnTo>
                  <a:lnTo>
                    <a:pt x="615" y="154"/>
                  </a:lnTo>
                  <a:lnTo>
                    <a:pt x="431" y="308"/>
                  </a:lnTo>
                  <a:lnTo>
                    <a:pt x="308" y="553"/>
                  </a:lnTo>
                  <a:lnTo>
                    <a:pt x="185" y="830"/>
                  </a:lnTo>
                  <a:lnTo>
                    <a:pt x="93" y="1137"/>
                  </a:lnTo>
                  <a:lnTo>
                    <a:pt x="31" y="1475"/>
                  </a:lnTo>
                  <a:lnTo>
                    <a:pt x="1" y="1875"/>
                  </a:lnTo>
                  <a:lnTo>
                    <a:pt x="31" y="2243"/>
                  </a:lnTo>
                  <a:lnTo>
                    <a:pt x="93" y="2581"/>
                  </a:lnTo>
                  <a:lnTo>
                    <a:pt x="185" y="2889"/>
                  </a:lnTo>
                  <a:lnTo>
                    <a:pt x="308" y="3165"/>
                  </a:lnTo>
                  <a:lnTo>
                    <a:pt x="431" y="3411"/>
                  </a:lnTo>
                  <a:lnTo>
                    <a:pt x="615" y="3565"/>
                  </a:lnTo>
                  <a:lnTo>
                    <a:pt x="799" y="3687"/>
                  </a:lnTo>
                  <a:lnTo>
                    <a:pt x="892" y="3718"/>
                  </a:lnTo>
                  <a:lnTo>
                    <a:pt x="1107" y="3718"/>
                  </a:lnTo>
                  <a:lnTo>
                    <a:pt x="1199" y="3687"/>
                  </a:lnTo>
                  <a:lnTo>
                    <a:pt x="1383" y="3565"/>
                  </a:lnTo>
                  <a:lnTo>
                    <a:pt x="1537" y="3411"/>
                  </a:lnTo>
                  <a:lnTo>
                    <a:pt x="1690" y="3165"/>
                  </a:lnTo>
                  <a:lnTo>
                    <a:pt x="1813" y="2889"/>
                  </a:lnTo>
                  <a:lnTo>
                    <a:pt x="1906" y="2581"/>
                  </a:lnTo>
                  <a:lnTo>
                    <a:pt x="1967" y="2243"/>
                  </a:lnTo>
                  <a:lnTo>
                    <a:pt x="1998" y="1875"/>
                  </a:lnTo>
                  <a:lnTo>
                    <a:pt x="1967" y="1475"/>
                  </a:lnTo>
                  <a:lnTo>
                    <a:pt x="1906" y="1137"/>
                  </a:lnTo>
                  <a:lnTo>
                    <a:pt x="1813" y="830"/>
                  </a:lnTo>
                  <a:lnTo>
                    <a:pt x="1690" y="553"/>
                  </a:lnTo>
                  <a:lnTo>
                    <a:pt x="1537" y="308"/>
                  </a:lnTo>
                  <a:lnTo>
                    <a:pt x="1383" y="154"/>
                  </a:lnTo>
                  <a:lnTo>
                    <a:pt x="1199" y="31"/>
                  </a:lnTo>
                  <a:lnTo>
                    <a:pt x="1107"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47;p43">
              <a:extLst>
                <a:ext uri="{FF2B5EF4-FFF2-40B4-BE49-F238E27FC236}">
                  <a16:creationId xmlns:a16="http://schemas.microsoft.com/office/drawing/2014/main" id="{6F61819E-74B4-F13D-2645-6D3E2CC49085}"/>
                </a:ext>
              </a:extLst>
            </p:cNvPr>
            <p:cNvSpPr/>
            <p:nvPr/>
          </p:nvSpPr>
          <p:spPr>
            <a:xfrm>
              <a:off x="4653377" y="3634903"/>
              <a:ext cx="97664" cy="455765"/>
            </a:xfrm>
            <a:custGeom>
              <a:avLst/>
              <a:gdLst/>
              <a:ahLst/>
              <a:cxnLst/>
              <a:rect l="l" t="t" r="r" b="b"/>
              <a:pathLst>
                <a:path w="1383" h="6454" extrusionOk="0">
                  <a:moveTo>
                    <a:pt x="1260" y="1"/>
                  </a:moveTo>
                  <a:lnTo>
                    <a:pt x="215" y="31"/>
                  </a:lnTo>
                  <a:lnTo>
                    <a:pt x="0" y="6453"/>
                  </a:lnTo>
                  <a:lnTo>
                    <a:pt x="1383" y="6453"/>
                  </a:lnTo>
                  <a:lnTo>
                    <a:pt x="1260"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48;p43">
              <a:extLst>
                <a:ext uri="{FF2B5EF4-FFF2-40B4-BE49-F238E27FC236}">
                  <a16:creationId xmlns:a16="http://schemas.microsoft.com/office/drawing/2014/main" id="{F329C23A-7EB9-EBB2-4A6C-9B73366F7852}"/>
                </a:ext>
              </a:extLst>
            </p:cNvPr>
            <p:cNvSpPr/>
            <p:nvPr/>
          </p:nvSpPr>
          <p:spPr>
            <a:xfrm>
              <a:off x="5284766" y="3535121"/>
              <a:ext cx="288614" cy="455695"/>
            </a:xfrm>
            <a:custGeom>
              <a:avLst/>
              <a:gdLst/>
              <a:ahLst/>
              <a:cxnLst/>
              <a:rect l="l" t="t" r="r" b="b"/>
              <a:pathLst>
                <a:path w="4087" h="6453" extrusionOk="0">
                  <a:moveTo>
                    <a:pt x="2028" y="0"/>
                  </a:moveTo>
                  <a:lnTo>
                    <a:pt x="1844" y="31"/>
                  </a:lnTo>
                  <a:lnTo>
                    <a:pt x="1629" y="62"/>
                  </a:lnTo>
                  <a:lnTo>
                    <a:pt x="1444" y="154"/>
                  </a:lnTo>
                  <a:lnTo>
                    <a:pt x="1260" y="277"/>
                  </a:lnTo>
                  <a:lnTo>
                    <a:pt x="1076" y="400"/>
                  </a:lnTo>
                  <a:lnTo>
                    <a:pt x="891" y="553"/>
                  </a:lnTo>
                  <a:lnTo>
                    <a:pt x="738" y="738"/>
                  </a:lnTo>
                  <a:lnTo>
                    <a:pt x="584" y="953"/>
                  </a:lnTo>
                  <a:lnTo>
                    <a:pt x="461" y="1168"/>
                  </a:lnTo>
                  <a:lnTo>
                    <a:pt x="338" y="1444"/>
                  </a:lnTo>
                  <a:lnTo>
                    <a:pt x="246" y="1690"/>
                  </a:lnTo>
                  <a:lnTo>
                    <a:pt x="154" y="1967"/>
                  </a:lnTo>
                  <a:lnTo>
                    <a:pt x="92" y="2274"/>
                  </a:lnTo>
                  <a:lnTo>
                    <a:pt x="31" y="2581"/>
                  </a:lnTo>
                  <a:lnTo>
                    <a:pt x="0" y="2889"/>
                  </a:lnTo>
                  <a:lnTo>
                    <a:pt x="0" y="3227"/>
                  </a:lnTo>
                  <a:lnTo>
                    <a:pt x="0" y="3565"/>
                  </a:lnTo>
                  <a:lnTo>
                    <a:pt x="31" y="3872"/>
                  </a:lnTo>
                  <a:lnTo>
                    <a:pt x="92" y="4179"/>
                  </a:lnTo>
                  <a:lnTo>
                    <a:pt x="154" y="4486"/>
                  </a:lnTo>
                  <a:lnTo>
                    <a:pt x="246" y="4763"/>
                  </a:lnTo>
                  <a:lnTo>
                    <a:pt x="338" y="5039"/>
                  </a:lnTo>
                  <a:lnTo>
                    <a:pt x="461" y="5285"/>
                  </a:lnTo>
                  <a:lnTo>
                    <a:pt x="584" y="5500"/>
                  </a:lnTo>
                  <a:lnTo>
                    <a:pt x="738" y="5715"/>
                  </a:lnTo>
                  <a:lnTo>
                    <a:pt x="891" y="5900"/>
                  </a:lnTo>
                  <a:lnTo>
                    <a:pt x="1076" y="6053"/>
                  </a:lnTo>
                  <a:lnTo>
                    <a:pt x="1260" y="6207"/>
                  </a:lnTo>
                  <a:lnTo>
                    <a:pt x="1444" y="6299"/>
                  </a:lnTo>
                  <a:lnTo>
                    <a:pt x="1629" y="6391"/>
                  </a:lnTo>
                  <a:lnTo>
                    <a:pt x="1844" y="6422"/>
                  </a:lnTo>
                  <a:lnTo>
                    <a:pt x="2028" y="6453"/>
                  </a:lnTo>
                  <a:lnTo>
                    <a:pt x="2243" y="6422"/>
                  </a:lnTo>
                  <a:lnTo>
                    <a:pt x="2458" y="6391"/>
                  </a:lnTo>
                  <a:lnTo>
                    <a:pt x="2643" y="6299"/>
                  </a:lnTo>
                  <a:lnTo>
                    <a:pt x="2827" y="6207"/>
                  </a:lnTo>
                  <a:lnTo>
                    <a:pt x="3011" y="6053"/>
                  </a:lnTo>
                  <a:lnTo>
                    <a:pt x="3196" y="5900"/>
                  </a:lnTo>
                  <a:lnTo>
                    <a:pt x="3349" y="5715"/>
                  </a:lnTo>
                  <a:lnTo>
                    <a:pt x="3503" y="5500"/>
                  </a:lnTo>
                  <a:lnTo>
                    <a:pt x="3626" y="5285"/>
                  </a:lnTo>
                  <a:lnTo>
                    <a:pt x="3749" y="5039"/>
                  </a:lnTo>
                  <a:lnTo>
                    <a:pt x="3841" y="4763"/>
                  </a:lnTo>
                  <a:lnTo>
                    <a:pt x="3933" y="4486"/>
                  </a:lnTo>
                  <a:lnTo>
                    <a:pt x="3995" y="4179"/>
                  </a:lnTo>
                  <a:lnTo>
                    <a:pt x="4056" y="3872"/>
                  </a:lnTo>
                  <a:lnTo>
                    <a:pt x="4087" y="3565"/>
                  </a:lnTo>
                  <a:lnTo>
                    <a:pt x="4087" y="3227"/>
                  </a:lnTo>
                  <a:lnTo>
                    <a:pt x="4087" y="2889"/>
                  </a:lnTo>
                  <a:lnTo>
                    <a:pt x="4056" y="2581"/>
                  </a:lnTo>
                  <a:lnTo>
                    <a:pt x="3995" y="2274"/>
                  </a:lnTo>
                  <a:lnTo>
                    <a:pt x="3933" y="1967"/>
                  </a:lnTo>
                  <a:lnTo>
                    <a:pt x="3841" y="1690"/>
                  </a:lnTo>
                  <a:lnTo>
                    <a:pt x="3749" y="1444"/>
                  </a:lnTo>
                  <a:lnTo>
                    <a:pt x="3626" y="1168"/>
                  </a:lnTo>
                  <a:lnTo>
                    <a:pt x="3503" y="953"/>
                  </a:lnTo>
                  <a:lnTo>
                    <a:pt x="3349" y="738"/>
                  </a:lnTo>
                  <a:lnTo>
                    <a:pt x="3196" y="553"/>
                  </a:lnTo>
                  <a:lnTo>
                    <a:pt x="3011" y="400"/>
                  </a:lnTo>
                  <a:lnTo>
                    <a:pt x="2827" y="277"/>
                  </a:lnTo>
                  <a:lnTo>
                    <a:pt x="2643" y="154"/>
                  </a:lnTo>
                  <a:lnTo>
                    <a:pt x="2458" y="62"/>
                  </a:lnTo>
                  <a:lnTo>
                    <a:pt x="2243" y="31"/>
                  </a:lnTo>
                  <a:lnTo>
                    <a:pt x="2028"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49;p43">
              <a:extLst>
                <a:ext uri="{FF2B5EF4-FFF2-40B4-BE49-F238E27FC236}">
                  <a16:creationId xmlns:a16="http://schemas.microsoft.com/office/drawing/2014/main" id="{2F281663-29A8-CCFC-16F1-529F174FB04D}"/>
                </a:ext>
              </a:extLst>
            </p:cNvPr>
            <p:cNvSpPr/>
            <p:nvPr/>
          </p:nvSpPr>
          <p:spPr>
            <a:xfrm>
              <a:off x="5371555" y="3630596"/>
              <a:ext cx="138905" cy="264745"/>
            </a:xfrm>
            <a:custGeom>
              <a:avLst/>
              <a:gdLst/>
              <a:ahLst/>
              <a:cxnLst/>
              <a:rect l="l" t="t" r="r" b="b"/>
              <a:pathLst>
                <a:path w="1967" h="3749" extrusionOk="0">
                  <a:moveTo>
                    <a:pt x="983" y="0"/>
                  </a:moveTo>
                  <a:lnTo>
                    <a:pt x="891" y="31"/>
                  </a:lnTo>
                  <a:lnTo>
                    <a:pt x="799" y="62"/>
                  </a:lnTo>
                  <a:lnTo>
                    <a:pt x="584" y="154"/>
                  </a:lnTo>
                  <a:lnTo>
                    <a:pt x="430" y="338"/>
                  </a:lnTo>
                  <a:lnTo>
                    <a:pt x="277" y="553"/>
                  </a:lnTo>
                  <a:lnTo>
                    <a:pt x="154" y="830"/>
                  </a:lnTo>
                  <a:lnTo>
                    <a:pt x="62" y="1137"/>
                  </a:lnTo>
                  <a:lnTo>
                    <a:pt x="0" y="1506"/>
                  </a:lnTo>
                  <a:lnTo>
                    <a:pt x="0" y="1875"/>
                  </a:lnTo>
                  <a:lnTo>
                    <a:pt x="0" y="2243"/>
                  </a:lnTo>
                  <a:lnTo>
                    <a:pt x="62" y="2612"/>
                  </a:lnTo>
                  <a:lnTo>
                    <a:pt x="154" y="2919"/>
                  </a:lnTo>
                  <a:lnTo>
                    <a:pt x="277" y="3196"/>
                  </a:lnTo>
                  <a:lnTo>
                    <a:pt x="430" y="3411"/>
                  </a:lnTo>
                  <a:lnTo>
                    <a:pt x="584" y="3595"/>
                  </a:lnTo>
                  <a:lnTo>
                    <a:pt x="799" y="3718"/>
                  </a:lnTo>
                  <a:lnTo>
                    <a:pt x="891" y="3718"/>
                  </a:lnTo>
                  <a:lnTo>
                    <a:pt x="983" y="3749"/>
                  </a:lnTo>
                  <a:lnTo>
                    <a:pt x="1076" y="3718"/>
                  </a:lnTo>
                  <a:lnTo>
                    <a:pt x="1168" y="3718"/>
                  </a:lnTo>
                  <a:lnTo>
                    <a:pt x="1352" y="3595"/>
                  </a:lnTo>
                  <a:lnTo>
                    <a:pt x="1537" y="3411"/>
                  </a:lnTo>
                  <a:lnTo>
                    <a:pt x="1690" y="3196"/>
                  </a:lnTo>
                  <a:lnTo>
                    <a:pt x="1813" y="2919"/>
                  </a:lnTo>
                  <a:lnTo>
                    <a:pt x="1905" y="2612"/>
                  </a:lnTo>
                  <a:lnTo>
                    <a:pt x="1936" y="2243"/>
                  </a:lnTo>
                  <a:lnTo>
                    <a:pt x="1967" y="1875"/>
                  </a:lnTo>
                  <a:lnTo>
                    <a:pt x="1936" y="1506"/>
                  </a:lnTo>
                  <a:lnTo>
                    <a:pt x="1905" y="1137"/>
                  </a:lnTo>
                  <a:lnTo>
                    <a:pt x="1813" y="830"/>
                  </a:lnTo>
                  <a:lnTo>
                    <a:pt x="1690" y="553"/>
                  </a:lnTo>
                  <a:lnTo>
                    <a:pt x="1537" y="338"/>
                  </a:lnTo>
                  <a:lnTo>
                    <a:pt x="1352" y="154"/>
                  </a:lnTo>
                  <a:lnTo>
                    <a:pt x="1168" y="62"/>
                  </a:lnTo>
                  <a:lnTo>
                    <a:pt x="1076" y="31"/>
                  </a:lnTo>
                  <a:lnTo>
                    <a:pt x="9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50;p43">
              <a:extLst>
                <a:ext uri="{FF2B5EF4-FFF2-40B4-BE49-F238E27FC236}">
                  <a16:creationId xmlns:a16="http://schemas.microsoft.com/office/drawing/2014/main" id="{731396AD-7A9B-D9AC-D5FE-B1E5C6B9B855}"/>
                </a:ext>
              </a:extLst>
            </p:cNvPr>
            <p:cNvSpPr/>
            <p:nvPr/>
          </p:nvSpPr>
          <p:spPr>
            <a:xfrm>
              <a:off x="4931044" y="3888773"/>
              <a:ext cx="2260" cy="71"/>
            </a:xfrm>
            <a:custGeom>
              <a:avLst/>
              <a:gdLst/>
              <a:ahLst/>
              <a:cxnLst/>
              <a:rect l="l" t="t" r="r" b="b"/>
              <a:pathLst>
                <a:path w="32" h="1" extrusionOk="0">
                  <a:moveTo>
                    <a:pt x="32" y="1"/>
                  </a:moveTo>
                  <a:lnTo>
                    <a:pt x="32" y="1"/>
                  </a:lnTo>
                  <a:lnTo>
                    <a:pt x="32" y="1"/>
                  </a:lnTo>
                  <a:lnTo>
                    <a:pt x="1" y="1"/>
                  </a:lnTo>
                  <a:lnTo>
                    <a:pt x="32"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51;p43">
              <a:extLst>
                <a:ext uri="{FF2B5EF4-FFF2-40B4-BE49-F238E27FC236}">
                  <a16:creationId xmlns:a16="http://schemas.microsoft.com/office/drawing/2014/main" id="{8212A3BE-5D9D-36BB-43C8-E3E3729C7A8D}"/>
                </a:ext>
              </a:extLst>
            </p:cNvPr>
            <p:cNvSpPr/>
            <p:nvPr/>
          </p:nvSpPr>
          <p:spPr>
            <a:xfrm>
              <a:off x="4618633" y="3964757"/>
              <a:ext cx="2260" cy="71"/>
            </a:xfrm>
            <a:custGeom>
              <a:avLst/>
              <a:gdLst/>
              <a:ahLst/>
              <a:cxnLst/>
              <a:rect l="l" t="t" r="r" b="b"/>
              <a:pathLst>
                <a:path w="32" h="1" extrusionOk="0">
                  <a:moveTo>
                    <a:pt x="0" y="0"/>
                  </a:moveTo>
                  <a:lnTo>
                    <a:pt x="31" y="0"/>
                  </a:lnTo>
                  <a:lnTo>
                    <a:pt x="31" y="0"/>
                  </a:lnTo>
                  <a:lnTo>
                    <a:pt x="0" y="0"/>
                  </a:lnTo>
                  <a:lnTo>
                    <a:pt x="0"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52;p43">
              <a:extLst>
                <a:ext uri="{FF2B5EF4-FFF2-40B4-BE49-F238E27FC236}">
                  <a16:creationId xmlns:a16="http://schemas.microsoft.com/office/drawing/2014/main" id="{C421F01E-329E-8D73-E0E9-0FF1E6954CDD}"/>
                </a:ext>
              </a:extLst>
            </p:cNvPr>
            <p:cNvSpPr/>
            <p:nvPr/>
          </p:nvSpPr>
          <p:spPr>
            <a:xfrm>
              <a:off x="5614549" y="3721692"/>
              <a:ext cx="71" cy="71"/>
            </a:xfrm>
            <a:custGeom>
              <a:avLst/>
              <a:gdLst/>
              <a:ahLst/>
              <a:cxnLst/>
              <a:rect l="l" t="t" r="r" b="b"/>
              <a:pathLst>
                <a:path w="1" h="1" extrusionOk="0">
                  <a:moveTo>
                    <a:pt x="1" y="1"/>
                  </a:moveTo>
                  <a:lnTo>
                    <a:pt x="1"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53;p43">
              <a:extLst>
                <a:ext uri="{FF2B5EF4-FFF2-40B4-BE49-F238E27FC236}">
                  <a16:creationId xmlns:a16="http://schemas.microsoft.com/office/drawing/2014/main" id="{42DE6D2A-30CA-A9EE-631E-76FE455CA9FF}"/>
                </a:ext>
              </a:extLst>
            </p:cNvPr>
            <p:cNvSpPr/>
            <p:nvPr/>
          </p:nvSpPr>
          <p:spPr>
            <a:xfrm>
              <a:off x="5614549" y="3721692"/>
              <a:ext cx="71" cy="7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54;p43">
              <a:extLst>
                <a:ext uri="{FF2B5EF4-FFF2-40B4-BE49-F238E27FC236}">
                  <a16:creationId xmlns:a16="http://schemas.microsoft.com/office/drawing/2014/main" id="{8E521EFC-E06B-2064-D03B-E13A869E18BA}"/>
                </a:ext>
              </a:extLst>
            </p:cNvPr>
            <p:cNvSpPr/>
            <p:nvPr/>
          </p:nvSpPr>
          <p:spPr>
            <a:xfrm>
              <a:off x="5282577" y="3804173"/>
              <a:ext cx="71" cy="71"/>
            </a:xfrm>
            <a:custGeom>
              <a:avLst/>
              <a:gdLst/>
              <a:ahLst/>
              <a:cxnLst/>
              <a:rect l="l" t="t" r="r" b="b"/>
              <a:pathLst>
                <a:path w="1" h="1" extrusionOk="0">
                  <a:moveTo>
                    <a:pt x="1" y="0"/>
                  </a:moveTo>
                  <a:lnTo>
                    <a:pt x="1"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55;p43">
              <a:extLst>
                <a:ext uri="{FF2B5EF4-FFF2-40B4-BE49-F238E27FC236}">
                  <a16:creationId xmlns:a16="http://schemas.microsoft.com/office/drawing/2014/main" id="{4E90FD01-C01D-7097-ACB5-DFBAF8569933}"/>
                </a:ext>
              </a:extLst>
            </p:cNvPr>
            <p:cNvSpPr/>
            <p:nvPr/>
          </p:nvSpPr>
          <p:spPr>
            <a:xfrm>
              <a:off x="5282577" y="3804173"/>
              <a:ext cx="71" cy="7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56;p43">
              <a:extLst>
                <a:ext uri="{FF2B5EF4-FFF2-40B4-BE49-F238E27FC236}">
                  <a16:creationId xmlns:a16="http://schemas.microsoft.com/office/drawing/2014/main" id="{AA903C49-CB25-A225-26E7-9908672B9DF7}"/>
                </a:ext>
              </a:extLst>
            </p:cNvPr>
            <p:cNvSpPr/>
            <p:nvPr/>
          </p:nvSpPr>
          <p:spPr>
            <a:xfrm>
              <a:off x="4427683" y="3194463"/>
              <a:ext cx="1247670" cy="815915"/>
            </a:xfrm>
            <a:custGeom>
              <a:avLst/>
              <a:gdLst/>
              <a:ahLst/>
              <a:cxnLst/>
              <a:rect l="l" t="t" r="r" b="b"/>
              <a:pathLst>
                <a:path w="17668" h="11554" extrusionOk="0">
                  <a:moveTo>
                    <a:pt x="14718" y="0"/>
                  </a:moveTo>
                  <a:lnTo>
                    <a:pt x="14349" y="62"/>
                  </a:lnTo>
                  <a:lnTo>
                    <a:pt x="13674" y="154"/>
                  </a:lnTo>
                  <a:lnTo>
                    <a:pt x="13090" y="185"/>
                  </a:lnTo>
                  <a:lnTo>
                    <a:pt x="8358" y="431"/>
                  </a:lnTo>
                  <a:lnTo>
                    <a:pt x="4640" y="646"/>
                  </a:lnTo>
                  <a:lnTo>
                    <a:pt x="4118" y="984"/>
                  </a:lnTo>
                  <a:lnTo>
                    <a:pt x="3657" y="1322"/>
                  </a:lnTo>
                  <a:lnTo>
                    <a:pt x="3227" y="1721"/>
                  </a:lnTo>
                  <a:lnTo>
                    <a:pt x="2827" y="2090"/>
                  </a:lnTo>
                  <a:lnTo>
                    <a:pt x="2459" y="2520"/>
                  </a:lnTo>
                  <a:lnTo>
                    <a:pt x="2121" y="2919"/>
                  </a:lnTo>
                  <a:lnTo>
                    <a:pt x="1813" y="3380"/>
                  </a:lnTo>
                  <a:lnTo>
                    <a:pt x="1568" y="3810"/>
                  </a:lnTo>
                  <a:lnTo>
                    <a:pt x="1322" y="4241"/>
                  </a:lnTo>
                  <a:lnTo>
                    <a:pt x="1076" y="4701"/>
                  </a:lnTo>
                  <a:lnTo>
                    <a:pt x="892" y="5162"/>
                  </a:lnTo>
                  <a:lnTo>
                    <a:pt x="738" y="5623"/>
                  </a:lnTo>
                  <a:lnTo>
                    <a:pt x="584" y="6084"/>
                  </a:lnTo>
                  <a:lnTo>
                    <a:pt x="461" y="6514"/>
                  </a:lnTo>
                  <a:lnTo>
                    <a:pt x="246" y="7405"/>
                  </a:lnTo>
                  <a:lnTo>
                    <a:pt x="123" y="8235"/>
                  </a:lnTo>
                  <a:lnTo>
                    <a:pt x="31" y="9003"/>
                  </a:lnTo>
                  <a:lnTo>
                    <a:pt x="1" y="9710"/>
                  </a:lnTo>
                  <a:lnTo>
                    <a:pt x="1" y="10324"/>
                  </a:lnTo>
                  <a:lnTo>
                    <a:pt x="31" y="10847"/>
                  </a:lnTo>
                  <a:lnTo>
                    <a:pt x="62" y="11215"/>
                  </a:lnTo>
                  <a:lnTo>
                    <a:pt x="93" y="11553"/>
                  </a:lnTo>
                  <a:lnTo>
                    <a:pt x="2704" y="10908"/>
                  </a:lnTo>
                  <a:lnTo>
                    <a:pt x="2674" y="10724"/>
                  </a:lnTo>
                  <a:lnTo>
                    <a:pt x="2582" y="10201"/>
                  </a:lnTo>
                  <a:lnTo>
                    <a:pt x="2551" y="9433"/>
                  </a:lnTo>
                  <a:lnTo>
                    <a:pt x="2551" y="9034"/>
                  </a:lnTo>
                  <a:lnTo>
                    <a:pt x="2551" y="8573"/>
                  </a:lnTo>
                  <a:lnTo>
                    <a:pt x="2612" y="8112"/>
                  </a:lnTo>
                  <a:lnTo>
                    <a:pt x="2704" y="7682"/>
                  </a:lnTo>
                  <a:lnTo>
                    <a:pt x="2858" y="7252"/>
                  </a:lnTo>
                  <a:lnTo>
                    <a:pt x="3042" y="6852"/>
                  </a:lnTo>
                  <a:lnTo>
                    <a:pt x="3165" y="6668"/>
                  </a:lnTo>
                  <a:lnTo>
                    <a:pt x="3319" y="6484"/>
                  </a:lnTo>
                  <a:lnTo>
                    <a:pt x="3473" y="6330"/>
                  </a:lnTo>
                  <a:lnTo>
                    <a:pt x="3626" y="6176"/>
                  </a:lnTo>
                  <a:lnTo>
                    <a:pt x="3811" y="6053"/>
                  </a:lnTo>
                  <a:lnTo>
                    <a:pt x="4026" y="5930"/>
                  </a:lnTo>
                  <a:lnTo>
                    <a:pt x="4241" y="5838"/>
                  </a:lnTo>
                  <a:lnTo>
                    <a:pt x="4517" y="5777"/>
                  </a:lnTo>
                  <a:lnTo>
                    <a:pt x="4763" y="5746"/>
                  </a:lnTo>
                  <a:lnTo>
                    <a:pt x="4978" y="5715"/>
                  </a:lnTo>
                  <a:lnTo>
                    <a:pt x="5224" y="5715"/>
                  </a:lnTo>
                  <a:lnTo>
                    <a:pt x="5408" y="5746"/>
                  </a:lnTo>
                  <a:lnTo>
                    <a:pt x="5593" y="5777"/>
                  </a:lnTo>
                  <a:lnTo>
                    <a:pt x="5777" y="5838"/>
                  </a:lnTo>
                  <a:lnTo>
                    <a:pt x="5931" y="5930"/>
                  </a:lnTo>
                  <a:lnTo>
                    <a:pt x="6084" y="6023"/>
                  </a:lnTo>
                  <a:lnTo>
                    <a:pt x="6238" y="6146"/>
                  </a:lnTo>
                  <a:lnTo>
                    <a:pt x="6361" y="6268"/>
                  </a:lnTo>
                  <a:lnTo>
                    <a:pt x="6576" y="6545"/>
                  </a:lnTo>
                  <a:lnTo>
                    <a:pt x="6760" y="6852"/>
                  </a:lnTo>
                  <a:lnTo>
                    <a:pt x="6883" y="7221"/>
                  </a:lnTo>
                  <a:lnTo>
                    <a:pt x="6975" y="7590"/>
                  </a:lnTo>
                  <a:lnTo>
                    <a:pt x="7067" y="7958"/>
                  </a:lnTo>
                  <a:lnTo>
                    <a:pt x="7129" y="8327"/>
                  </a:lnTo>
                  <a:lnTo>
                    <a:pt x="7160" y="8696"/>
                  </a:lnTo>
                  <a:lnTo>
                    <a:pt x="7160" y="9341"/>
                  </a:lnTo>
                  <a:lnTo>
                    <a:pt x="7160" y="9833"/>
                  </a:lnTo>
                  <a:lnTo>
                    <a:pt x="12107" y="8634"/>
                  </a:lnTo>
                  <a:lnTo>
                    <a:pt x="12107" y="8450"/>
                  </a:lnTo>
                  <a:lnTo>
                    <a:pt x="12076" y="7958"/>
                  </a:lnTo>
                  <a:lnTo>
                    <a:pt x="12107" y="7252"/>
                  </a:lnTo>
                  <a:lnTo>
                    <a:pt x="12168" y="6852"/>
                  </a:lnTo>
                  <a:lnTo>
                    <a:pt x="12229" y="6453"/>
                  </a:lnTo>
                  <a:lnTo>
                    <a:pt x="12352" y="6053"/>
                  </a:lnTo>
                  <a:lnTo>
                    <a:pt x="12506" y="5654"/>
                  </a:lnTo>
                  <a:lnTo>
                    <a:pt x="12690" y="5285"/>
                  </a:lnTo>
                  <a:lnTo>
                    <a:pt x="12936" y="4978"/>
                  </a:lnTo>
                  <a:lnTo>
                    <a:pt x="13090" y="4824"/>
                  </a:lnTo>
                  <a:lnTo>
                    <a:pt x="13243" y="4671"/>
                  </a:lnTo>
                  <a:lnTo>
                    <a:pt x="13397" y="4579"/>
                  </a:lnTo>
                  <a:lnTo>
                    <a:pt x="13581" y="4486"/>
                  </a:lnTo>
                  <a:lnTo>
                    <a:pt x="13796" y="4394"/>
                  </a:lnTo>
                  <a:lnTo>
                    <a:pt x="14012" y="4333"/>
                  </a:lnTo>
                  <a:lnTo>
                    <a:pt x="14257" y="4302"/>
                  </a:lnTo>
                  <a:lnTo>
                    <a:pt x="14503" y="4271"/>
                  </a:lnTo>
                  <a:lnTo>
                    <a:pt x="14749" y="4302"/>
                  </a:lnTo>
                  <a:lnTo>
                    <a:pt x="14964" y="4333"/>
                  </a:lnTo>
                  <a:lnTo>
                    <a:pt x="15179" y="4363"/>
                  </a:lnTo>
                  <a:lnTo>
                    <a:pt x="15363" y="4425"/>
                  </a:lnTo>
                  <a:lnTo>
                    <a:pt x="15701" y="4579"/>
                  </a:lnTo>
                  <a:lnTo>
                    <a:pt x="15978" y="4794"/>
                  </a:lnTo>
                  <a:lnTo>
                    <a:pt x="16224" y="5009"/>
                  </a:lnTo>
                  <a:lnTo>
                    <a:pt x="16408" y="5285"/>
                  </a:lnTo>
                  <a:lnTo>
                    <a:pt x="16531" y="5562"/>
                  </a:lnTo>
                  <a:lnTo>
                    <a:pt x="16654" y="5869"/>
                  </a:lnTo>
                  <a:lnTo>
                    <a:pt x="16715" y="6176"/>
                  </a:lnTo>
                  <a:lnTo>
                    <a:pt x="16777" y="6453"/>
                  </a:lnTo>
                  <a:lnTo>
                    <a:pt x="16808" y="6975"/>
                  </a:lnTo>
                  <a:lnTo>
                    <a:pt x="16808" y="7313"/>
                  </a:lnTo>
                  <a:lnTo>
                    <a:pt x="16808" y="7467"/>
                  </a:lnTo>
                  <a:lnTo>
                    <a:pt x="16992" y="7344"/>
                  </a:lnTo>
                  <a:lnTo>
                    <a:pt x="17176" y="7190"/>
                  </a:lnTo>
                  <a:lnTo>
                    <a:pt x="17330" y="7006"/>
                  </a:lnTo>
                  <a:lnTo>
                    <a:pt x="17453" y="6821"/>
                  </a:lnTo>
                  <a:lnTo>
                    <a:pt x="17545" y="6637"/>
                  </a:lnTo>
                  <a:lnTo>
                    <a:pt x="17606" y="6453"/>
                  </a:lnTo>
                  <a:lnTo>
                    <a:pt x="17637" y="6299"/>
                  </a:lnTo>
                  <a:lnTo>
                    <a:pt x="17637" y="6146"/>
                  </a:lnTo>
                  <a:lnTo>
                    <a:pt x="17637" y="4456"/>
                  </a:lnTo>
                  <a:lnTo>
                    <a:pt x="17668" y="3319"/>
                  </a:lnTo>
                  <a:lnTo>
                    <a:pt x="17637" y="2428"/>
                  </a:lnTo>
                  <a:lnTo>
                    <a:pt x="17606" y="2120"/>
                  </a:lnTo>
                  <a:lnTo>
                    <a:pt x="17576" y="1844"/>
                  </a:lnTo>
                  <a:lnTo>
                    <a:pt x="17514" y="1598"/>
                  </a:lnTo>
                  <a:lnTo>
                    <a:pt x="17453" y="1352"/>
                  </a:lnTo>
                  <a:lnTo>
                    <a:pt x="17361" y="1168"/>
                  </a:lnTo>
                  <a:lnTo>
                    <a:pt x="17268" y="953"/>
                  </a:lnTo>
                  <a:lnTo>
                    <a:pt x="17146" y="799"/>
                  </a:lnTo>
                  <a:lnTo>
                    <a:pt x="17023" y="646"/>
                  </a:lnTo>
                  <a:lnTo>
                    <a:pt x="16900" y="523"/>
                  </a:lnTo>
                  <a:lnTo>
                    <a:pt x="16777" y="400"/>
                  </a:lnTo>
                  <a:lnTo>
                    <a:pt x="16470" y="215"/>
                  </a:lnTo>
                  <a:lnTo>
                    <a:pt x="16162" y="93"/>
                  </a:lnTo>
                  <a:lnTo>
                    <a:pt x="15824" y="31"/>
                  </a:lnTo>
                  <a:lnTo>
                    <a:pt x="1545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57;p43">
              <a:extLst>
                <a:ext uri="{FF2B5EF4-FFF2-40B4-BE49-F238E27FC236}">
                  <a16:creationId xmlns:a16="http://schemas.microsoft.com/office/drawing/2014/main" id="{8F04D35F-01C8-EAE8-79A6-0BAFC307732B}"/>
                </a:ext>
              </a:extLst>
            </p:cNvPr>
            <p:cNvSpPr/>
            <p:nvPr/>
          </p:nvSpPr>
          <p:spPr>
            <a:xfrm>
              <a:off x="4826954" y="3899648"/>
              <a:ext cx="62991" cy="15253"/>
            </a:xfrm>
            <a:custGeom>
              <a:avLst/>
              <a:gdLst/>
              <a:ahLst/>
              <a:cxnLst/>
              <a:rect l="l" t="t" r="r" b="b"/>
              <a:pathLst>
                <a:path w="892" h="216" extrusionOk="0">
                  <a:moveTo>
                    <a:pt x="0" y="215"/>
                  </a:moveTo>
                  <a:lnTo>
                    <a:pt x="0" y="215"/>
                  </a:lnTo>
                  <a:lnTo>
                    <a:pt x="0" y="215"/>
                  </a:lnTo>
                  <a:lnTo>
                    <a:pt x="891" y="0"/>
                  </a:lnTo>
                  <a:lnTo>
                    <a:pt x="891" y="0"/>
                  </a:lnTo>
                  <a:lnTo>
                    <a:pt x="0" y="215"/>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58;p43">
              <a:extLst>
                <a:ext uri="{FF2B5EF4-FFF2-40B4-BE49-F238E27FC236}">
                  <a16:creationId xmlns:a16="http://schemas.microsoft.com/office/drawing/2014/main" id="{D3FC6181-ACC1-DC4C-5B08-40F179B10D93}"/>
                </a:ext>
              </a:extLst>
            </p:cNvPr>
            <p:cNvSpPr/>
            <p:nvPr/>
          </p:nvSpPr>
          <p:spPr>
            <a:xfrm>
              <a:off x="4631626" y="3943007"/>
              <a:ext cx="82552" cy="19632"/>
            </a:xfrm>
            <a:custGeom>
              <a:avLst/>
              <a:gdLst/>
              <a:ahLst/>
              <a:cxnLst/>
              <a:rect l="l" t="t" r="r" b="b"/>
              <a:pathLst>
                <a:path w="1169" h="278" extrusionOk="0">
                  <a:moveTo>
                    <a:pt x="1168" y="1"/>
                  </a:moveTo>
                  <a:lnTo>
                    <a:pt x="1" y="277"/>
                  </a:lnTo>
                  <a:lnTo>
                    <a:pt x="1" y="277"/>
                  </a:lnTo>
                  <a:lnTo>
                    <a:pt x="1168" y="1"/>
                  </a:lnTo>
                  <a:lnTo>
                    <a:pt x="1168"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59;p43">
              <a:extLst>
                <a:ext uri="{FF2B5EF4-FFF2-40B4-BE49-F238E27FC236}">
                  <a16:creationId xmlns:a16="http://schemas.microsoft.com/office/drawing/2014/main" id="{50422013-5833-5996-A2C6-E99DA1647E25}"/>
                </a:ext>
              </a:extLst>
            </p:cNvPr>
            <p:cNvSpPr/>
            <p:nvPr/>
          </p:nvSpPr>
          <p:spPr>
            <a:xfrm>
              <a:off x="4714107" y="3914831"/>
              <a:ext cx="112917" cy="28247"/>
            </a:xfrm>
            <a:custGeom>
              <a:avLst/>
              <a:gdLst/>
              <a:ahLst/>
              <a:cxnLst/>
              <a:rect l="l" t="t" r="r" b="b"/>
              <a:pathLst>
                <a:path w="1599" h="400" extrusionOk="0">
                  <a:moveTo>
                    <a:pt x="0" y="400"/>
                  </a:moveTo>
                  <a:lnTo>
                    <a:pt x="0" y="400"/>
                  </a:lnTo>
                  <a:lnTo>
                    <a:pt x="1598" y="0"/>
                  </a:lnTo>
                  <a:lnTo>
                    <a:pt x="1598" y="0"/>
                  </a:lnTo>
                  <a:lnTo>
                    <a:pt x="0" y="400"/>
                  </a:lnTo>
                  <a:lnTo>
                    <a:pt x="0" y="4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60;p43">
              <a:extLst>
                <a:ext uri="{FF2B5EF4-FFF2-40B4-BE49-F238E27FC236}">
                  <a16:creationId xmlns:a16="http://schemas.microsoft.com/office/drawing/2014/main" id="{20C178C3-1710-0240-9BE9-79B6D32A6D2D}"/>
                </a:ext>
              </a:extLst>
            </p:cNvPr>
            <p:cNvSpPr/>
            <p:nvPr/>
          </p:nvSpPr>
          <p:spPr>
            <a:xfrm>
              <a:off x="4618633" y="3895270"/>
              <a:ext cx="273431" cy="195399"/>
            </a:xfrm>
            <a:custGeom>
              <a:avLst/>
              <a:gdLst/>
              <a:ahLst/>
              <a:cxnLst/>
              <a:rect l="l" t="t" r="r" b="b"/>
              <a:pathLst>
                <a:path w="3872" h="2767" extrusionOk="0">
                  <a:moveTo>
                    <a:pt x="3872" y="1"/>
                  </a:moveTo>
                  <a:lnTo>
                    <a:pt x="2950" y="216"/>
                  </a:lnTo>
                  <a:lnTo>
                    <a:pt x="2889" y="462"/>
                  </a:lnTo>
                  <a:lnTo>
                    <a:pt x="2796" y="707"/>
                  </a:lnTo>
                  <a:lnTo>
                    <a:pt x="2704" y="892"/>
                  </a:lnTo>
                  <a:lnTo>
                    <a:pt x="2581" y="1076"/>
                  </a:lnTo>
                  <a:lnTo>
                    <a:pt x="2458" y="1230"/>
                  </a:lnTo>
                  <a:lnTo>
                    <a:pt x="2336" y="1322"/>
                  </a:lnTo>
                  <a:lnTo>
                    <a:pt x="2182" y="1383"/>
                  </a:lnTo>
                  <a:lnTo>
                    <a:pt x="2028" y="1414"/>
                  </a:lnTo>
                  <a:lnTo>
                    <a:pt x="1905" y="1383"/>
                  </a:lnTo>
                  <a:lnTo>
                    <a:pt x="1783" y="1353"/>
                  </a:lnTo>
                  <a:lnTo>
                    <a:pt x="1660" y="1291"/>
                  </a:lnTo>
                  <a:lnTo>
                    <a:pt x="1567" y="1199"/>
                  </a:lnTo>
                  <a:lnTo>
                    <a:pt x="1475" y="1076"/>
                  </a:lnTo>
                  <a:lnTo>
                    <a:pt x="1383" y="953"/>
                  </a:lnTo>
                  <a:lnTo>
                    <a:pt x="1229" y="646"/>
                  </a:lnTo>
                  <a:lnTo>
                    <a:pt x="0" y="923"/>
                  </a:lnTo>
                  <a:lnTo>
                    <a:pt x="154" y="1322"/>
                  </a:lnTo>
                  <a:lnTo>
                    <a:pt x="308" y="1660"/>
                  </a:lnTo>
                  <a:lnTo>
                    <a:pt x="523" y="1998"/>
                  </a:lnTo>
                  <a:lnTo>
                    <a:pt x="738" y="2244"/>
                  </a:lnTo>
                  <a:lnTo>
                    <a:pt x="1014" y="2459"/>
                  </a:lnTo>
                  <a:lnTo>
                    <a:pt x="1260" y="2612"/>
                  </a:lnTo>
                  <a:lnTo>
                    <a:pt x="1567" y="2735"/>
                  </a:lnTo>
                  <a:lnTo>
                    <a:pt x="1844" y="2766"/>
                  </a:lnTo>
                  <a:lnTo>
                    <a:pt x="2059" y="2735"/>
                  </a:lnTo>
                  <a:lnTo>
                    <a:pt x="2243" y="2705"/>
                  </a:lnTo>
                  <a:lnTo>
                    <a:pt x="2428" y="2643"/>
                  </a:lnTo>
                  <a:lnTo>
                    <a:pt x="2581" y="2551"/>
                  </a:lnTo>
                  <a:lnTo>
                    <a:pt x="2766" y="2428"/>
                  </a:lnTo>
                  <a:lnTo>
                    <a:pt x="2919" y="2305"/>
                  </a:lnTo>
                  <a:lnTo>
                    <a:pt x="3073" y="2152"/>
                  </a:lnTo>
                  <a:lnTo>
                    <a:pt x="3196" y="1967"/>
                  </a:lnTo>
                  <a:lnTo>
                    <a:pt x="3350" y="1783"/>
                  </a:lnTo>
                  <a:lnTo>
                    <a:pt x="3442" y="1568"/>
                  </a:lnTo>
                  <a:lnTo>
                    <a:pt x="3657" y="1076"/>
                  </a:lnTo>
                  <a:lnTo>
                    <a:pt x="3810" y="554"/>
                  </a:lnTo>
                  <a:lnTo>
                    <a:pt x="3872"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61;p43">
              <a:extLst>
                <a:ext uri="{FF2B5EF4-FFF2-40B4-BE49-F238E27FC236}">
                  <a16:creationId xmlns:a16="http://schemas.microsoft.com/office/drawing/2014/main" id="{88F32802-C2C3-A054-0DF6-542C0458CA83}"/>
                </a:ext>
              </a:extLst>
            </p:cNvPr>
            <p:cNvSpPr/>
            <p:nvPr/>
          </p:nvSpPr>
          <p:spPr>
            <a:xfrm>
              <a:off x="4605639" y="3637092"/>
              <a:ext cx="288614" cy="323358"/>
            </a:xfrm>
            <a:custGeom>
              <a:avLst/>
              <a:gdLst/>
              <a:ahLst/>
              <a:cxnLst/>
              <a:rect l="l" t="t" r="r" b="b"/>
              <a:pathLst>
                <a:path w="4087" h="4579" extrusionOk="0">
                  <a:moveTo>
                    <a:pt x="1844" y="0"/>
                  </a:moveTo>
                  <a:lnTo>
                    <a:pt x="1629" y="62"/>
                  </a:lnTo>
                  <a:lnTo>
                    <a:pt x="1444" y="123"/>
                  </a:lnTo>
                  <a:lnTo>
                    <a:pt x="1229" y="246"/>
                  </a:lnTo>
                  <a:lnTo>
                    <a:pt x="1075" y="369"/>
                  </a:lnTo>
                  <a:lnTo>
                    <a:pt x="891" y="523"/>
                  </a:lnTo>
                  <a:lnTo>
                    <a:pt x="738" y="707"/>
                  </a:lnTo>
                  <a:lnTo>
                    <a:pt x="584" y="922"/>
                  </a:lnTo>
                  <a:lnTo>
                    <a:pt x="461" y="1168"/>
                  </a:lnTo>
                  <a:lnTo>
                    <a:pt x="338" y="1414"/>
                  </a:lnTo>
                  <a:lnTo>
                    <a:pt x="246" y="1660"/>
                  </a:lnTo>
                  <a:lnTo>
                    <a:pt x="154" y="1936"/>
                  </a:lnTo>
                  <a:lnTo>
                    <a:pt x="92" y="2243"/>
                  </a:lnTo>
                  <a:lnTo>
                    <a:pt x="31" y="2551"/>
                  </a:lnTo>
                  <a:lnTo>
                    <a:pt x="0" y="2889"/>
                  </a:lnTo>
                  <a:lnTo>
                    <a:pt x="0" y="3196"/>
                  </a:lnTo>
                  <a:lnTo>
                    <a:pt x="0" y="3565"/>
                  </a:lnTo>
                  <a:lnTo>
                    <a:pt x="31" y="3933"/>
                  </a:lnTo>
                  <a:lnTo>
                    <a:pt x="123" y="4271"/>
                  </a:lnTo>
                  <a:lnTo>
                    <a:pt x="184" y="4579"/>
                  </a:lnTo>
                  <a:lnTo>
                    <a:pt x="1413" y="4302"/>
                  </a:lnTo>
                  <a:lnTo>
                    <a:pt x="1321" y="4056"/>
                  </a:lnTo>
                  <a:lnTo>
                    <a:pt x="1260" y="3780"/>
                  </a:lnTo>
                  <a:lnTo>
                    <a:pt x="1229" y="3503"/>
                  </a:lnTo>
                  <a:lnTo>
                    <a:pt x="1229" y="3196"/>
                  </a:lnTo>
                  <a:lnTo>
                    <a:pt x="1229" y="2827"/>
                  </a:lnTo>
                  <a:lnTo>
                    <a:pt x="1291" y="2489"/>
                  </a:lnTo>
                  <a:lnTo>
                    <a:pt x="1383" y="2151"/>
                  </a:lnTo>
                  <a:lnTo>
                    <a:pt x="1506" y="1875"/>
                  </a:lnTo>
                  <a:lnTo>
                    <a:pt x="1659" y="1660"/>
                  </a:lnTo>
                  <a:lnTo>
                    <a:pt x="1813" y="1475"/>
                  </a:lnTo>
                  <a:lnTo>
                    <a:pt x="1997" y="1383"/>
                  </a:lnTo>
                  <a:lnTo>
                    <a:pt x="2120" y="1352"/>
                  </a:lnTo>
                  <a:lnTo>
                    <a:pt x="2305" y="1352"/>
                  </a:lnTo>
                  <a:lnTo>
                    <a:pt x="2397" y="1383"/>
                  </a:lnTo>
                  <a:lnTo>
                    <a:pt x="2581" y="1475"/>
                  </a:lnTo>
                  <a:lnTo>
                    <a:pt x="2765" y="1660"/>
                  </a:lnTo>
                  <a:lnTo>
                    <a:pt x="2919" y="1875"/>
                  </a:lnTo>
                  <a:lnTo>
                    <a:pt x="3042" y="2151"/>
                  </a:lnTo>
                  <a:lnTo>
                    <a:pt x="3103" y="2489"/>
                  </a:lnTo>
                  <a:lnTo>
                    <a:pt x="3165" y="2827"/>
                  </a:lnTo>
                  <a:lnTo>
                    <a:pt x="3196" y="3196"/>
                  </a:lnTo>
                  <a:lnTo>
                    <a:pt x="3165" y="3534"/>
                  </a:lnTo>
                  <a:lnTo>
                    <a:pt x="3134" y="3872"/>
                  </a:lnTo>
                  <a:lnTo>
                    <a:pt x="4056" y="3657"/>
                  </a:lnTo>
                  <a:lnTo>
                    <a:pt x="4087" y="3196"/>
                  </a:lnTo>
                  <a:lnTo>
                    <a:pt x="4087" y="2889"/>
                  </a:lnTo>
                  <a:lnTo>
                    <a:pt x="4056" y="2551"/>
                  </a:lnTo>
                  <a:lnTo>
                    <a:pt x="3994" y="2243"/>
                  </a:lnTo>
                  <a:lnTo>
                    <a:pt x="3933" y="1936"/>
                  </a:lnTo>
                  <a:lnTo>
                    <a:pt x="3841" y="1660"/>
                  </a:lnTo>
                  <a:lnTo>
                    <a:pt x="3749" y="1414"/>
                  </a:lnTo>
                  <a:lnTo>
                    <a:pt x="3626" y="1168"/>
                  </a:lnTo>
                  <a:lnTo>
                    <a:pt x="3503" y="922"/>
                  </a:lnTo>
                  <a:lnTo>
                    <a:pt x="3349" y="707"/>
                  </a:lnTo>
                  <a:lnTo>
                    <a:pt x="3196" y="523"/>
                  </a:lnTo>
                  <a:lnTo>
                    <a:pt x="3011" y="369"/>
                  </a:lnTo>
                  <a:lnTo>
                    <a:pt x="2827" y="246"/>
                  </a:lnTo>
                  <a:lnTo>
                    <a:pt x="2642" y="123"/>
                  </a:lnTo>
                  <a:lnTo>
                    <a:pt x="2458" y="62"/>
                  </a:lnTo>
                  <a:lnTo>
                    <a:pt x="2243"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62;p43">
              <a:extLst>
                <a:ext uri="{FF2B5EF4-FFF2-40B4-BE49-F238E27FC236}">
                  <a16:creationId xmlns:a16="http://schemas.microsoft.com/office/drawing/2014/main" id="{CD157EC4-8A1A-D276-65D9-9BA0AB004A99}"/>
                </a:ext>
              </a:extLst>
            </p:cNvPr>
            <p:cNvSpPr/>
            <p:nvPr/>
          </p:nvSpPr>
          <p:spPr>
            <a:xfrm>
              <a:off x="4705421" y="3910452"/>
              <a:ext cx="121603" cy="84741"/>
            </a:xfrm>
            <a:custGeom>
              <a:avLst/>
              <a:gdLst/>
              <a:ahLst/>
              <a:cxnLst/>
              <a:rect l="l" t="t" r="r" b="b"/>
              <a:pathLst>
                <a:path w="1722" h="1200" extrusionOk="0">
                  <a:moveTo>
                    <a:pt x="1721" y="1"/>
                  </a:moveTo>
                  <a:lnTo>
                    <a:pt x="0" y="431"/>
                  </a:lnTo>
                  <a:lnTo>
                    <a:pt x="154" y="738"/>
                  </a:lnTo>
                  <a:lnTo>
                    <a:pt x="246" y="861"/>
                  </a:lnTo>
                  <a:lnTo>
                    <a:pt x="338" y="984"/>
                  </a:lnTo>
                  <a:lnTo>
                    <a:pt x="431" y="1076"/>
                  </a:lnTo>
                  <a:lnTo>
                    <a:pt x="554" y="1138"/>
                  </a:lnTo>
                  <a:lnTo>
                    <a:pt x="676" y="1168"/>
                  </a:lnTo>
                  <a:lnTo>
                    <a:pt x="799" y="1199"/>
                  </a:lnTo>
                  <a:lnTo>
                    <a:pt x="953" y="1168"/>
                  </a:lnTo>
                  <a:lnTo>
                    <a:pt x="1107" y="1107"/>
                  </a:lnTo>
                  <a:lnTo>
                    <a:pt x="1229" y="1015"/>
                  </a:lnTo>
                  <a:lnTo>
                    <a:pt x="1352" y="861"/>
                  </a:lnTo>
                  <a:lnTo>
                    <a:pt x="1475" y="677"/>
                  </a:lnTo>
                  <a:lnTo>
                    <a:pt x="1567" y="492"/>
                  </a:lnTo>
                  <a:lnTo>
                    <a:pt x="1660" y="247"/>
                  </a:lnTo>
                  <a:lnTo>
                    <a:pt x="17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63;p43">
              <a:extLst>
                <a:ext uri="{FF2B5EF4-FFF2-40B4-BE49-F238E27FC236}">
                  <a16:creationId xmlns:a16="http://schemas.microsoft.com/office/drawing/2014/main" id="{895569C8-DF04-2F07-F0DD-949C89B983A6}"/>
                </a:ext>
              </a:extLst>
            </p:cNvPr>
            <p:cNvSpPr/>
            <p:nvPr/>
          </p:nvSpPr>
          <p:spPr>
            <a:xfrm>
              <a:off x="4692428" y="3732567"/>
              <a:ext cx="138905" cy="208392"/>
            </a:xfrm>
            <a:custGeom>
              <a:avLst/>
              <a:gdLst/>
              <a:ahLst/>
              <a:cxnLst/>
              <a:rect l="l" t="t" r="r" b="b"/>
              <a:pathLst>
                <a:path w="1967" h="2951" extrusionOk="0">
                  <a:moveTo>
                    <a:pt x="891" y="0"/>
                  </a:moveTo>
                  <a:lnTo>
                    <a:pt x="768" y="31"/>
                  </a:lnTo>
                  <a:lnTo>
                    <a:pt x="584" y="123"/>
                  </a:lnTo>
                  <a:lnTo>
                    <a:pt x="430" y="308"/>
                  </a:lnTo>
                  <a:lnTo>
                    <a:pt x="277" y="523"/>
                  </a:lnTo>
                  <a:lnTo>
                    <a:pt x="154" y="799"/>
                  </a:lnTo>
                  <a:lnTo>
                    <a:pt x="62" y="1137"/>
                  </a:lnTo>
                  <a:lnTo>
                    <a:pt x="0" y="1475"/>
                  </a:lnTo>
                  <a:lnTo>
                    <a:pt x="0" y="1844"/>
                  </a:lnTo>
                  <a:lnTo>
                    <a:pt x="0" y="2151"/>
                  </a:lnTo>
                  <a:lnTo>
                    <a:pt x="31" y="2428"/>
                  </a:lnTo>
                  <a:lnTo>
                    <a:pt x="92" y="2704"/>
                  </a:lnTo>
                  <a:lnTo>
                    <a:pt x="184" y="2950"/>
                  </a:lnTo>
                  <a:lnTo>
                    <a:pt x="1905" y="2520"/>
                  </a:lnTo>
                  <a:lnTo>
                    <a:pt x="1936" y="2182"/>
                  </a:lnTo>
                  <a:lnTo>
                    <a:pt x="1967" y="1844"/>
                  </a:lnTo>
                  <a:lnTo>
                    <a:pt x="1936" y="1475"/>
                  </a:lnTo>
                  <a:lnTo>
                    <a:pt x="1874" y="1137"/>
                  </a:lnTo>
                  <a:lnTo>
                    <a:pt x="1813" y="799"/>
                  </a:lnTo>
                  <a:lnTo>
                    <a:pt x="1690" y="523"/>
                  </a:lnTo>
                  <a:lnTo>
                    <a:pt x="1536" y="308"/>
                  </a:lnTo>
                  <a:lnTo>
                    <a:pt x="1352" y="123"/>
                  </a:lnTo>
                  <a:lnTo>
                    <a:pt x="1168" y="31"/>
                  </a:lnTo>
                  <a:lnTo>
                    <a:pt x="10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64;p43">
              <a:extLst>
                <a:ext uri="{FF2B5EF4-FFF2-40B4-BE49-F238E27FC236}">
                  <a16:creationId xmlns:a16="http://schemas.microsoft.com/office/drawing/2014/main" id="{FD444338-75D8-3F0F-DB0E-5AD728FC7ED6}"/>
                </a:ext>
              </a:extLst>
            </p:cNvPr>
            <p:cNvSpPr/>
            <p:nvPr/>
          </p:nvSpPr>
          <p:spPr>
            <a:xfrm>
              <a:off x="3101984" y="3806362"/>
              <a:ext cx="1495043" cy="204014"/>
            </a:xfrm>
            <a:custGeom>
              <a:avLst/>
              <a:gdLst/>
              <a:ahLst/>
              <a:cxnLst/>
              <a:rect l="l" t="t" r="r" b="b"/>
              <a:pathLst>
                <a:path w="21171" h="2889" extrusionOk="0">
                  <a:moveTo>
                    <a:pt x="1076" y="0"/>
                  </a:moveTo>
                  <a:lnTo>
                    <a:pt x="645" y="61"/>
                  </a:lnTo>
                  <a:lnTo>
                    <a:pt x="492" y="123"/>
                  </a:lnTo>
                  <a:lnTo>
                    <a:pt x="369" y="184"/>
                  </a:lnTo>
                  <a:lnTo>
                    <a:pt x="246" y="277"/>
                  </a:lnTo>
                  <a:lnTo>
                    <a:pt x="184" y="369"/>
                  </a:lnTo>
                  <a:lnTo>
                    <a:pt x="62" y="676"/>
                  </a:lnTo>
                  <a:lnTo>
                    <a:pt x="0" y="983"/>
                  </a:lnTo>
                  <a:lnTo>
                    <a:pt x="0" y="1229"/>
                  </a:lnTo>
                  <a:lnTo>
                    <a:pt x="92" y="1444"/>
                  </a:lnTo>
                  <a:lnTo>
                    <a:pt x="215" y="1629"/>
                  </a:lnTo>
                  <a:lnTo>
                    <a:pt x="369" y="1751"/>
                  </a:lnTo>
                  <a:lnTo>
                    <a:pt x="584" y="1844"/>
                  </a:lnTo>
                  <a:lnTo>
                    <a:pt x="768" y="1905"/>
                  </a:lnTo>
                  <a:lnTo>
                    <a:pt x="1721" y="1997"/>
                  </a:lnTo>
                  <a:lnTo>
                    <a:pt x="3749" y="2089"/>
                  </a:lnTo>
                  <a:lnTo>
                    <a:pt x="9617" y="2427"/>
                  </a:lnTo>
                  <a:lnTo>
                    <a:pt x="18466" y="2888"/>
                  </a:lnTo>
                  <a:lnTo>
                    <a:pt x="18743" y="2888"/>
                  </a:lnTo>
                  <a:lnTo>
                    <a:pt x="19019" y="2858"/>
                  </a:lnTo>
                  <a:lnTo>
                    <a:pt x="19480" y="2796"/>
                  </a:lnTo>
                  <a:lnTo>
                    <a:pt x="19972" y="2673"/>
                  </a:lnTo>
                  <a:lnTo>
                    <a:pt x="20463" y="2520"/>
                  </a:lnTo>
                  <a:lnTo>
                    <a:pt x="20709" y="2397"/>
                  </a:lnTo>
                  <a:lnTo>
                    <a:pt x="20894" y="2274"/>
                  </a:lnTo>
                  <a:lnTo>
                    <a:pt x="21017" y="2151"/>
                  </a:lnTo>
                  <a:lnTo>
                    <a:pt x="21109" y="1997"/>
                  </a:lnTo>
                  <a:lnTo>
                    <a:pt x="21139" y="1813"/>
                  </a:lnTo>
                  <a:lnTo>
                    <a:pt x="21170" y="1659"/>
                  </a:lnTo>
                  <a:lnTo>
                    <a:pt x="21139" y="1475"/>
                  </a:lnTo>
                  <a:lnTo>
                    <a:pt x="21139" y="1291"/>
                  </a:lnTo>
                  <a:lnTo>
                    <a:pt x="21078" y="1137"/>
                  </a:lnTo>
                  <a:lnTo>
                    <a:pt x="21017" y="983"/>
                  </a:lnTo>
                  <a:lnTo>
                    <a:pt x="20924" y="860"/>
                  </a:lnTo>
                  <a:lnTo>
                    <a:pt x="20801" y="737"/>
                  </a:lnTo>
                  <a:lnTo>
                    <a:pt x="20679" y="645"/>
                  </a:lnTo>
                  <a:lnTo>
                    <a:pt x="20525" y="615"/>
                  </a:lnTo>
                  <a:lnTo>
                    <a:pt x="20371" y="615"/>
                  </a:lnTo>
                  <a:lnTo>
                    <a:pt x="20187" y="676"/>
                  </a:lnTo>
                  <a:lnTo>
                    <a:pt x="20003" y="768"/>
                  </a:lnTo>
                  <a:lnTo>
                    <a:pt x="19818" y="830"/>
                  </a:lnTo>
                  <a:lnTo>
                    <a:pt x="19388" y="922"/>
                  </a:lnTo>
                  <a:lnTo>
                    <a:pt x="19019" y="983"/>
                  </a:lnTo>
                  <a:lnTo>
                    <a:pt x="18712" y="983"/>
                  </a:lnTo>
                  <a:lnTo>
                    <a:pt x="16316" y="860"/>
                  </a:lnTo>
                  <a:lnTo>
                    <a:pt x="11737" y="615"/>
                  </a:lnTo>
                  <a:lnTo>
                    <a:pt x="4425" y="154"/>
                  </a:lnTo>
                  <a:lnTo>
                    <a:pt x="2858" y="31"/>
                  </a:lnTo>
                  <a:lnTo>
                    <a:pt x="2182" y="0"/>
                  </a:ln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65;p43">
              <a:extLst>
                <a:ext uri="{FF2B5EF4-FFF2-40B4-BE49-F238E27FC236}">
                  <a16:creationId xmlns:a16="http://schemas.microsoft.com/office/drawing/2014/main" id="{B869ACAF-3A96-BDDF-FE15-E3CC6A456506}"/>
                </a:ext>
              </a:extLst>
            </p:cNvPr>
            <p:cNvSpPr/>
            <p:nvPr/>
          </p:nvSpPr>
          <p:spPr>
            <a:xfrm>
              <a:off x="3646585" y="3864904"/>
              <a:ext cx="748616" cy="86860"/>
            </a:xfrm>
            <a:custGeom>
              <a:avLst/>
              <a:gdLst/>
              <a:ahLst/>
              <a:cxnLst/>
              <a:rect l="l" t="t" r="r" b="b"/>
              <a:pathLst>
                <a:path w="10601" h="1230" extrusionOk="0">
                  <a:moveTo>
                    <a:pt x="0" y="1"/>
                  </a:moveTo>
                  <a:lnTo>
                    <a:pt x="10601" y="1230"/>
                  </a:lnTo>
                  <a:lnTo>
                    <a:pt x="10570" y="1045"/>
                  </a:lnTo>
                  <a:lnTo>
                    <a:pt x="10570" y="830"/>
                  </a:lnTo>
                  <a:lnTo>
                    <a:pt x="10601" y="58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66;p43">
              <a:extLst>
                <a:ext uri="{FF2B5EF4-FFF2-40B4-BE49-F238E27FC236}">
                  <a16:creationId xmlns:a16="http://schemas.microsoft.com/office/drawing/2014/main" id="{63E632D1-D9ED-93CE-3E5C-A37AEEC2232A}"/>
                </a:ext>
              </a:extLst>
            </p:cNvPr>
            <p:cNvSpPr/>
            <p:nvPr/>
          </p:nvSpPr>
          <p:spPr>
            <a:xfrm>
              <a:off x="3357972" y="3762933"/>
              <a:ext cx="102042" cy="225694"/>
            </a:xfrm>
            <a:custGeom>
              <a:avLst/>
              <a:gdLst/>
              <a:ahLst/>
              <a:cxnLst/>
              <a:rect l="l" t="t" r="r" b="b"/>
              <a:pathLst>
                <a:path w="1445" h="3196" extrusionOk="0">
                  <a:moveTo>
                    <a:pt x="892" y="1"/>
                  </a:moveTo>
                  <a:lnTo>
                    <a:pt x="769" y="31"/>
                  </a:lnTo>
                  <a:lnTo>
                    <a:pt x="677" y="93"/>
                  </a:lnTo>
                  <a:lnTo>
                    <a:pt x="585" y="185"/>
                  </a:lnTo>
                  <a:lnTo>
                    <a:pt x="339" y="584"/>
                  </a:lnTo>
                  <a:lnTo>
                    <a:pt x="185" y="953"/>
                  </a:lnTo>
                  <a:lnTo>
                    <a:pt x="62" y="1322"/>
                  </a:lnTo>
                  <a:lnTo>
                    <a:pt x="32" y="1690"/>
                  </a:lnTo>
                  <a:lnTo>
                    <a:pt x="1" y="2028"/>
                  </a:lnTo>
                  <a:lnTo>
                    <a:pt x="32" y="2336"/>
                  </a:lnTo>
                  <a:lnTo>
                    <a:pt x="62" y="2612"/>
                  </a:lnTo>
                  <a:lnTo>
                    <a:pt x="124" y="2858"/>
                  </a:lnTo>
                  <a:lnTo>
                    <a:pt x="185" y="2981"/>
                  </a:lnTo>
                  <a:lnTo>
                    <a:pt x="277" y="3104"/>
                  </a:lnTo>
                  <a:lnTo>
                    <a:pt x="400" y="3165"/>
                  </a:lnTo>
                  <a:lnTo>
                    <a:pt x="554" y="3196"/>
                  </a:lnTo>
                  <a:lnTo>
                    <a:pt x="707" y="3196"/>
                  </a:lnTo>
                  <a:lnTo>
                    <a:pt x="830" y="3165"/>
                  </a:lnTo>
                  <a:lnTo>
                    <a:pt x="923" y="3104"/>
                  </a:lnTo>
                  <a:lnTo>
                    <a:pt x="984" y="3042"/>
                  </a:lnTo>
                  <a:lnTo>
                    <a:pt x="1045" y="2981"/>
                  </a:lnTo>
                  <a:lnTo>
                    <a:pt x="1076" y="2858"/>
                  </a:lnTo>
                  <a:lnTo>
                    <a:pt x="1107" y="2766"/>
                  </a:lnTo>
                  <a:lnTo>
                    <a:pt x="1107" y="2674"/>
                  </a:lnTo>
                  <a:lnTo>
                    <a:pt x="1076" y="2366"/>
                  </a:lnTo>
                  <a:lnTo>
                    <a:pt x="1076" y="2090"/>
                  </a:lnTo>
                  <a:lnTo>
                    <a:pt x="1107" y="1813"/>
                  </a:lnTo>
                  <a:lnTo>
                    <a:pt x="1138" y="1537"/>
                  </a:lnTo>
                  <a:lnTo>
                    <a:pt x="1261" y="1076"/>
                  </a:lnTo>
                  <a:lnTo>
                    <a:pt x="1414" y="676"/>
                  </a:lnTo>
                  <a:lnTo>
                    <a:pt x="1445" y="554"/>
                  </a:lnTo>
                  <a:lnTo>
                    <a:pt x="1445" y="461"/>
                  </a:lnTo>
                  <a:lnTo>
                    <a:pt x="1445" y="339"/>
                  </a:lnTo>
                  <a:lnTo>
                    <a:pt x="1383" y="246"/>
                  </a:lnTo>
                  <a:lnTo>
                    <a:pt x="1322" y="154"/>
                  </a:lnTo>
                  <a:lnTo>
                    <a:pt x="1230" y="93"/>
                  </a:lnTo>
                  <a:lnTo>
                    <a:pt x="1138" y="31"/>
                  </a:lnTo>
                  <a:lnTo>
                    <a:pt x="1015"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867;p43">
              <a:extLst>
                <a:ext uri="{FF2B5EF4-FFF2-40B4-BE49-F238E27FC236}">
                  <a16:creationId xmlns:a16="http://schemas.microsoft.com/office/drawing/2014/main" id="{42E18CAA-3CEE-4113-B5F9-4481BE8F4064}"/>
                </a:ext>
              </a:extLst>
            </p:cNvPr>
            <p:cNvSpPr/>
            <p:nvPr/>
          </p:nvSpPr>
          <p:spPr>
            <a:xfrm>
              <a:off x="3956878" y="3795487"/>
              <a:ext cx="102042" cy="225694"/>
            </a:xfrm>
            <a:custGeom>
              <a:avLst/>
              <a:gdLst/>
              <a:ahLst/>
              <a:cxnLst/>
              <a:rect l="l" t="t" r="r" b="b"/>
              <a:pathLst>
                <a:path w="1445" h="3196" extrusionOk="0">
                  <a:moveTo>
                    <a:pt x="891" y="0"/>
                  </a:moveTo>
                  <a:lnTo>
                    <a:pt x="768" y="31"/>
                  </a:lnTo>
                  <a:lnTo>
                    <a:pt x="676" y="93"/>
                  </a:lnTo>
                  <a:lnTo>
                    <a:pt x="584" y="185"/>
                  </a:lnTo>
                  <a:lnTo>
                    <a:pt x="338" y="553"/>
                  </a:lnTo>
                  <a:lnTo>
                    <a:pt x="184" y="953"/>
                  </a:lnTo>
                  <a:lnTo>
                    <a:pt x="62" y="1322"/>
                  </a:lnTo>
                  <a:lnTo>
                    <a:pt x="0" y="1690"/>
                  </a:lnTo>
                  <a:lnTo>
                    <a:pt x="0" y="2028"/>
                  </a:lnTo>
                  <a:lnTo>
                    <a:pt x="31" y="2336"/>
                  </a:lnTo>
                  <a:lnTo>
                    <a:pt x="62" y="2612"/>
                  </a:lnTo>
                  <a:lnTo>
                    <a:pt x="123" y="2827"/>
                  </a:lnTo>
                  <a:lnTo>
                    <a:pt x="184" y="2981"/>
                  </a:lnTo>
                  <a:lnTo>
                    <a:pt x="277" y="3073"/>
                  </a:lnTo>
                  <a:lnTo>
                    <a:pt x="400" y="3165"/>
                  </a:lnTo>
                  <a:lnTo>
                    <a:pt x="553" y="3196"/>
                  </a:lnTo>
                  <a:lnTo>
                    <a:pt x="707" y="3196"/>
                  </a:lnTo>
                  <a:lnTo>
                    <a:pt x="799" y="3165"/>
                  </a:lnTo>
                  <a:lnTo>
                    <a:pt x="891" y="3104"/>
                  </a:lnTo>
                  <a:lnTo>
                    <a:pt x="983" y="3042"/>
                  </a:lnTo>
                  <a:lnTo>
                    <a:pt x="1045" y="2950"/>
                  </a:lnTo>
                  <a:lnTo>
                    <a:pt x="1075" y="2858"/>
                  </a:lnTo>
                  <a:lnTo>
                    <a:pt x="1106" y="2766"/>
                  </a:lnTo>
                  <a:lnTo>
                    <a:pt x="1106" y="2643"/>
                  </a:lnTo>
                  <a:lnTo>
                    <a:pt x="1075" y="2366"/>
                  </a:lnTo>
                  <a:lnTo>
                    <a:pt x="1075" y="2059"/>
                  </a:lnTo>
                  <a:lnTo>
                    <a:pt x="1075" y="1783"/>
                  </a:lnTo>
                  <a:lnTo>
                    <a:pt x="1137" y="1537"/>
                  </a:lnTo>
                  <a:lnTo>
                    <a:pt x="1260" y="1076"/>
                  </a:lnTo>
                  <a:lnTo>
                    <a:pt x="1413" y="676"/>
                  </a:lnTo>
                  <a:lnTo>
                    <a:pt x="1444" y="553"/>
                  </a:lnTo>
                  <a:lnTo>
                    <a:pt x="1444" y="431"/>
                  </a:lnTo>
                  <a:lnTo>
                    <a:pt x="1413" y="338"/>
                  </a:lnTo>
                  <a:lnTo>
                    <a:pt x="1383" y="215"/>
                  </a:lnTo>
                  <a:lnTo>
                    <a:pt x="1321" y="123"/>
                  </a:lnTo>
                  <a:lnTo>
                    <a:pt x="1229" y="62"/>
                  </a:lnTo>
                  <a:lnTo>
                    <a:pt x="1137" y="31"/>
                  </a:lnTo>
                  <a:lnTo>
                    <a:pt x="1014" y="0"/>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868;p43">
              <a:extLst>
                <a:ext uri="{FF2B5EF4-FFF2-40B4-BE49-F238E27FC236}">
                  <a16:creationId xmlns:a16="http://schemas.microsoft.com/office/drawing/2014/main" id="{B00E9257-66E3-6278-4DCB-734953B2137C}"/>
                </a:ext>
              </a:extLst>
            </p:cNvPr>
            <p:cNvSpPr/>
            <p:nvPr/>
          </p:nvSpPr>
          <p:spPr>
            <a:xfrm>
              <a:off x="4100019" y="3552493"/>
              <a:ext cx="214889" cy="217008"/>
            </a:xfrm>
            <a:custGeom>
              <a:avLst/>
              <a:gdLst/>
              <a:ahLst/>
              <a:cxnLst/>
              <a:rect l="l" t="t" r="r" b="b"/>
              <a:pathLst>
                <a:path w="3043" h="3073" extrusionOk="0">
                  <a:moveTo>
                    <a:pt x="1537" y="0"/>
                  </a:moveTo>
                  <a:lnTo>
                    <a:pt x="1230" y="31"/>
                  </a:lnTo>
                  <a:lnTo>
                    <a:pt x="923" y="123"/>
                  </a:lnTo>
                  <a:lnTo>
                    <a:pt x="677" y="277"/>
                  </a:lnTo>
                  <a:lnTo>
                    <a:pt x="462" y="461"/>
                  </a:lnTo>
                  <a:lnTo>
                    <a:pt x="278" y="676"/>
                  </a:lnTo>
                  <a:lnTo>
                    <a:pt x="124" y="953"/>
                  </a:lnTo>
                  <a:lnTo>
                    <a:pt x="32" y="1229"/>
                  </a:lnTo>
                  <a:lnTo>
                    <a:pt x="1" y="1536"/>
                  </a:lnTo>
                  <a:lnTo>
                    <a:pt x="32" y="1844"/>
                  </a:lnTo>
                  <a:lnTo>
                    <a:pt x="124" y="2120"/>
                  </a:lnTo>
                  <a:lnTo>
                    <a:pt x="278" y="2397"/>
                  </a:lnTo>
                  <a:lnTo>
                    <a:pt x="462" y="2612"/>
                  </a:lnTo>
                  <a:lnTo>
                    <a:pt x="677" y="2796"/>
                  </a:lnTo>
                  <a:lnTo>
                    <a:pt x="923" y="2950"/>
                  </a:lnTo>
                  <a:lnTo>
                    <a:pt x="1230" y="3042"/>
                  </a:lnTo>
                  <a:lnTo>
                    <a:pt x="1537" y="3073"/>
                  </a:lnTo>
                  <a:lnTo>
                    <a:pt x="1845" y="3042"/>
                  </a:lnTo>
                  <a:lnTo>
                    <a:pt x="2121" y="2950"/>
                  </a:lnTo>
                  <a:lnTo>
                    <a:pt x="2367" y="2796"/>
                  </a:lnTo>
                  <a:lnTo>
                    <a:pt x="2613" y="2612"/>
                  </a:lnTo>
                  <a:lnTo>
                    <a:pt x="2797" y="2397"/>
                  </a:lnTo>
                  <a:lnTo>
                    <a:pt x="2920" y="2120"/>
                  </a:lnTo>
                  <a:lnTo>
                    <a:pt x="3012" y="1844"/>
                  </a:lnTo>
                  <a:lnTo>
                    <a:pt x="3043" y="1536"/>
                  </a:lnTo>
                  <a:lnTo>
                    <a:pt x="3012" y="1229"/>
                  </a:lnTo>
                  <a:lnTo>
                    <a:pt x="2920" y="953"/>
                  </a:lnTo>
                  <a:lnTo>
                    <a:pt x="2797" y="676"/>
                  </a:lnTo>
                  <a:lnTo>
                    <a:pt x="2613" y="461"/>
                  </a:lnTo>
                  <a:lnTo>
                    <a:pt x="2367" y="277"/>
                  </a:lnTo>
                  <a:lnTo>
                    <a:pt x="2121" y="123"/>
                  </a:lnTo>
                  <a:lnTo>
                    <a:pt x="1845" y="31"/>
                  </a:lnTo>
                  <a:lnTo>
                    <a:pt x="1537"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869;p43">
              <a:extLst>
                <a:ext uri="{FF2B5EF4-FFF2-40B4-BE49-F238E27FC236}">
                  <a16:creationId xmlns:a16="http://schemas.microsoft.com/office/drawing/2014/main" id="{78543DFD-2CE0-4FAE-ECDB-A74041188B55}"/>
                </a:ext>
              </a:extLst>
            </p:cNvPr>
            <p:cNvSpPr/>
            <p:nvPr/>
          </p:nvSpPr>
          <p:spPr>
            <a:xfrm>
              <a:off x="3312424" y="3506874"/>
              <a:ext cx="214889" cy="214889"/>
            </a:xfrm>
            <a:custGeom>
              <a:avLst/>
              <a:gdLst/>
              <a:ahLst/>
              <a:cxnLst/>
              <a:rect l="l" t="t" r="r" b="b"/>
              <a:pathLst>
                <a:path w="3043" h="3043" extrusionOk="0">
                  <a:moveTo>
                    <a:pt x="1537" y="1"/>
                  </a:moveTo>
                  <a:lnTo>
                    <a:pt x="1230" y="32"/>
                  </a:lnTo>
                  <a:lnTo>
                    <a:pt x="922" y="124"/>
                  </a:lnTo>
                  <a:lnTo>
                    <a:pt x="677" y="247"/>
                  </a:lnTo>
                  <a:lnTo>
                    <a:pt x="461" y="431"/>
                  </a:lnTo>
                  <a:lnTo>
                    <a:pt x="277" y="677"/>
                  </a:lnTo>
                  <a:lnTo>
                    <a:pt x="123" y="923"/>
                  </a:lnTo>
                  <a:lnTo>
                    <a:pt x="31" y="1199"/>
                  </a:lnTo>
                  <a:lnTo>
                    <a:pt x="1" y="1506"/>
                  </a:lnTo>
                  <a:lnTo>
                    <a:pt x="31" y="1814"/>
                  </a:lnTo>
                  <a:lnTo>
                    <a:pt x="123" y="2121"/>
                  </a:lnTo>
                  <a:lnTo>
                    <a:pt x="277" y="2367"/>
                  </a:lnTo>
                  <a:lnTo>
                    <a:pt x="461" y="2582"/>
                  </a:lnTo>
                  <a:lnTo>
                    <a:pt x="677" y="2766"/>
                  </a:lnTo>
                  <a:lnTo>
                    <a:pt x="922" y="2920"/>
                  </a:lnTo>
                  <a:lnTo>
                    <a:pt x="1230" y="3012"/>
                  </a:lnTo>
                  <a:lnTo>
                    <a:pt x="1537" y="3043"/>
                  </a:lnTo>
                  <a:lnTo>
                    <a:pt x="1844" y="3012"/>
                  </a:lnTo>
                  <a:lnTo>
                    <a:pt x="2121" y="2920"/>
                  </a:lnTo>
                  <a:lnTo>
                    <a:pt x="2366" y="2766"/>
                  </a:lnTo>
                  <a:lnTo>
                    <a:pt x="2612" y="2582"/>
                  </a:lnTo>
                  <a:lnTo>
                    <a:pt x="2797" y="2367"/>
                  </a:lnTo>
                  <a:lnTo>
                    <a:pt x="2919" y="2121"/>
                  </a:lnTo>
                  <a:lnTo>
                    <a:pt x="3012" y="1814"/>
                  </a:lnTo>
                  <a:lnTo>
                    <a:pt x="3042" y="1506"/>
                  </a:lnTo>
                  <a:lnTo>
                    <a:pt x="3012" y="1199"/>
                  </a:lnTo>
                  <a:lnTo>
                    <a:pt x="2919" y="923"/>
                  </a:lnTo>
                  <a:lnTo>
                    <a:pt x="2797" y="677"/>
                  </a:lnTo>
                  <a:lnTo>
                    <a:pt x="2612" y="431"/>
                  </a:lnTo>
                  <a:lnTo>
                    <a:pt x="2366" y="247"/>
                  </a:lnTo>
                  <a:lnTo>
                    <a:pt x="2121" y="124"/>
                  </a:lnTo>
                  <a:lnTo>
                    <a:pt x="1844" y="32"/>
                  </a:lnTo>
                  <a:lnTo>
                    <a:pt x="1537"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870;p43">
              <a:extLst>
                <a:ext uri="{FF2B5EF4-FFF2-40B4-BE49-F238E27FC236}">
                  <a16:creationId xmlns:a16="http://schemas.microsoft.com/office/drawing/2014/main" id="{A1CC0AB1-6038-C91F-25A9-A30D67B8F809}"/>
                </a:ext>
              </a:extLst>
            </p:cNvPr>
            <p:cNvSpPr/>
            <p:nvPr/>
          </p:nvSpPr>
          <p:spPr>
            <a:xfrm>
              <a:off x="4132574" y="3561179"/>
              <a:ext cx="182334" cy="208322"/>
            </a:xfrm>
            <a:custGeom>
              <a:avLst/>
              <a:gdLst/>
              <a:ahLst/>
              <a:cxnLst/>
              <a:rect l="l" t="t" r="r" b="b"/>
              <a:pathLst>
                <a:path w="2582" h="2950" extrusionOk="0">
                  <a:moveTo>
                    <a:pt x="1660" y="0"/>
                  </a:moveTo>
                  <a:lnTo>
                    <a:pt x="1875" y="246"/>
                  </a:lnTo>
                  <a:lnTo>
                    <a:pt x="1998" y="492"/>
                  </a:lnTo>
                  <a:lnTo>
                    <a:pt x="2090" y="799"/>
                  </a:lnTo>
                  <a:lnTo>
                    <a:pt x="2121" y="1106"/>
                  </a:lnTo>
                  <a:lnTo>
                    <a:pt x="2090" y="1413"/>
                  </a:lnTo>
                  <a:lnTo>
                    <a:pt x="1998" y="1690"/>
                  </a:lnTo>
                  <a:lnTo>
                    <a:pt x="1875" y="1966"/>
                  </a:lnTo>
                  <a:lnTo>
                    <a:pt x="1691" y="2182"/>
                  </a:lnTo>
                  <a:lnTo>
                    <a:pt x="1445" y="2366"/>
                  </a:lnTo>
                  <a:lnTo>
                    <a:pt x="1199" y="2520"/>
                  </a:lnTo>
                  <a:lnTo>
                    <a:pt x="923" y="2612"/>
                  </a:lnTo>
                  <a:lnTo>
                    <a:pt x="615" y="2642"/>
                  </a:lnTo>
                  <a:lnTo>
                    <a:pt x="308" y="2612"/>
                  </a:lnTo>
                  <a:lnTo>
                    <a:pt x="1" y="2520"/>
                  </a:lnTo>
                  <a:lnTo>
                    <a:pt x="247" y="2673"/>
                  </a:lnTo>
                  <a:lnTo>
                    <a:pt x="492" y="2827"/>
                  </a:lnTo>
                  <a:lnTo>
                    <a:pt x="769" y="2919"/>
                  </a:lnTo>
                  <a:lnTo>
                    <a:pt x="1076" y="2950"/>
                  </a:lnTo>
                  <a:lnTo>
                    <a:pt x="1384" y="2919"/>
                  </a:lnTo>
                  <a:lnTo>
                    <a:pt x="1660" y="2827"/>
                  </a:lnTo>
                  <a:lnTo>
                    <a:pt x="1906" y="2673"/>
                  </a:lnTo>
                  <a:lnTo>
                    <a:pt x="2152" y="2489"/>
                  </a:lnTo>
                  <a:lnTo>
                    <a:pt x="2336" y="2274"/>
                  </a:lnTo>
                  <a:lnTo>
                    <a:pt x="2459" y="1997"/>
                  </a:lnTo>
                  <a:lnTo>
                    <a:pt x="2551" y="1721"/>
                  </a:lnTo>
                  <a:lnTo>
                    <a:pt x="2582" y="1413"/>
                  </a:lnTo>
                  <a:lnTo>
                    <a:pt x="2582" y="1198"/>
                  </a:lnTo>
                  <a:lnTo>
                    <a:pt x="2520" y="953"/>
                  </a:lnTo>
                  <a:lnTo>
                    <a:pt x="2428" y="768"/>
                  </a:lnTo>
                  <a:lnTo>
                    <a:pt x="2336" y="553"/>
                  </a:lnTo>
                  <a:lnTo>
                    <a:pt x="2213" y="399"/>
                  </a:lnTo>
                  <a:lnTo>
                    <a:pt x="2029" y="246"/>
                  </a:lnTo>
                  <a:lnTo>
                    <a:pt x="1875" y="123"/>
                  </a:lnTo>
                  <a:lnTo>
                    <a:pt x="166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71;p43">
              <a:extLst>
                <a:ext uri="{FF2B5EF4-FFF2-40B4-BE49-F238E27FC236}">
                  <a16:creationId xmlns:a16="http://schemas.microsoft.com/office/drawing/2014/main" id="{99207325-B1E6-7611-78AB-64A9C87C5EBF}"/>
                </a:ext>
              </a:extLst>
            </p:cNvPr>
            <p:cNvSpPr/>
            <p:nvPr/>
          </p:nvSpPr>
          <p:spPr>
            <a:xfrm>
              <a:off x="3344978" y="3515560"/>
              <a:ext cx="182334" cy="206203"/>
            </a:xfrm>
            <a:custGeom>
              <a:avLst/>
              <a:gdLst/>
              <a:ahLst/>
              <a:cxnLst/>
              <a:rect l="l" t="t" r="r" b="b"/>
              <a:pathLst>
                <a:path w="2582" h="2920" extrusionOk="0">
                  <a:moveTo>
                    <a:pt x="1660" y="1"/>
                  </a:moveTo>
                  <a:lnTo>
                    <a:pt x="1844" y="216"/>
                  </a:lnTo>
                  <a:lnTo>
                    <a:pt x="1998" y="492"/>
                  </a:lnTo>
                  <a:lnTo>
                    <a:pt x="2090" y="769"/>
                  </a:lnTo>
                  <a:lnTo>
                    <a:pt x="2120" y="1076"/>
                  </a:lnTo>
                  <a:lnTo>
                    <a:pt x="2090" y="1383"/>
                  </a:lnTo>
                  <a:lnTo>
                    <a:pt x="1998" y="1691"/>
                  </a:lnTo>
                  <a:lnTo>
                    <a:pt x="1875" y="1937"/>
                  </a:lnTo>
                  <a:lnTo>
                    <a:pt x="1690" y="2152"/>
                  </a:lnTo>
                  <a:lnTo>
                    <a:pt x="1445" y="2336"/>
                  </a:lnTo>
                  <a:lnTo>
                    <a:pt x="1199" y="2490"/>
                  </a:lnTo>
                  <a:lnTo>
                    <a:pt x="922" y="2582"/>
                  </a:lnTo>
                  <a:lnTo>
                    <a:pt x="615" y="2612"/>
                  </a:lnTo>
                  <a:lnTo>
                    <a:pt x="308" y="2582"/>
                  </a:lnTo>
                  <a:lnTo>
                    <a:pt x="0" y="2490"/>
                  </a:lnTo>
                  <a:lnTo>
                    <a:pt x="0" y="2490"/>
                  </a:lnTo>
                  <a:lnTo>
                    <a:pt x="246" y="2674"/>
                  </a:lnTo>
                  <a:lnTo>
                    <a:pt x="492" y="2797"/>
                  </a:lnTo>
                  <a:lnTo>
                    <a:pt x="769" y="2889"/>
                  </a:lnTo>
                  <a:lnTo>
                    <a:pt x="1076" y="2920"/>
                  </a:lnTo>
                  <a:lnTo>
                    <a:pt x="1383" y="2889"/>
                  </a:lnTo>
                  <a:lnTo>
                    <a:pt x="1660" y="2797"/>
                  </a:lnTo>
                  <a:lnTo>
                    <a:pt x="1905" y="2643"/>
                  </a:lnTo>
                  <a:lnTo>
                    <a:pt x="2151" y="2459"/>
                  </a:lnTo>
                  <a:lnTo>
                    <a:pt x="2336" y="2244"/>
                  </a:lnTo>
                  <a:lnTo>
                    <a:pt x="2458" y="1998"/>
                  </a:lnTo>
                  <a:lnTo>
                    <a:pt x="2551" y="1691"/>
                  </a:lnTo>
                  <a:lnTo>
                    <a:pt x="2581" y="1383"/>
                  </a:lnTo>
                  <a:lnTo>
                    <a:pt x="2581" y="1168"/>
                  </a:lnTo>
                  <a:lnTo>
                    <a:pt x="2520" y="953"/>
                  </a:lnTo>
                  <a:lnTo>
                    <a:pt x="2428" y="738"/>
                  </a:lnTo>
                  <a:lnTo>
                    <a:pt x="2336" y="554"/>
                  </a:lnTo>
                  <a:lnTo>
                    <a:pt x="2182" y="369"/>
                  </a:lnTo>
                  <a:lnTo>
                    <a:pt x="2028" y="216"/>
                  </a:lnTo>
                  <a:lnTo>
                    <a:pt x="1875" y="93"/>
                  </a:lnTo>
                  <a:lnTo>
                    <a:pt x="166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872;p43">
              <a:extLst>
                <a:ext uri="{FF2B5EF4-FFF2-40B4-BE49-F238E27FC236}">
                  <a16:creationId xmlns:a16="http://schemas.microsoft.com/office/drawing/2014/main" id="{B5C7F759-D98E-CA48-0048-9A832BCD7D96}"/>
                </a:ext>
              </a:extLst>
            </p:cNvPr>
            <p:cNvSpPr/>
            <p:nvPr/>
          </p:nvSpPr>
          <p:spPr>
            <a:xfrm>
              <a:off x="3572790" y="3582858"/>
              <a:ext cx="483942" cy="60802"/>
            </a:xfrm>
            <a:custGeom>
              <a:avLst/>
              <a:gdLst/>
              <a:ahLst/>
              <a:cxnLst/>
              <a:rect l="l" t="t" r="r" b="b"/>
              <a:pathLst>
                <a:path w="6853" h="861" extrusionOk="0">
                  <a:moveTo>
                    <a:pt x="1353" y="0"/>
                  </a:moveTo>
                  <a:lnTo>
                    <a:pt x="738" y="31"/>
                  </a:lnTo>
                  <a:lnTo>
                    <a:pt x="308" y="31"/>
                  </a:lnTo>
                  <a:lnTo>
                    <a:pt x="31" y="92"/>
                  </a:lnTo>
                  <a:lnTo>
                    <a:pt x="1" y="123"/>
                  </a:lnTo>
                  <a:lnTo>
                    <a:pt x="1" y="154"/>
                  </a:lnTo>
                  <a:lnTo>
                    <a:pt x="31" y="215"/>
                  </a:lnTo>
                  <a:lnTo>
                    <a:pt x="124" y="246"/>
                  </a:lnTo>
                  <a:lnTo>
                    <a:pt x="369" y="308"/>
                  </a:lnTo>
                  <a:lnTo>
                    <a:pt x="1015" y="461"/>
                  </a:lnTo>
                  <a:lnTo>
                    <a:pt x="1568" y="553"/>
                  </a:lnTo>
                  <a:lnTo>
                    <a:pt x="2858" y="707"/>
                  </a:lnTo>
                  <a:lnTo>
                    <a:pt x="4179" y="830"/>
                  </a:lnTo>
                  <a:lnTo>
                    <a:pt x="4855" y="861"/>
                  </a:lnTo>
                  <a:lnTo>
                    <a:pt x="6054" y="861"/>
                  </a:lnTo>
                  <a:lnTo>
                    <a:pt x="6453" y="830"/>
                  </a:lnTo>
                  <a:lnTo>
                    <a:pt x="6730" y="768"/>
                  </a:lnTo>
                  <a:lnTo>
                    <a:pt x="6822" y="738"/>
                  </a:lnTo>
                  <a:lnTo>
                    <a:pt x="6852" y="707"/>
                  </a:lnTo>
                  <a:lnTo>
                    <a:pt x="6822" y="646"/>
                  </a:lnTo>
                  <a:lnTo>
                    <a:pt x="6760" y="615"/>
                  </a:lnTo>
                  <a:lnTo>
                    <a:pt x="6453" y="492"/>
                  </a:lnTo>
                  <a:lnTo>
                    <a:pt x="5654" y="338"/>
                  </a:lnTo>
                  <a:lnTo>
                    <a:pt x="4794" y="215"/>
                  </a:lnTo>
                  <a:lnTo>
                    <a:pt x="3872" y="123"/>
                  </a:lnTo>
                  <a:lnTo>
                    <a:pt x="2950" y="62"/>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873;p43">
              <a:extLst>
                <a:ext uri="{FF2B5EF4-FFF2-40B4-BE49-F238E27FC236}">
                  <a16:creationId xmlns:a16="http://schemas.microsoft.com/office/drawing/2014/main" id="{4567D510-0068-AC12-7D74-0AC2FB819AC7}"/>
                </a:ext>
              </a:extLst>
            </p:cNvPr>
            <p:cNvSpPr/>
            <p:nvPr/>
          </p:nvSpPr>
          <p:spPr>
            <a:xfrm>
              <a:off x="3572790" y="3663150"/>
              <a:ext cx="483942" cy="60802"/>
            </a:xfrm>
            <a:custGeom>
              <a:avLst/>
              <a:gdLst/>
              <a:ahLst/>
              <a:cxnLst/>
              <a:rect l="l" t="t" r="r" b="b"/>
              <a:pathLst>
                <a:path w="6853" h="861" extrusionOk="0">
                  <a:moveTo>
                    <a:pt x="738" y="0"/>
                  </a:moveTo>
                  <a:lnTo>
                    <a:pt x="308" y="31"/>
                  </a:lnTo>
                  <a:lnTo>
                    <a:pt x="31" y="92"/>
                  </a:lnTo>
                  <a:lnTo>
                    <a:pt x="1" y="123"/>
                  </a:lnTo>
                  <a:lnTo>
                    <a:pt x="1" y="154"/>
                  </a:lnTo>
                  <a:lnTo>
                    <a:pt x="31" y="184"/>
                  </a:lnTo>
                  <a:lnTo>
                    <a:pt x="124" y="215"/>
                  </a:lnTo>
                  <a:lnTo>
                    <a:pt x="369" y="307"/>
                  </a:lnTo>
                  <a:lnTo>
                    <a:pt x="1015" y="461"/>
                  </a:lnTo>
                  <a:lnTo>
                    <a:pt x="1568" y="522"/>
                  </a:lnTo>
                  <a:lnTo>
                    <a:pt x="2858" y="707"/>
                  </a:lnTo>
                  <a:lnTo>
                    <a:pt x="4179" y="799"/>
                  </a:lnTo>
                  <a:lnTo>
                    <a:pt x="4855" y="860"/>
                  </a:lnTo>
                  <a:lnTo>
                    <a:pt x="6054" y="860"/>
                  </a:lnTo>
                  <a:lnTo>
                    <a:pt x="6453" y="799"/>
                  </a:lnTo>
                  <a:lnTo>
                    <a:pt x="6730" y="768"/>
                  </a:lnTo>
                  <a:lnTo>
                    <a:pt x="6822" y="707"/>
                  </a:lnTo>
                  <a:lnTo>
                    <a:pt x="6852" y="676"/>
                  </a:lnTo>
                  <a:lnTo>
                    <a:pt x="6822" y="645"/>
                  </a:lnTo>
                  <a:lnTo>
                    <a:pt x="6760" y="584"/>
                  </a:lnTo>
                  <a:lnTo>
                    <a:pt x="6453" y="492"/>
                  </a:lnTo>
                  <a:lnTo>
                    <a:pt x="5654" y="307"/>
                  </a:lnTo>
                  <a:lnTo>
                    <a:pt x="4794" y="184"/>
                  </a:lnTo>
                  <a:lnTo>
                    <a:pt x="3872" y="92"/>
                  </a:lnTo>
                  <a:lnTo>
                    <a:pt x="2950" y="31"/>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74;p43">
              <a:extLst>
                <a:ext uri="{FF2B5EF4-FFF2-40B4-BE49-F238E27FC236}">
                  <a16:creationId xmlns:a16="http://schemas.microsoft.com/office/drawing/2014/main" id="{0C87B24F-B0BA-88BD-4B30-B18BC13BCE30}"/>
                </a:ext>
              </a:extLst>
            </p:cNvPr>
            <p:cNvSpPr/>
            <p:nvPr/>
          </p:nvSpPr>
          <p:spPr>
            <a:xfrm>
              <a:off x="4560020" y="3537310"/>
              <a:ext cx="438393" cy="440512"/>
            </a:xfrm>
            <a:custGeom>
              <a:avLst/>
              <a:gdLst/>
              <a:ahLst/>
              <a:cxnLst/>
              <a:rect l="l" t="t" r="r" b="b"/>
              <a:pathLst>
                <a:path w="6208" h="6238" extrusionOk="0">
                  <a:moveTo>
                    <a:pt x="2705" y="0"/>
                  </a:moveTo>
                  <a:lnTo>
                    <a:pt x="2336" y="61"/>
                  </a:lnTo>
                  <a:lnTo>
                    <a:pt x="1967" y="154"/>
                  </a:lnTo>
                  <a:lnTo>
                    <a:pt x="1629" y="307"/>
                  </a:lnTo>
                  <a:lnTo>
                    <a:pt x="1322" y="492"/>
                  </a:lnTo>
                  <a:lnTo>
                    <a:pt x="1046" y="737"/>
                  </a:lnTo>
                  <a:lnTo>
                    <a:pt x="769" y="1014"/>
                  </a:lnTo>
                  <a:lnTo>
                    <a:pt x="554" y="1352"/>
                  </a:lnTo>
                  <a:lnTo>
                    <a:pt x="370" y="1751"/>
                  </a:lnTo>
                  <a:lnTo>
                    <a:pt x="216" y="2182"/>
                  </a:lnTo>
                  <a:lnTo>
                    <a:pt x="93" y="2673"/>
                  </a:lnTo>
                  <a:lnTo>
                    <a:pt x="32" y="3196"/>
                  </a:lnTo>
                  <a:lnTo>
                    <a:pt x="1" y="3779"/>
                  </a:lnTo>
                  <a:lnTo>
                    <a:pt x="1" y="4425"/>
                  </a:lnTo>
                  <a:lnTo>
                    <a:pt x="93" y="5408"/>
                  </a:lnTo>
                  <a:lnTo>
                    <a:pt x="154" y="6237"/>
                  </a:lnTo>
                  <a:lnTo>
                    <a:pt x="1015" y="6022"/>
                  </a:lnTo>
                  <a:lnTo>
                    <a:pt x="984" y="5807"/>
                  </a:lnTo>
                  <a:lnTo>
                    <a:pt x="861" y="5316"/>
                  </a:lnTo>
                  <a:lnTo>
                    <a:pt x="800" y="4547"/>
                  </a:lnTo>
                  <a:lnTo>
                    <a:pt x="769" y="4148"/>
                  </a:lnTo>
                  <a:lnTo>
                    <a:pt x="769" y="3687"/>
                  </a:lnTo>
                  <a:lnTo>
                    <a:pt x="800" y="3257"/>
                  </a:lnTo>
                  <a:lnTo>
                    <a:pt x="892" y="2796"/>
                  </a:lnTo>
                  <a:lnTo>
                    <a:pt x="1015" y="2366"/>
                  </a:lnTo>
                  <a:lnTo>
                    <a:pt x="1199" y="1966"/>
                  </a:lnTo>
                  <a:lnTo>
                    <a:pt x="1291" y="1782"/>
                  </a:lnTo>
                  <a:lnTo>
                    <a:pt x="1445" y="1629"/>
                  </a:lnTo>
                  <a:lnTo>
                    <a:pt x="1599" y="1475"/>
                  </a:lnTo>
                  <a:lnTo>
                    <a:pt x="1752" y="1321"/>
                  </a:lnTo>
                  <a:lnTo>
                    <a:pt x="1937" y="1198"/>
                  </a:lnTo>
                  <a:lnTo>
                    <a:pt x="2152" y="1075"/>
                  </a:lnTo>
                  <a:lnTo>
                    <a:pt x="2367" y="983"/>
                  </a:lnTo>
                  <a:lnTo>
                    <a:pt x="2643" y="922"/>
                  </a:lnTo>
                  <a:lnTo>
                    <a:pt x="2889" y="891"/>
                  </a:lnTo>
                  <a:lnTo>
                    <a:pt x="3135" y="860"/>
                  </a:lnTo>
                  <a:lnTo>
                    <a:pt x="3350" y="891"/>
                  </a:lnTo>
                  <a:lnTo>
                    <a:pt x="3565" y="922"/>
                  </a:lnTo>
                  <a:lnTo>
                    <a:pt x="3749" y="983"/>
                  </a:lnTo>
                  <a:lnTo>
                    <a:pt x="3934" y="1075"/>
                  </a:lnTo>
                  <a:lnTo>
                    <a:pt x="4087" y="1198"/>
                  </a:lnTo>
                  <a:lnTo>
                    <a:pt x="4241" y="1321"/>
                  </a:lnTo>
                  <a:lnTo>
                    <a:pt x="4364" y="1444"/>
                  </a:lnTo>
                  <a:lnTo>
                    <a:pt x="4487" y="1598"/>
                  </a:lnTo>
                  <a:lnTo>
                    <a:pt x="4702" y="1936"/>
                  </a:lnTo>
                  <a:lnTo>
                    <a:pt x="4886" y="2335"/>
                  </a:lnTo>
                  <a:lnTo>
                    <a:pt x="5009" y="2735"/>
                  </a:lnTo>
                  <a:lnTo>
                    <a:pt x="5132" y="3134"/>
                  </a:lnTo>
                  <a:lnTo>
                    <a:pt x="5193" y="3534"/>
                  </a:lnTo>
                  <a:lnTo>
                    <a:pt x="5286" y="4271"/>
                  </a:lnTo>
                  <a:lnTo>
                    <a:pt x="5286" y="4793"/>
                  </a:lnTo>
                  <a:lnTo>
                    <a:pt x="5286" y="4978"/>
                  </a:lnTo>
                  <a:lnTo>
                    <a:pt x="5409" y="5008"/>
                  </a:lnTo>
                  <a:lnTo>
                    <a:pt x="5624" y="5039"/>
                  </a:lnTo>
                  <a:lnTo>
                    <a:pt x="5777" y="5039"/>
                  </a:lnTo>
                  <a:lnTo>
                    <a:pt x="5931" y="5008"/>
                  </a:lnTo>
                  <a:lnTo>
                    <a:pt x="6085" y="4916"/>
                  </a:lnTo>
                  <a:lnTo>
                    <a:pt x="6207" y="4763"/>
                  </a:lnTo>
                  <a:lnTo>
                    <a:pt x="6207" y="4578"/>
                  </a:lnTo>
                  <a:lnTo>
                    <a:pt x="6177" y="4117"/>
                  </a:lnTo>
                  <a:lnTo>
                    <a:pt x="6115" y="3441"/>
                  </a:lnTo>
                  <a:lnTo>
                    <a:pt x="6054" y="3042"/>
                  </a:lnTo>
                  <a:lnTo>
                    <a:pt x="5992" y="2642"/>
                  </a:lnTo>
                  <a:lnTo>
                    <a:pt x="5869" y="2243"/>
                  </a:lnTo>
                  <a:lnTo>
                    <a:pt x="5716" y="1844"/>
                  </a:lnTo>
                  <a:lnTo>
                    <a:pt x="5531" y="1444"/>
                  </a:lnTo>
                  <a:lnTo>
                    <a:pt x="5316" y="1075"/>
                  </a:lnTo>
                  <a:lnTo>
                    <a:pt x="5071" y="768"/>
                  </a:lnTo>
                  <a:lnTo>
                    <a:pt x="4917" y="615"/>
                  </a:lnTo>
                  <a:lnTo>
                    <a:pt x="4763" y="492"/>
                  </a:lnTo>
                  <a:lnTo>
                    <a:pt x="4579" y="369"/>
                  </a:lnTo>
                  <a:lnTo>
                    <a:pt x="4395" y="277"/>
                  </a:lnTo>
                  <a:lnTo>
                    <a:pt x="4210" y="184"/>
                  </a:lnTo>
                  <a:lnTo>
                    <a:pt x="3995" y="123"/>
                  </a:lnTo>
                  <a:lnTo>
                    <a:pt x="3534" y="31"/>
                  </a:lnTo>
                  <a:lnTo>
                    <a:pt x="3104"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75;p43">
              <a:extLst>
                <a:ext uri="{FF2B5EF4-FFF2-40B4-BE49-F238E27FC236}">
                  <a16:creationId xmlns:a16="http://schemas.microsoft.com/office/drawing/2014/main" id="{49B12320-D4C2-028B-58A7-190433252052}"/>
                </a:ext>
              </a:extLst>
            </p:cNvPr>
            <p:cNvSpPr/>
            <p:nvPr/>
          </p:nvSpPr>
          <p:spPr>
            <a:xfrm>
              <a:off x="4425494" y="3849721"/>
              <a:ext cx="171530" cy="160655"/>
            </a:xfrm>
            <a:custGeom>
              <a:avLst/>
              <a:gdLst/>
              <a:ahLst/>
              <a:cxnLst/>
              <a:rect l="l" t="t" r="r" b="b"/>
              <a:pathLst>
                <a:path w="2429" h="2275" extrusionOk="0">
                  <a:moveTo>
                    <a:pt x="1660" y="1"/>
                  </a:moveTo>
                  <a:lnTo>
                    <a:pt x="1537" y="31"/>
                  </a:lnTo>
                  <a:lnTo>
                    <a:pt x="1445" y="62"/>
                  </a:lnTo>
                  <a:lnTo>
                    <a:pt x="1138" y="185"/>
                  </a:lnTo>
                  <a:lnTo>
                    <a:pt x="830" y="277"/>
                  </a:lnTo>
                  <a:lnTo>
                    <a:pt x="462" y="339"/>
                  </a:lnTo>
                  <a:lnTo>
                    <a:pt x="339" y="461"/>
                  </a:lnTo>
                  <a:lnTo>
                    <a:pt x="216" y="615"/>
                  </a:lnTo>
                  <a:lnTo>
                    <a:pt x="124" y="769"/>
                  </a:lnTo>
                  <a:lnTo>
                    <a:pt x="62" y="922"/>
                  </a:lnTo>
                  <a:lnTo>
                    <a:pt x="1" y="1230"/>
                  </a:lnTo>
                  <a:lnTo>
                    <a:pt x="1" y="1537"/>
                  </a:lnTo>
                  <a:lnTo>
                    <a:pt x="32" y="1813"/>
                  </a:lnTo>
                  <a:lnTo>
                    <a:pt x="62" y="2059"/>
                  </a:lnTo>
                  <a:lnTo>
                    <a:pt x="124" y="2274"/>
                  </a:lnTo>
                  <a:lnTo>
                    <a:pt x="492" y="2244"/>
                  </a:lnTo>
                  <a:lnTo>
                    <a:pt x="923" y="2151"/>
                  </a:lnTo>
                  <a:lnTo>
                    <a:pt x="1414" y="1998"/>
                  </a:lnTo>
                  <a:lnTo>
                    <a:pt x="1875" y="1844"/>
                  </a:lnTo>
                  <a:lnTo>
                    <a:pt x="2090" y="1721"/>
                  </a:lnTo>
                  <a:lnTo>
                    <a:pt x="2213" y="1598"/>
                  </a:lnTo>
                  <a:lnTo>
                    <a:pt x="2305" y="1475"/>
                  </a:lnTo>
                  <a:lnTo>
                    <a:pt x="2367" y="1322"/>
                  </a:lnTo>
                  <a:lnTo>
                    <a:pt x="2397" y="1199"/>
                  </a:lnTo>
                  <a:lnTo>
                    <a:pt x="2428" y="1045"/>
                  </a:lnTo>
                  <a:lnTo>
                    <a:pt x="2397" y="830"/>
                  </a:lnTo>
                  <a:lnTo>
                    <a:pt x="2336" y="492"/>
                  </a:lnTo>
                  <a:lnTo>
                    <a:pt x="2213" y="246"/>
                  </a:lnTo>
                  <a:lnTo>
                    <a:pt x="2090" y="93"/>
                  </a:lnTo>
                  <a:lnTo>
                    <a:pt x="1937" y="31"/>
                  </a:lnTo>
                  <a:lnTo>
                    <a:pt x="1783"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76;p43">
              <a:extLst>
                <a:ext uri="{FF2B5EF4-FFF2-40B4-BE49-F238E27FC236}">
                  <a16:creationId xmlns:a16="http://schemas.microsoft.com/office/drawing/2014/main" id="{783648F5-B7D6-C8F5-B438-80E20B955286}"/>
                </a:ext>
              </a:extLst>
            </p:cNvPr>
            <p:cNvSpPr/>
            <p:nvPr/>
          </p:nvSpPr>
          <p:spPr>
            <a:xfrm>
              <a:off x="5221846" y="3433150"/>
              <a:ext cx="427518" cy="388467"/>
            </a:xfrm>
            <a:custGeom>
              <a:avLst/>
              <a:gdLst/>
              <a:ahLst/>
              <a:cxnLst/>
              <a:rect l="l" t="t" r="r" b="b"/>
              <a:pathLst>
                <a:path w="6054" h="5501" extrusionOk="0">
                  <a:moveTo>
                    <a:pt x="3226" y="0"/>
                  </a:moveTo>
                  <a:lnTo>
                    <a:pt x="2919" y="31"/>
                  </a:lnTo>
                  <a:lnTo>
                    <a:pt x="2643" y="92"/>
                  </a:lnTo>
                  <a:lnTo>
                    <a:pt x="2366" y="154"/>
                  </a:lnTo>
                  <a:lnTo>
                    <a:pt x="2090" y="246"/>
                  </a:lnTo>
                  <a:lnTo>
                    <a:pt x="1844" y="369"/>
                  </a:lnTo>
                  <a:lnTo>
                    <a:pt x="1629" y="492"/>
                  </a:lnTo>
                  <a:lnTo>
                    <a:pt x="1414" y="615"/>
                  </a:lnTo>
                  <a:lnTo>
                    <a:pt x="1229" y="768"/>
                  </a:lnTo>
                  <a:lnTo>
                    <a:pt x="1076" y="953"/>
                  </a:lnTo>
                  <a:lnTo>
                    <a:pt x="922" y="1137"/>
                  </a:lnTo>
                  <a:lnTo>
                    <a:pt x="768" y="1321"/>
                  </a:lnTo>
                  <a:lnTo>
                    <a:pt x="523" y="1752"/>
                  </a:lnTo>
                  <a:lnTo>
                    <a:pt x="338" y="2182"/>
                  </a:lnTo>
                  <a:lnTo>
                    <a:pt x="215" y="2643"/>
                  </a:lnTo>
                  <a:lnTo>
                    <a:pt x="92" y="3073"/>
                  </a:lnTo>
                  <a:lnTo>
                    <a:pt x="31" y="3534"/>
                  </a:lnTo>
                  <a:lnTo>
                    <a:pt x="0" y="3964"/>
                  </a:lnTo>
                  <a:lnTo>
                    <a:pt x="0" y="4363"/>
                  </a:lnTo>
                  <a:lnTo>
                    <a:pt x="0" y="4732"/>
                  </a:lnTo>
                  <a:lnTo>
                    <a:pt x="31" y="5039"/>
                  </a:lnTo>
                  <a:lnTo>
                    <a:pt x="62" y="5254"/>
                  </a:lnTo>
                  <a:lnTo>
                    <a:pt x="123" y="5439"/>
                  </a:lnTo>
                  <a:lnTo>
                    <a:pt x="185" y="5469"/>
                  </a:lnTo>
                  <a:lnTo>
                    <a:pt x="369" y="5500"/>
                  </a:lnTo>
                  <a:lnTo>
                    <a:pt x="492" y="5500"/>
                  </a:lnTo>
                  <a:lnTo>
                    <a:pt x="615" y="5469"/>
                  </a:lnTo>
                  <a:lnTo>
                    <a:pt x="738" y="5377"/>
                  </a:lnTo>
                  <a:lnTo>
                    <a:pt x="861" y="5254"/>
                  </a:lnTo>
                  <a:lnTo>
                    <a:pt x="861" y="5070"/>
                  </a:lnTo>
                  <a:lnTo>
                    <a:pt x="830" y="4578"/>
                  </a:lnTo>
                  <a:lnTo>
                    <a:pt x="861" y="3872"/>
                  </a:lnTo>
                  <a:lnTo>
                    <a:pt x="922" y="3472"/>
                  </a:lnTo>
                  <a:lnTo>
                    <a:pt x="983" y="3073"/>
                  </a:lnTo>
                  <a:lnTo>
                    <a:pt x="1106" y="2673"/>
                  </a:lnTo>
                  <a:lnTo>
                    <a:pt x="1260" y="2274"/>
                  </a:lnTo>
                  <a:lnTo>
                    <a:pt x="1444" y="1905"/>
                  </a:lnTo>
                  <a:lnTo>
                    <a:pt x="1690" y="1598"/>
                  </a:lnTo>
                  <a:lnTo>
                    <a:pt x="1844" y="1444"/>
                  </a:lnTo>
                  <a:lnTo>
                    <a:pt x="1997" y="1291"/>
                  </a:lnTo>
                  <a:lnTo>
                    <a:pt x="2151" y="1199"/>
                  </a:lnTo>
                  <a:lnTo>
                    <a:pt x="2335" y="1076"/>
                  </a:lnTo>
                  <a:lnTo>
                    <a:pt x="2550" y="1014"/>
                  </a:lnTo>
                  <a:lnTo>
                    <a:pt x="2766" y="953"/>
                  </a:lnTo>
                  <a:lnTo>
                    <a:pt x="3011" y="922"/>
                  </a:lnTo>
                  <a:lnTo>
                    <a:pt x="3257" y="891"/>
                  </a:lnTo>
                  <a:lnTo>
                    <a:pt x="3503" y="922"/>
                  </a:lnTo>
                  <a:lnTo>
                    <a:pt x="3718" y="953"/>
                  </a:lnTo>
                  <a:lnTo>
                    <a:pt x="3933" y="983"/>
                  </a:lnTo>
                  <a:lnTo>
                    <a:pt x="4117" y="1045"/>
                  </a:lnTo>
                  <a:lnTo>
                    <a:pt x="4455" y="1199"/>
                  </a:lnTo>
                  <a:lnTo>
                    <a:pt x="4732" y="1414"/>
                  </a:lnTo>
                  <a:lnTo>
                    <a:pt x="4978" y="1629"/>
                  </a:lnTo>
                  <a:lnTo>
                    <a:pt x="5162" y="1905"/>
                  </a:lnTo>
                  <a:lnTo>
                    <a:pt x="5285" y="2182"/>
                  </a:lnTo>
                  <a:lnTo>
                    <a:pt x="5408" y="2489"/>
                  </a:lnTo>
                  <a:lnTo>
                    <a:pt x="5469" y="2796"/>
                  </a:lnTo>
                  <a:lnTo>
                    <a:pt x="5531" y="3073"/>
                  </a:lnTo>
                  <a:lnTo>
                    <a:pt x="5562" y="3595"/>
                  </a:lnTo>
                  <a:lnTo>
                    <a:pt x="5562" y="3933"/>
                  </a:lnTo>
                  <a:lnTo>
                    <a:pt x="5562" y="4087"/>
                  </a:lnTo>
                  <a:lnTo>
                    <a:pt x="5746" y="4087"/>
                  </a:lnTo>
                  <a:lnTo>
                    <a:pt x="5838" y="4056"/>
                  </a:lnTo>
                  <a:lnTo>
                    <a:pt x="5930" y="3964"/>
                  </a:lnTo>
                  <a:lnTo>
                    <a:pt x="5992" y="3841"/>
                  </a:lnTo>
                  <a:lnTo>
                    <a:pt x="6053" y="3687"/>
                  </a:lnTo>
                  <a:lnTo>
                    <a:pt x="6053" y="3503"/>
                  </a:lnTo>
                  <a:lnTo>
                    <a:pt x="6022" y="3042"/>
                  </a:lnTo>
                  <a:lnTo>
                    <a:pt x="5992" y="2766"/>
                  </a:lnTo>
                  <a:lnTo>
                    <a:pt x="5930" y="2428"/>
                  </a:lnTo>
                  <a:lnTo>
                    <a:pt x="5838" y="2059"/>
                  </a:lnTo>
                  <a:lnTo>
                    <a:pt x="5715" y="1690"/>
                  </a:lnTo>
                  <a:lnTo>
                    <a:pt x="5562" y="1352"/>
                  </a:lnTo>
                  <a:lnTo>
                    <a:pt x="5377" y="1014"/>
                  </a:lnTo>
                  <a:lnTo>
                    <a:pt x="5131" y="707"/>
                  </a:lnTo>
                  <a:lnTo>
                    <a:pt x="4978" y="553"/>
                  </a:lnTo>
                  <a:lnTo>
                    <a:pt x="4824" y="430"/>
                  </a:lnTo>
                  <a:lnTo>
                    <a:pt x="4640" y="307"/>
                  </a:lnTo>
                  <a:lnTo>
                    <a:pt x="4455" y="215"/>
                  </a:lnTo>
                  <a:lnTo>
                    <a:pt x="4240" y="123"/>
                  </a:lnTo>
                  <a:lnTo>
                    <a:pt x="4025" y="62"/>
                  </a:lnTo>
                  <a:lnTo>
                    <a:pt x="3779" y="31"/>
                  </a:lnTo>
                  <a:lnTo>
                    <a:pt x="350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77;p43">
              <a:extLst>
                <a:ext uri="{FF2B5EF4-FFF2-40B4-BE49-F238E27FC236}">
                  <a16:creationId xmlns:a16="http://schemas.microsoft.com/office/drawing/2014/main" id="{22D0E944-CC99-EB4B-3C9B-8D7A3DD5813F}"/>
                </a:ext>
              </a:extLst>
            </p:cNvPr>
            <p:cNvSpPr/>
            <p:nvPr/>
          </p:nvSpPr>
          <p:spPr>
            <a:xfrm>
              <a:off x="5510389" y="3227018"/>
              <a:ext cx="134597" cy="167152"/>
            </a:xfrm>
            <a:custGeom>
              <a:avLst/>
              <a:gdLst/>
              <a:ahLst/>
              <a:cxnLst/>
              <a:rect l="l" t="t" r="r" b="b"/>
              <a:pathLst>
                <a:path w="1906" h="2367" extrusionOk="0">
                  <a:moveTo>
                    <a:pt x="1" y="0"/>
                  </a:moveTo>
                  <a:lnTo>
                    <a:pt x="247" y="62"/>
                  </a:lnTo>
                  <a:lnTo>
                    <a:pt x="492" y="154"/>
                  </a:lnTo>
                  <a:lnTo>
                    <a:pt x="677" y="277"/>
                  </a:lnTo>
                  <a:lnTo>
                    <a:pt x="861" y="461"/>
                  </a:lnTo>
                  <a:lnTo>
                    <a:pt x="1045" y="645"/>
                  </a:lnTo>
                  <a:lnTo>
                    <a:pt x="1199" y="830"/>
                  </a:lnTo>
                  <a:lnTo>
                    <a:pt x="1476" y="1260"/>
                  </a:lnTo>
                  <a:lnTo>
                    <a:pt x="1660" y="1659"/>
                  </a:lnTo>
                  <a:lnTo>
                    <a:pt x="1783" y="2028"/>
                  </a:lnTo>
                  <a:lnTo>
                    <a:pt x="1906" y="2366"/>
                  </a:lnTo>
                  <a:lnTo>
                    <a:pt x="1875" y="1936"/>
                  </a:lnTo>
                  <a:lnTo>
                    <a:pt x="1783" y="1537"/>
                  </a:lnTo>
                  <a:lnTo>
                    <a:pt x="1691" y="1229"/>
                  </a:lnTo>
                  <a:lnTo>
                    <a:pt x="1568" y="953"/>
                  </a:lnTo>
                  <a:lnTo>
                    <a:pt x="1414" y="707"/>
                  </a:lnTo>
                  <a:lnTo>
                    <a:pt x="1260" y="523"/>
                  </a:lnTo>
                  <a:lnTo>
                    <a:pt x="1076" y="369"/>
                  </a:lnTo>
                  <a:lnTo>
                    <a:pt x="922" y="246"/>
                  </a:lnTo>
                  <a:lnTo>
                    <a:pt x="738" y="154"/>
                  </a:lnTo>
                  <a:lnTo>
                    <a:pt x="585" y="92"/>
                  </a:lnTo>
                  <a:lnTo>
                    <a:pt x="277" y="31"/>
                  </a:lnTo>
                  <a:lnTo>
                    <a:pt x="9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78;p43">
              <a:extLst>
                <a:ext uri="{FF2B5EF4-FFF2-40B4-BE49-F238E27FC236}">
                  <a16:creationId xmlns:a16="http://schemas.microsoft.com/office/drawing/2014/main" id="{124B5793-D204-B0BF-9521-97CCF2E61F38}"/>
                </a:ext>
              </a:extLst>
            </p:cNvPr>
            <p:cNvSpPr/>
            <p:nvPr/>
          </p:nvSpPr>
          <p:spPr>
            <a:xfrm>
              <a:off x="3846220" y="3240011"/>
              <a:ext cx="713872" cy="54305"/>
            </a:xfrm>
            <a:custGeom>
              <a:avLst/>
              <a:gdLst/>
              <a:ahLst/>
              <a:cxnLst/>
              <a:rect l="l" t="t" r="r" b="b"/>
              <a:pathLst>
                <a:path w="10109" h="769" extrusionOk="0">
                  <a:moveTo>
                    <a:pt x="4148" y="1"/>
                  </a:moveTo>
                  <a:lnTo>
                    <a:pt x="2581" y="31"/>
                  </a:lnTo>
                  <a:lnTo>
                    <a:pt x="1229" y="62"/>
                  </a:lnTo>
                  <a:lnTo>
                    <a:pt x="0" y="124"/>
                  </a:lnTo>
                  <a:lnTo>
                    <a:pt x="1751" y="124"/>
                  </a:lnTo>
                  <a:lnTo>
                    <a:pt x="3503" y="154"/>
                  </a:lnTo>
                  <a:lnTo>
                    <a:pt x="5193" y="277"/>
                  </a:lnTo>
                  <a:lnTo>
                    <a:pt x="6760" y="400"/>
                  </a:lnTo>
                  <a:lnTo>
                    <a:pt x="8112" y="523"/>
                  </a:lnTo>
                  <a:lnTo>
                    <a:pt x="9156" y="646"/>
                  </a:lnTo>
                  <a:lnTo>
                    <a:pt x="10109" y="769"/>
                  </a:lnTo>
                  <a:lnTo>
                    <a:pt x="9863" y="677"/>
                  </a:lnTo>
                  <a:lnTo>
                    <a:pt x="9587" y="584"/>
                  </a:lnTo>
                  <a:lnTo>
                    <a:pt x="8972" y="400"/>
                  </a:lnTo>
                  <a:lnTo>
                    <a:pt x="8296" y="277"/>
                  </a:lnTo>
                  <a:lnTo>
                    <a:pt x="7528" y="185"/>
                  </a:lnTo>
                  <a:lnTo>
                    <a:pt x="6698" y="93"/>
                  </a:lnTo>
                  <a:lnTo>
                    <a:pt x="5869" y="62"/>
                  </a:lnTo>
                  <a:lnTo>
                    <a:pt x="4148" y="1"/>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879;p43">
              <a:extLst>
                <a:ext uri="{FF2B5EF4-FFF2-40B4-BE49-F238E27FC236}">
                  <a16:creationId xmlns:a16="http://schemas.microsoft.com/office/drawing/2014/main" id="{9F3594E7-CEEB-D063-1CCA-5F94FEF99D0E}"/>
                </a:ext>
              </a:extLst>
            </p:cNvPr>
            <p:cNvSpPr/>
            <p:nvPr/>
          </p:nvSpPr>
          <p:spPr>
            <a:xfrm>
              <a:off x="4449363" y="2252781"/>
              <a:ext cx="253941" cy="102042"/>
            </a:xfrm>
            <a:custGeom>
              <a:avLst/>
              <a:gdLst/>
              <a:ahLst/>
              <a:cxnLst/>
              <a:rect l="l" t="t" r="r" b="b"/>
              <a:pathLst>
                <a:path w="3596" h="1445" extrusionOk="0">
                  <a:moveTo>
                    <a:pt x="1660" y="0"/>
                  </a:moveTo>
                  <a:lnTo>
                    <a:pt x="892" y="93"/>
                  </a:lnTo>
                  <a:lnTo>
                    <a:pt x="462" y="154"/>
                  </a:lnTo>
                  <a:lnTo>
                    <a:pt x="1" y="277"/>
                  </a:lnTo>
                  <a:lnTo>
                    <a:pt x="400" y="277"/>
                  </a:lnTo>
                  <a:lnTo>
                    <a:pt x="830" y="338"/>
                  </a:lnTo>
                  <a:lnTo>
                    <a:pt x="1322" y="400"/>
                  </a:lnTo>
                  <a:lnTo>
                    <a:pt x="1844" y="553"/>
                  </a:lnTo>
                  <a:lnTo>
                    <a:pt x="2121" y="646"/>
                  </a:lnTo>
                  <a:lnTo>
                    <a:pt x="2367" y="769"/>
                  </a:lnTo>
                  <a:lnTo>
                    <a:pt x="2582" y="891"/>
                  </a:lnTo>
                  <a:lnTo>
                    <a:pt x="2797" y="1045"/>
                  </a:lnTo>
                  <a:lnTo>
                    <a:pt x="2981" y="1229"/>
                  </a:lnTo>
                  <a:lnTo>
                    <a:pt x="3104" y="1444"/>
                  </a:lnTo>
                  <a:lnTo>
                    <a:pt x="3135" y="1291"/>
                  </a:lnTo>
                  <a:lnTo>
                    <a:pt x="3227" y="953"/>
                  </a:lnTo>
                  <a:lnTo>
                    <a:pt x="3381" y="584"/>
                  </a:lnTo>
                  <a:lnTo>
                    <a:pt x="3504" y="400"/>
                  </a:lnTo>
                  <a:lnTo>
                    <a:pt x="3596" y="277"/>
                  </a:lnTo>
                  <a:lnTo>
                    <a:pt x="3411" y="185"/>
                  </a:lnTo>
                  <a:lnTo>
                    <a:pt x="3135" y="93"/>
                  </a:lnTo>
                  <a:lnTo>
                    <a:pt x="2766" y="31"/>
                  </a:lnTo>
                  <a:lnTo>
                    <a:pt x="2275"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80;p43">
              <a:extLst>
                <a:ext uri="{FF2B5EF4-FFF2-40B4-BE49-F238E27FC236}">
                  <a16:creationId xmlns:a16="http://schemas.microsoft.com/office/drawing/2014/main" id="{13B00EB0-64B6-8494-C852-AF8FD2A557C7}"/>
                </a:ext>
              </a:extLst>
            </p:cNvPr>
            <p:cNvSpPr/>
            <p:nvPr/>
          </p:nvSpPr>
          <p:spPr>
            <a:xfrm>
              <a:off x="5653601" y="3524246"/>
              <a:ext cx="80363" cy="136786"/>
            </a:xfrm>
            <a:custGeom>
              <a:avLst/>
              <a:gdLst/>
              <a:ahLst/>
              <a:cxnLst/>
              <a:rect l="l" t="t" r="r" b="b"/>
              <a:pathLst>
                <a:path w="1138" h="1937" extrusionOk="0">
                  <a:moveTo>
                    <a:pt x="554" y="1"/>
                  </a:moveTo>
                  <a:lnTo>
                    <a:pt x="308" y="31"/>
                  </a:lnTo>
                  <a:lnTo>
                    <a:pt x="216" y="62"/>
                  </a:lnTo>
                  <a:lnTo>
                    <a:pt x="185" y="124"/>
                  </a:lnTo>
                  <a:lnTo>
                    <a:pt x="93" y="339"/>
                  </a:lnTo>
                  <a:lnTo>
                    <a:pt x="31" y="615"/>
                  </a:lnTo>
                  <a:lnTo>
                    <a:pt x="1" y="953"/>
                  </a:lnTo>
                  <a:lnTo>
                    <a:pt x="31" y="1291"/>
                  </a:lnTo>
                  <a:lnTo>
                    <a:pt x="93" y="1568"/>
                  </a:lnTo>
                  <a:lnTo>
                    <a:pt x="154" y="1814"/>
                  </a:lnTo>
                  <a:lnTo>
                    <a:pt x="216" y="1875"/>
                  </a:lnTo>
                  <a:lnTo>
                    <a:pt x="277" y="1936"/>
                  </a:lnTo>
                  <a:lnTo>
                    <a:pt x="431" y="1936"/>
                  </a:lnTo>
                  <a:lnTo>
                    <a:pt x="584" y="1906"/>
                  </a:lnTo>
                  <a:lnTo>
                    <a:pt x="707" y="1844"/>
                  </a:lnTo>
                  <a:lnTo>
                    <a:pt x="861" y="1752"/>
                  </a:lnTo>
                  <a:lnTo>
                    <a:pt x="984" y="1598"/>
                  </a:lnTo>
                  <a:lnTo>
                    <a:pt x="1076" y="1414"/>
                  </a:lnTo>
                  <a:lnTo>
                    <a:pt x="1107" y="1168"/>
                  </a:lnTo>
                  <a:lnTo>
                    <a:pt x="1137" y="892"/>
                  </a:lnTo>
                  <a:lnTo>
                    <a:pt x="1107" y="646"/>
                  </a:lnTo>
                  <a:lnTo>
                    <a:pt x="1076" y="431"/>
                  </a:lnTo>
                  <a:lnTo>
                    <a:pt x="1015" y="246"/>
                  </a:lnTo>
                  <a:lnTo>
                    <a:pt x="922" y="93"/>
                  </a:lnTo>
                  <a:lnTo>
                    <a:pt x="861" y="62"/>
                  </a:lnTo>
                  <a:lnTo>
                    <a:pt x="769"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807194"/>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2F65CC7C-1270-3144-8F20-2FD419B28398}"/>
              </a:ext>
            </a:extLst>
          </p:cNvPr>
          <p:cNvSpPr txBox="1"/>
          <p:nvPr/>
        </p:nvSpPr>
        <p:spPr>
          <a:xfrm>
            <a:off x="2689122" y="2532687"/>
            <a:ext cx="6813755" cy="1446550"/>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8800" b="1" i="0" u="none" strike="noStrike" kern="1200" cap="none" spc="0" normalizeH="0" baseline="0" noProof="0" dirty="0">
                <a:ln>
                  <a:noFill/>
                </a:ln>
                <a:solidFill>
                  <a:schemeClr val="accent6"/>
                </a:solidFill>
                <a:effectLst/>
                <a:uLnTx/>
                <a:uFillTx/>
                <a:latin typeface="Montserrat" panose="00000500000000000000" pitchFamily="2" charset="0"/>
                <a:cs typeface="Segoe UI" panose="020B0502040204020203" pitchFamily="34" charset="0"/>
              </a:rPr>
              <a:t>Thank You!</a:t>
            </a:r>
          </a:p>
        </p:txBody>
      </p:sp>
    </p:spTree>
    <p:extLst>
      <p:ext uri="{BB962C8B-B14F-4D97-AF65-F5344CB8AC3E}">
        <p14:creationId xmlns:p14="http://schemas.microsoft.com/office/powerpoint/2010/main" val="741851851"/>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DCB1B336-25BD-741A-C255-759465C68979}"/>
              </a:ext>
            </a:extLst>
          </p:cNvPr>
          <p:cNvSpPr/>
          <p:nvPr/>
        </p:nvSpPr>
        <p:spPr>
          <a:xfrm rot="950219">
            <a:off x="1611918" y="-146389"/>
            <a:ext cx="611810" cy="3899723"/>
          </a:xfrm>
          <a:custGeom>
            <a:avLst/>
            <a:gdLst>
              <a:gd name="connsiteX0" fmla="*/ 0 w 703384"/>
              <a:gd name="connsiteY0" fmla="*/ 199529 h 4782749"/>
              <a:gd name="connsiteX1" fmla="*/ 703384 w 703384"/>
              <a:gd name="connsiteY1" fmla="*/ 0 h 4782749"/>
              <a:gd name="connsiteX2" fmla="*/ 703384 w 703384"/>
              <a:gd name="connsiteY2" fmla="*/ 4583221 h 4782749"/>
              <a:gd name="connsiteX3" fmla="*/ 0 w 703384"/>
              <a:gd name="connsiteY3" fmla="*/ 4782749 h 4782749"/>
              <a:gd name="connsiteX4" fmla="*/ 0 w 703384"/>
              <a:gd name="connsiteY4" fmla="*/ 199529 h 4782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4" h="4782749">
                <a:moveTo>
                  <a:pt x="0" y="199529"/>
                </a:moveTo>
                <a:lnTo>
                  <a:pt x="703384" y="0"/>
                </a:lnTo>
                <a:lnTo>
                  <a:pt x="703384" y="4583221"/>
                </a:lnTo>
                <a:lnTo>
                  <a:pt x="0" y="4782749"/>
                </a:lnTo>
                <a:lnTo>
                  <a:pt x="0" y="19952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6935D471-F9F7-90C0-F391-F9021A139884}"/>
              </a:ext>
            </a:extLst>
          </p:cNvPr>
          <p:cNvSpPr/>
          <p:nvPr/>
        </p:nvSpPr>
        <p:spPr>
          <a:xfrm rot="950219">
            <a:off x="662664" y="422702"/>
            <a:ext cx="696066" cy="4666277"/>
          </a:xfrm>
          <a:custGeom>
            <a:avLst/>
            <a:gdLst>
              <a:gd name="connsiteX0" fmla="*/ 0 w 703384"/>
              <a:gd name="connsiteY0" fmla="*/ 199528 h 4307384"/>
              <a:gd name="connsiteX1" fmla="*/ 703384 w 703384"/>
              <a:gd name="connsiteY1" fmla="*/ 0 h 4307384"/>
              <a:gd name="connsiteX2" fmla="*/ 703384 w 703384"/>
              <a:gd name="connsiteY2" fmla="*/ 4107856 h 4307384"/>
              <a:gd name="connsiteX3" fmla="*/ 0 w 703384"/>
              <a:gd name="connsiteY3" fmla="*/ 4307384 h 4307384"/>
              <a:gd name="connsiteX4" fmla="*/ 0 w 703384"/>
              <a:gd name="connsiteY4" fmla="*/ 199528 h 4307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4" h="4307384">
                <a:moveTo>
                  <a:pt x="0" y="199528"/>
                </a:moveTo>
                <a:lnTo>
                  <a:pt x="703384" y="0"/>
                </a:lnTo>
                <a:lnTo>
                  <a:pt x="703384" y="4107856"/>
                </a:lnTo>
                <a:lnTo>
                  <a:pt x="0" y="4307384"/>
                </a:lnTo>
                <a:lnTo>
                  <a:pt x="0" y="19952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highlight>
                <a:srgbClr val="00FF00"/>
              </a:highlight>
            </a:endParaRPr>
          </a:p>
        </p:txBody>
      </p:sp>
      <p:grpSp>
        <p:nvGrpSpPr>
          <p:cNvPr id="11" name="Group 10">
            <a:extLst>
              <a:ext uri="{FF2B5EF4-FFF2-40B4-BE49-F238E27FC236}">
                <a16:creationId xmlns:a16="http://schemas.microsoft.com/office/drawing/2014/main" id="{873F7569-1ADA-78AC-B3BF-DDB00EC8A6AA}"/>
              </a:ext>
            </a:extLst>
          </p:cNvPr>
          <p:cNvGrpSpPr/>
          <p:nvPr/>
        </p:nvGrpSpPr>
        <p:grpSpPr>
          <a:xfrm>
            <a:off x="1367942" y="3602038"/>
            <a:ext cx="10421715" cy="2031325"/>
            <a:chOff x="1269023" y="4966987"/>
            <a:chExt cx="10421715" cy="2031325"/>
          </a:xfrm>
        </p:grpSpPr>
        <p:sp>
          <p:nvSpPr>
            <p:cNvPr id="12" name="TextBox 11">
              <a:extLst>
                <a:ext uri="{FF2B5EF4-FFF2-40B4-BE49-F238E27FC236}">
                  <a16:creationId xmlns:a16="http://schemas.microsoft.com/office/drawing/2014/main" id="{FCB6E114-1920-804F-4809-3834B9AFAC09}"/>
                </a:ext>
              </a:extLst>
            </p:cNvPr>
            <p:cNvSpPr txBox="1"/>
            <p:nvPr/>
          </p:nvSpPr>
          <p:spPr>
            <a:xfrm>
              <a:off x="1269023" y="4976079"/>
              <a:ext cx="3361592" cy="1200329"/>
            </a:xfrm>
            <a:prstGeom prst="rect">
              <a:avLst/>
            </a:prstGeom>
            <a:noFill/>
          </p:spPr>
          <p:txBody>
            <a:bodyPr wrap="square">
              <a:spAutoFit/>
            </a:bodyPr>
            <a:lstStyle/>
            <a:p>
              <a:r>
                <a:rPr lang="en-US" sz="3600" b="1" dirty="0">
                  <a:solidFill>
                    <a:schemeClr val="accent2"/>
                  </a:solidFill>
                  <a:latin typeface="Montserrat" panose="00000500000000000000" pitchFamily="2" charset="0"/>
                </a:rPr>
                <a:t>Problem</a:t>
              </a:r>
              <a:r>
                <a:rPr lang="en-US" sz="3600" b="1" i="0" dirty="0">
                  <a:solidFill>
                    <a:schemeClr val="accent2"/>
                  </a:solidFill>
                  <a:effectLst/>
                  <a:latin typeface="Montserrat" panose="00000500000000000000" pitchFamily="2" charset="0"/>
                </a:rPr>
                <a:t> </a:t>
              </a:r>
              <a:r>
                <a:rPr lang="en-US" sz="3600" b="1" dirty="0">
                  <a:solidFill>
                    <a:schemeClr val="bg1"/>
                  </a:solidFill>
                  <a:latin typeface="Montserrat" panose="00000500000000000000" pitchFamily="2" charset="0"/>
                </a:rPr>
                <a:t>Statement</a:t>
              </a:r>
            </a:p>
          </p:txBody>
        </p:sp>
        <p:sp>
          <p:nvSpPr>
            <p:cNvPr id="13" name="TextBox 12">
              <a:extLst>
                <a:ext uri="{FF2B5EF4-FFF2-40B4-BE49-F238E27FC236}">
                  <a16:creationId xmlns:a16="http://schemas.microsoft.com/office/drawing/2014/main" id="{31642F7B-32BF-54A5-FA89-D0364F06CF29}"/>
                </a:ext>
              </a:extLst>
            </p:cNvPr>
            <p:cNvSpPr txBox="1"/>
            <p:nvPr/>
          </p:nvSpPr>
          <p:spPr>
            <a:xfrm>
              <a:off x="4907148" y="4966987"/>
              <a:ext cx="6783590" cy="2031325"/>
            </a:xfrm>
            <a:prstGeom prst="rect">
              <a:avLst/>
            </a:prstGeom>
            <a:noFill/>
          </p:spPr>
          <p:txBody>
            <a:bodyPr wrap="square">
              <a:spAutoFit/>
            </a:bodyPr>
            <a:lstStyle/>
            <a:p>
              <a:r>
                <a:rPr lang="en-US" sz="1400" dirty="0">
                  <a:solidFill>
                    <a:schemeClr val="bg1"/>
                  </a:solidFill>
                  <a:latin typeface="Montserrat" panose="00000500000000000000" pitchFamily="2" charset="0"/>
                </a:rPr>
                <a:t>AtliQ Motors, a prominent electric vehicle (EV) manufacturer in the USA, aims to expand its presence in India's EV and hybrid market, where it currently holds less than 2% market share. As a Data Analyst, my task is to analyze the existing EV/hybrid vehicle market in India and provide insights that can guide strategic decisions for the potential launch of AtliQ Motors' top-selling models in the country. The objective is to generate actionable recommendations that will help AtliQ Motors effectively enter the Indian market and boost its market share in this segment.</a:t>
              </a:r>
            </a:p>
          </p:txBody>
        </p:sp>
      </p:grpSp>
      <p:sp>
        <p:nvSpPr>
          <p:cNvPr id="14" name="Freeform: Shape 13">
            <a:extLst>
              <a:ext uri="{FF2B5EF4-FFF2-40B4-BE49-F238E27FC236}">
                <a16:creationId xmlns:a16="http://schemas.microsoft.com/office/drawing/2014/main" id="{7C904E3B-389F-20AC-4F98-247B62FCFBAC}"/>
              </a:ext>
            </a:extLst>
          </p:cNvPr>
          <p:cNvSpPr/>
          <p:nvPr/>
        </p:nvSpPr>
        <p:spPr>
          <a:xfrm rot="950219">
            <a:off x="10039564" y="681037"/>
            <a:ext cx="40310" cy="2454306"/>
          </a:xfrm>
          <a:custGeom>
            <a:avLst/>
            <a:gdLst>
              <a:gd name="connsiteX0" fmla="*/ 0 w 703384"/>
              <a:gd name="connsiteY0" fmla="*/ 199529 h 4782749"/>
              <a:gd name="connsiteX1" fmla="*/ 703384 w 703384"/>
              <a:gd name="connsiteY1" fmla="*/ 0 h 4782749"/>
              <a:gd name="connsiteX2" fmla="*/ 703384 w 703384"/>
              <a:gd name="connsiteY2" fmla="*/ 4583221 h 4782749"/>
              <a:gd name="connsiteX3" fmla="*/ 0 w 703384"/>
              <a:gd name="connsiteY3" fmla="*/ 4782749 h 4782749"/>
              <a:gd name="connsiteX4" fmla="*/ 0 w 703384"/>
              <a:gd name="connsiteY4" fmla="*/ 199529 h 4782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384" h="4782749">
                <a:moveTo>
                  <a:pt x="0" y="199529"/>
                </a:moveTo>
                <a:lnTo>
                  <a:pt x="703384" y="0"/>
                </a:lnTo>
                <a:lnTo>
                  <a:pt x="703384" y="4583221"/>
                </a:lnTo>
                <a:lnTo>
                  <a:pt x="0" y="4782749"/>
                </a:lnTo>
                <a:lnTo>
                  <a:pt x="0" y="19952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oogle Shape;103;p27">
            <a:extLst>
              <a:ext uri="{FF2B5EF4-FFF2-40B4-BE49-F238E27FC236}">
                <a16:creationId xmlns:a16="http://schemas.microsoft.com/office/drawing/2014/main" id="{1138A68A-BCA7-4E8E-3E2B-D36846E614B7}"/>
              </a:ext>
            </a:extLst>
          </p:cNvPr>
          <p:cNvGrpSpPr/>
          <p:nvPr/>
        </p:nvGrpSpPr>
        <p:grpSpPr>
          <a:xfrm>
            <a:off x="2635045" y="127819"/>
            <a:ext cx="6636774" cy="3301181"/>
            <a:chOff x="2992125" y="538850"/>
            <a:chExt cx="6603300" cy="4193214"/>
          </a:xfrm>
        </p:grpSpPr>
        <p:sp>
          <p:nvSpPr>
            <p:cNvPr id="6" name="Google Shape;104;p27">
              <a:extLst>
                <a:ext uri="{FF2B5EF4-FFF2-40B4-BE49-F238E27FC236}">
                  <a16:creationId xmlns:a16="http://schemas.microsoft.com/office/drawing/2014/main" id="{012FBEEC-5519-7947-127D-C81AF021EDC0}"/>
                </a:ext>
              </a:extLst>
            </p:cNvPr>
            <p:cNvSpPr/>
            <p:nvPr/>
          </p:nvSpPr>
          <p:spPr>
            <a:xfrm>
              <a:off x="6436429" y="3248526"/>
              <a:ext cx="1169834" cy="661276"/>
            </a:xfrm>
            <a:custGeom>
              <a:avLst/>
              <a:gdLst/>
              <a:ahLst/>
              <a:cxnLst/>
              <a:rect l="l" t="t" r="r" b="b"/>
              <a:pathLst>
                <a:path w="12941" h="7315" extrusionOk="0">
                  <a:moveTo>
                    <a:pt x="5157" y="0"/>
                  </a:moveTo>
                  <a:lnTo>
                    <a:pt x="5032" y="31"/>
                  </a:lnTo>
                  <a:lnTo>
                    <a:pt x="656" y="2563"/>
                  </a:lnTo>
                  <a:lnTo>
                    <a:pt x="500" y="2657"/>
                  </a:lnTo>
                  <a:lnTo>
                    <a:pt x="375" y="2782"/>
                  </a:lnTo>
                  <a:lnTo>
                    <a:pt x="250" y="2907"/>
                  </a:lnTo>
                  <a:lnTo>
                    <a:pt x="156" y="3032"/>
                  </a:lnTo>
                  <a:lnTo>
                    <a:pt x="94" y="3188"/>
                  </a:lnTo>
                  <a:lnTo>
                    <a:pt x="31" y="3345"/>
                  </a:lnTo>
                  <a:lnTo>
                    <a:pt x="0" y="3532"/>
                  </a:lnTo>
                  <a:lnTo>
                    <a:pt x="0" y="3688"/>
                  </a:lnTo>
                  <a:lnTo>
                    <a:pt x="0" y="3876"/>
                  </a:lnTo>
                  <a:lnTo>
                    <a:pt x="31" y="4032"/>
                  </a:lnTo>
                  <a:lnTo>
                    <a:pt x="94" y="4189"/>
                  </a:lnTo>
                  <a:lnTo>
                    <a:pt x="156" y="4345"/>
                  </a:lnTo>
                  <a:lnTo>
                    <a:pt x="250" y="4501"/>
                  </a:lnTo>
                  <a:lnTo>
                    <a:pt x="375" y="4626"/>
                  </a:lnTo>
                  <a:lnTo>
                    <a:pt x="500" y="4720"/>
                  </a:lnTo>
                  <a:lnTo>
                    <a:pt x="656" y="4814"/>
                  </a:lnTo>
                  <a:lnTo>
                    <a:pt x="1032" y="5001"/>
                  </a:lnTo>
                  <a:lnTo>
                    <a:pt x="1407" y="5157"/>
                  </a:lnTo>
                  <a:lnTo>
                    <a:pt x="1813" y="5220"/>
                  </a:lnTo>
                  <a:lnTo>
                    <a:pt x="2219" y="5251"/>
                  </a:lnTo>
                  <a:lnTo>
                    <a:pt x="2626" y="5220"/>
                  </a:lnTo>
                  <a:lnTo>
                    <a:pt x="3032" y="5157"/>
                  </a:lnTo>
                  <a:lnTo>
                    <a:pt x="3438" y="5001"/>
                  </a:lnTo>
                  <a:lnTo>
                    <a:pt x="3813" y="4814"/>
                  </a:lnTo>
                  <a:lnTo>
                    <a:pt x="7095" y="2938"/>
                  </a:lnTo>
                  <a:lnTo>
                    <a:pt x="7283" y="2844"/>
                  </a:lnTo>
                  <a:lnTo>
                    <a:pt x="7471" y="2782"/>
                  </a:lnTo>
                  <a:lnTo>
                    <a:pt x="7658" y="2751"/>
                  </a:lnTo>
                  <a:lnTo>
                    <a:pt x="7846" y="2719"/>
                  </a:lnTo>
                  <a:lnTo>
                    <a:pt x="8033" y="2751"/>
                  </a:lnTo>
                  <a:lnTo>
                    <a:pt x="8252" y="2782"/>
                  </a:lnTo>
                  <a:lnTo>
                    <a:pt x="8440" y="2844"/>
                  </a:lnTo>
                  <a:lnTo>
                    <a:pt x="8596" y="2938"/>
                  </a:lnTo>
                  <a:lnTo>
                    <a:pt x="8721" y="3032"/>
                  </a:lnTo>
                  <a:lnTo>
                    <a:pt x="8815" y="3157"/>
                  </a:lnTo>
                  <a:lnTo>
                    <a:pt x="8846" y="3251"/>
                  </a:lnTo>
                  <a:lnTo>
                    <a:pt x="8846" y="3345"/>
                  </a:lnTo>
                  <a:lnTo>
                    <a:pt x="8846" y="3438"/>
                  </a:lnTo>
                  <a:lnTo>
                    <a:pt x="8815" y="3532"/>
                  </a:lnTo>
                  <a:lnTo>
                    <a:pt x="8721" y="3657"/>
                  </a:lnTo>
                  <a:lnTo>
                    <a:pt x="8596" y="3751"/>
                  </a:lnTo>
                  <a:lnTo>
                    <a:pt x="7877" y="4189"/>
                  </a:lnTo>
                  <a:lnTo>
                    <a:pt x="7721" y="4282"/>
                  </a:lnTo>
                  <a:lnTo>
                    <a:pt x="7596" y="4407"/>
                  </a:lnTo>
                  <a:lnTo>
                    <a:pt x="7471" y="4532"/>
                  </a:lnTo>
                  <a:lnTo>
                    <a:pt x="7377" y="4689"/>
                  </a:lnTo>
                  <a:lnTo>
                    <a:pt x="7314" y="4845"/>
                  </a:lnTo>
                  <a:lnTo>
                    <a:pt x="7252" y="5001"/>
                  </a:lnTo>
                  <a:lnTo>
                    <a:pt x="7220" y="5189"/>
                  </a:lnTo>
                  <a:lnTo>
                    <a:pt x="7189" y="5345"/>
                  </a:lnTo>
                  <a:lnTo>
                    <a:pt x="7220" y="5533"/>
                  </a:lnTo>
                  <a:lnTo>
                    <a:pt x="7252" y="5720"/>
                  </a:lnTo>
                  <a:lnTo>
                    <a:pt x="7314" y="5876"/>
                  </a:lnTo>
                  <a:lnTo>
                    <a:pt x="7377" y="6033"/>
                  </a:lnTo>
                  <a:lnTo>
                    <a:pt x="7471" y="6189"/>
                  </a:lnTo>
                  <a:lnTo>
                    <a:pt x="7596" y="6314"/>
                  </a:lnTo>
                  <a:lnTo>
                    <a:pt x="7721" y="6439"/>
                  </a:lnTo>
                  <a:lnTo>
                    <a:pt x="7877" y="6533"/>
                  </a:lnTo>
                  <a:lnTo>
                    <a:pt x="8565" y="6908"/>
                  </a:lnTo>
                  <a:lnTo>
                    <a:pt x="8908" y="7095"/>
                  </a:lnTo>
                  <a:lnTo>
                    <a:pt x="9252" y="7220"/>
                  </a:lnTo>
                  <a:lnTo>
                    <a:pt x="9627" y="7283"/>
                  </a:lnTo>
                  <a:lnTo>
                    <a:pt x="10002" y="7314"/>
                  </a:lnTo>
                  <a:lnTo>
                    <a:pt x="10377" y="7283"/>
                  </a:lnTo>
                  <a:lnTo>
                    <a:pt x="10721" y="7220"/>
                  </a:lnTo>
                  <a:lnTo>
                    <a:pt x="11096" y="7095"/>
                  </a:lnTo>
                  <a:lnTo>
                    <a:pt x="11440" y="6908"/>
                  </a:lnTo>
                  <a:lnTo>
                    <a:pt x="12753" y="6158"/>
                  </a:lnTo>
                  <a:lnTo>
                    <a:pt x="12878" y="6064"/>
                  </a:lnTo>
                  <a:lnTo>
                    <a:pt x="12941" y="5939"/>
                  </a:lnTo>
                  <a:lnTo>
                    <a:pt x="12941" y="5783"/>
                  </a:lnTo>
                  <a:lnTo>
                    <a:pt x="12909" y="5626"/>
                  </a:lnTo>
                  <a:lnTo>
                    <a:pt x="12784" y="5501"/>
                  </a:lnTo>
                  <a:lnTo>
                    <a:pt x="12659" y="5439"/>
                  </a:lnTo>
                  <a:lnTo>
                    <a:pt x="12503" y="5439"/>
                  </a:lnTo>
                  <a:lnTo>
                    <a:pt x="12378" y="5501"/>
                  </a:lnTo>
                  <a:lnTo>
                    <a:pt x="11034" y="6252"/>
                  </a:lnTo>
                  <a:lnTo>
                    <a:pt x="10784" y="6377"/>
                  </a:lnTo>
                  <a:lnTo>
                    <a:pt x="10534" y="6470"/>
                  </a:lnTo>
                  <a:lnTo>
                    <a:pt x="10284" y="6502"/>
                  </a:lnTo>
                  <a:lnTo>
                    <a:pt x="10002" y="6533"/>
                  </a:lnTo>
                  <a:lnTo>
                    <a:pt x="9721" y="6502"/>
                  </a:lnTo>
                  <a:lnTo>
                    <a:pt x="9471" y="6470"/>
                  </a:lnTo>
                  <a:lnTo>
                    <a:pt x="9190" y="6377"/>
                  </a:lnTo>
                  <a:lnTo>
                    <a:pt x="8940" y="6252"/>
                  </a:lnTo>
                  <a:lnTo>
                    <a:pt x="8252" y="5845"/>
                  </a:lnTo>
                  <a:lnTo>
                    <a:pt x="8158" y="5751"/>
                  </a:lnTo>
                  <a:lnTo>
                    <a:pt x="8064" y="5658"/>
                  </a:lnTo>
                  <a:lnTo>
                    <a:pt x="8002" y="5501"/>
                  </a:lnTo>
                  <a:lnTo>
                    <a:pt x="7971" y="5345"/>
                  </a:lnTo>
                  <a:lnTo>
                    <a:pt x="8002" y="5220"/>
                  </a:lnTo>
                  <a:lnTo>
                    <a:pt x="8064" y="5064"/>
                  </a:lnTo>
                  <a:lnTo>
                    <a:pt x="8158" y="4939"/>
                  </a:lnTo>
                  <a:lnTo>
                    <a:pt x="8252" y="4845"/>
                  </a:lnTo>
                  <a:lnTo>
                    <a:pt x="9002" y="4439"/>
                  </a:lnTo>
                  <a:lnTo>
                    <a:pt x="9127" y="4345"/>
                  </a:lnTo>
                  <a:lnTo>
                    <a:pt x="9252" y="4220"/>
                  </a:lnTo>
                  <a:lnTo>
                    <a:pt x="9377" y="4126"/>
                  </a:lnTo>
                  <a:lnTo>
                    <a:pt x="9471" y="3970"/>
                  </a:lnTo>
                  <a:lnTo>
                    <a:pt x="9534" y="3845"/>
                  </a:lnTo>
                  <a:lnTo>
                    <a:pt x="9565" y="3688"/>
                  </a:lnTo>
                  <a:lnTo>
                    <a:pt x="9627" y="3501"/>
                  </a:lnTo>
                  <a:lnTo>
                    <a:pt x="9627" y="3345"/>
                  </a:lnTo>
                  <a:lnTo>
                    <a:pt x="9627" y="3188"/>
                  </a:lnTo>
                  <a:lnTo>
                    <a:pt x="9565" y="3032"/>
                  </a:lnTo>
                  <a:lnTo>
                    <a:pt x="9534" y="2876"/>
                  </a:lnTo>
                  <a:lnTo>
                    <a:pt x="9471" y="2719"/>
                  </a:lnTo>
                  <a:lnTo>
                    <a:pt x="9377" y="2594"/>
                  </a:lnTo>
                  <a:lnTo>
                    <a:pt x="9252" y="2469"/>
                  </a:lnTo>
                  <a:lnTo>
                    <a:pt x="9127" y="2344"/>
                  </a:lnTo>
                  <a:lnTo>
                    <a:pt x="9002" y="2251"/>
                  </a:lnTo>
                  <a:lnTo>
                    <a:pt x="8721" y="2126"/>
                  </a:lnTo>
                  <a:lnTo>
                    <a:pt x="8440" y="2032"/>
                  </a:lnTo>
                  <a:lnTo>
                    <a:pt x="8158" y="1969"/>
                  </a:lnTo>
                  <a:lnTo>
                    <a:pt x="7846" y="1938"/>
                  </a:lnTo>
                  <a:lnTo>
                    <a:pt x="7564" y="1969"/>
                  </a:lnTo>
                  <a:lnTo>
                    <a:pt x="7252" y="2032"/>
                  </a:lnTo>
                  <a:lnTo>
                    <a:pt x="6970" y="2126"/>
                  </a:lnTo>
                  <a:lnTo>
                    <a:pt x="6689" y="2251"/>
                  </a:lnTo>
                  <a:lnTo>
                    <a:pt x="3407" y="4157"/>
                  </a:lnTo>
                  <a:lnTo>
                    <a:pt x="3126" y="4282"/>
                  </a:lnTo>
                  <a:lnTo>
                    <a:pt x="2844" y="4376"/>
                  </a:lnTo>
                  <a:lnTo>
                    <a:pt x="2532" y="4439"/>
                  </a:lnTo>
                  <a:lnTo>
                    <a:pt x="2219" y="4470"/>
                  </a:lnTo>
                  <a:lnTo>
                    <a:pt x="1907" y="4439"/>
                  </a:lnTo>
                  <a:lnTo>
                    <a:pt x="1625" y="4376"/>
                  </a:lnTo>
                  <a:lnTo>
                    <a:pt x="1313" y="4282"/>
                  </a:lnTo>
                  <a:lnTo>
                    <a:pt x="1032" y="4157"/>
                  </a:lnTo>
                  <a:lnTo>
                    <a:pt x="906" y="4063"/>
                  </a:lnTo>
                  <a:lnTo>
                    <a:pt x="844" y="3970"/>
                  </a:lnTo>
                  <a:lnTo>
                    <a:pt x="781" y="3845"/>
                  </a:lnTo>
                  <a:lnTo>
                    <a:pt x="781" y="3688"/>
                  </a:lnTo>
                  <a:lnTo>
                    <a:pt x="781" y="3563"/>
                  </a:lnTo>
                  <a:lnTo>
                    <a:pt x="844" y="3438"/>
                  </a:lnTo>
                  <a:lnTo>
                    <a:pt x="906" y="3313"/>
                  </a:lnTo>
                  <a:lnTo>
                    <a:pt x="1032" y="3251"/>
                  </a:lnTo>
                  <a:lnTo>
                    <a:pt x="5408" y="719"/>
                  </a:lnTo>
                  <a:lnTo>
                    <a:pt x="5533" y="625"/>
                  </a:lnTo>
                  <a:lnTo>
                    <a:pt x="5595" y="469"/>
                  </a:lnTo>
                  <a:lnTo>
                    <a:pt x="5595" y="344"/>
                  </a:lnTo>
                  <a:lnTo>
                    <a:pt x="5564" y="188"/>
                  </a:lnTo>
                  <a:lnTo>
                    <a:pt x="5439" y="63"/>
                  </a:lnTo>
                  <a:lnTo>
                    <a:pt x="531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p27">
              <a:extLst>
                <a:ext uri="{FF2B5EF4-FFF2-40B4-BE49-F238E27FC236}">
                  <a16:creationId xmlns:a16="http://schemas.microsoft.com/office/drawing/2014/main" id="{3D528C90-C2F2-4D0B-F7EF-195525800AE7}"/>
                </a:ext>
              </a:extLst>
            </p:cNvPr>
            <p:cNvSpPr/>
            <p:nvPr/>
          </p:nvSpPr>
          <p:spPr>
            <a:xfrm>
              <a:off x="2992125" y="1852649"/>
              <a:ext cx="4351464" cy="2565823"/>
            </a:xfrm>
            <a:custGeom>
              <a:avLst/>
              <a:gdLst/>
              <a:ahLst/>
              <a:cxnLst/>
              <a:rect l="l" t="t" r="r" b="b"/>
              <a:pathLst>
                <a:path w="48137" h="28383" extrusionOk="0">
                  <a:moveTo>
                    <a:pt x="28663" y="1"/>
                  </a:moveTo>
                  <a:lnTo>
                    <a:pt x="28101" y="32"/>
                  </a:lnTo>
                  <a:lnTo>
                    <a:pt x="27569" y="157"/>
                  </a:lnTo>
                  <a:lnTo>
                    <a:pt x="27038" y="313"/>
                  </a:lnTo>
                  <a:lnTo>
                    <a:pt x="26788" y="438"/>
                  </a:lnTo>
                  <a:lnTo>
                    <a:pt x="26538" y="563"/>
                  </a:lnTo>
                  <a:lnTo>
                    <a:pt x="844" y="15411"/>
                  </a:lnTo>
                  <a:lnTo>
                    <a:pt x="625" y="15536"/>
                  </a:lnTo>
                  <a:lnTo>
                    <a:pt x="469" y="15692"/>
                  </a:lnTo>
                  <a:lnTo>
                    <a:pt x="344" y="15848"/>
                  </a:lnTo>
                  <a:lnTo>
                    <a:pt x="219" y="16036"/>
                  </a:lnTo>
                  <a:lnTo>
                    <a:pt x="125" y="16223"/>
                  </a:lnTo>
                  <a:lnTo>
                    <a:pt x="63" y="16442"/>
                  </a:lnTo>
                  <a:lnTo>
                    <a:pt x="32" y="16630"/>
                  </a:lnTo>
                  <a:lnTo>
                    <a:pt x="0" y="16849"/>
                  </a:lnTo>
                  <a:lnTo>
                    <a:pt x="32" y="17067"/>
                  </a:lnTo>
                  <a:lnTo>
                    <a:pt x="63" y="17255"/>
                  </a:lnTo>
                  <a:lnTo>
                    <a:pt x="125" y="17474"/>
                  </a:lnTo>
                  <a:lnTo>
                    <a:pt x="219" y="17661"/>
                  </a:lnTo>
                  <a:lnTo>
                    <a:pt x="344" y="17849"/>
                  </a:lnTo>
                  <a:lnTo>
                    <a:pt x="469" y="18005"/>
                  </a:lnTo>
                  <a:lnTo>
                    <a:pt x="625" y="18161"/>
                  </a:lnTo>
                  <a:lnTo>
                    <a:pt x="844" y="18286"/>
                  </a:lnTo>
                  <a:lnTo>
                    <a:pt x="17379" y="27820"/>
                  </a:lnTo>
                  <a:lnTo>
                    <a:pt x="17629" y="27976"/>
                  </a:lnTo>
                  <a:lnTo>
                    <a:pt x="17879" y="28070"/>
                  </a:lnTo>
                  <a:lnTo>
                    <a:pt x="18411" y="28258"/>
                  </a:lnTo>
                  <a:lnTo>
                    <a:pt x="18942" y="28351"/>
                  </a:lnTo>
                  <a:lnTo>
                    <a:pt x="19505" y="28383"/>
                  </a:lnTo>
                  <a:lnTo>
                    <a:pt x="20036" y="28351"/>
                  </a:lnTo>
                  <a:lnTo>
                    <a:pt x="20568" y="28258"/>
                  </a:lnTo>
                  <a:lnTo>
                    <a:pt x="21099" y="28070"/>
                  </a:lnTo>
                  <a:lnTo>
                    <a:pt x="21349" y="27976"/>
                  </a:lnTo>
                  <a:lnTo>
                    <a:pt x="21599" y="27820"/>
                  </a:lnTo>
                  <a:lnTo>
                    <a:pt x="47324" y="13004"/>
                  </a:lnTo>
                  <a:lnTo>
                    <a:pt x="47511" y="12848"/>
                  </a:lnTo>
                  <a:lnTo>
                    <a:pt x="47668" y="12723"/>
                  </a:lnTo>
                  <a:lnTo>
                    <a:pt x="47824" y="12535"/>
                  </a:lnTo>
                  <a:lnTo>
                    <a:pt x="47949" y="12379"/>
                  </a:lnTo>
                  <a:lnTo>
                    <a:pt x="48012" y="12160"/>
                  </a:lnTo>
                  <a:lnTo>
                    <a:pt x="48074" y="11972"/>
                  </a:lnTo>
                  <a:lnTo>
                    <a:pt x="48137" y="11754"/>
                  </a:lnTo>
                  <a:lnTo>
                    <a:pt x="48137" y="11566"/>
                  </a:lnTo>
                  <a:lnTo>
                    <a:pt x="48137" y="11347"/>
                  </a:lnTo>
                  <a:lnTo>
                    <a:pt x="48074" y="11160"/>
                  </a:lnTo>
                  <a:lnTo>
                    <a:pt x="48012" y="10941"/>
                  </a:lnTo>
                  <a:lnTo>
                    <a:pt x="47949" y="10753"/>
                  </a:lnTo>
                  <a:lnTo>
                    <a:pt x="47824" y="10566"/>
                  </a:lnTo>
                  <a:lnTo>
                    <a:pt x="47668" y="10410"/>
                  </a:lnTo>
                  <a:lnTo>
                    <a:pt x="47511" y="10253"/>
                  </a:lnTo>
                  <a:lnTo>
                    <a:pt x="47324" y="10128"/>
                  </a:lnTo>
                  <a:lnTo>
                    <a:pt x="30758" y="563"/>
                  </a:lnTo>
                  <a:lnTo>
                    <a:pt x="30507" y="438"/>
                  </a:lnTo>
                  <a:lnTo>
                    <a:pt x="30257" y="313"/>
                  </a:lnTo>
                  <a:lnTo>
                    <a:pt x="29726" y="157"/>
                  </a:lnTo>
                  <a:lnTo>
                    <a:pt x="29195" y="32"/>
                  </a:lnTo>
                  <a:lnTo>
                    <a:pt x="2866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p27">
              <a:extLst>
                <a:ext uri="{FF2B5EF4-FFF2-40B4-BE49-F238E27FC236}">
                  <a16:creationId xmlns:a16="http://schemas.microsoft.com/office/drawing/2014/main" id="{06DF2328-A61D-1665-EBC6-BA4FBC4F87BC}"/>
                </a:ext>
              </a:extLst>
            </p:cNvPr>
            <p:cNvSpPr/>
            <p:nvPr/>
          </p:nvSpPr>
          <p:spPr>
            <a:xfrm>
              <a:off x="7515740" y="3519710"/>
              <a:ext cx="2079685" cy="1212354"/>
            </a:xfrm>
            <a:custGeom>
              <a:avLst/>
              <a:gdLst/>
              <a:ahLst/>
              <a:cxnLst/>
              <a:rect l="l" t="t" r="r" b="b"/>
              <a:pathLst>
                <a:path w="23006" h="13411" extrusionOk="0">
                  <a:moveTo>
                    <a:pt x="9315" y="1"/>
                  </a:moveTo>
                  <a:lnTo>
                    <a:pt x="9002" y="32"/>
                  </a:lnTo>
                  <a:lnTo>
                    <a:pt x="8721" y="95"/>
                  </a:lnTo>
                  <a:lnTo>
                    <a:pt x="8409" y="188"/>
                  </a:lnTo>
                  <a:lnTo>
                    <a:pt x="8127" y="313"/>
                  </a:lnTo>
                  <a:lnTo>
                    <a:pt x="344" y="4814"/>
                  </a:lnTo>
                  <a:lnTo>
                    <a:pt x="188" y="4939"/>
                  </a:lnTo>
                  <a:lnTo>
                    <a:pt x="63" y="5096"/>
                  </a:lnTo>
                  <a:lnTo>
                    <a:pt x="0" y="5252"/>
                  </a:lnTo>
                  <a:lnTo>
                    <a:pt x="0" y="5440"/>
                  </a:lnTo>
                  <a:lnTo>
                    <a:pt x="0" y="5627"/>
                  </a:lnTo>
                  <a:lnTo>
                    <a:pt x="63" y="5783"/>
                  </a:lnTo>
                  <a:lnTo>
                    <a:pt x="188" y="5940"/>
                  </a:lnTo>
                  <a:lnTo>
                    <a:pt x="344" y="6065"/>
                  </a:lnTo>
                  <a:lnTo>
                    <a:pt x="12472" y="13066"/>
                  </a:lnTo>
                  <a:lnTo>
                    <a:pt x="12785" y="13223"/>
                  </a:lnTo>
                  <a:lnTo>
                    <a:pt x="13066" y="13316"/>
                  </a:lnTo>
                  <a:lnTo>
                    <a:pt x="13378" y="13379"/>
                  </a:lnTo>
                  <a:lnTo>
                    <a:pt x="13691" y="13410"/>
                  </a:lnTo>
                  <a:lnTo>
                    <a:pt x="13972" y="13379"/>
                  </a:lnTo>
                  <a:lnTo>
                    <a:pt x="14285" y="13316"/>
                  </a:lnTo>
                  <a:lnTo>
                    <a:pt x="14598" y="13223"/>
                  </a:lnTo>
                  <a:lnTo>
                    <a:pt x="14879" y="13066"/>
                  </a:lnTo>
                  <a:lnTo>
                    <a:pt x="22662" y="8597"/>
                  </a:lnTo>
                  <a:lnTo>
                    <a:pt x="22818" y="8472"/>
                  </a:lnTo>
                  <a:lnTo>
                    <a:pt x="22912" y="8315"/>
                  </a:lnTo>
                  <a:lnTo>
                    <a:pt x="22975" y="8128"/>
                  </a:lnTo>
                  <a:lnTo>
                    <a:pt x="23006" y="7971"/>
                  </a:lnTo>
                  <a:lnTo>
                    <a:pt x="22975" y="7784"/>
                  </a:lnTo>
                  <a:lnTo>
                    <a:pt x="22912" y="7596"/>
                  </a:lnTo>
                  <a:lnTo>
                    <a:pt x="22818" y="7471"/>
                  </a:lnTo>
                  <a:lnTo>
                    <a:pt x="22662" y="7346"/>
                  </a:lnTo>
                  <a:lnTo>
                    <a:pt x="10503" y="313"/>
                  </a:lnTo>
                  <a:lnTo>
                    <a:pt x="10221" y="188"/>
                  </a:lnTo>
                  <a:lnTo>
                    <a:pt x="9940" y="95"/>
                  </a:lnTo>
                  <a:lnTo>
                    <a:pt x="9628" y="32"/>
                  </a:lnTo>
                  <a:lnTo>
                    <a:pt x="931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p27">
              <a:extLst>
                <a:ext uri="{FF2B5EF4-FFF2-40B4-BE49-F238E27FC236}">
                  <a16:creationId xmlns:a16="http://schemas.microsoft.com/office/drawing/2014/main" id="{9810719E-98D8-C22A-7656-7C7BD633BD87}"/>
                </a:ext>
              </a:extLst>
            </p:cNvPr>
            <p:cNvSpPr/>
            <p:nvPr/>
          </p:nvSpPr>
          <p:spPr>
            <a:xfrm>
              <a:off x="3511984" y="1790547"/>
              <a:ext cx="344866" cy="375883"/>
            </a:xfrm>
            <a:custGeom>
              <a:avLst/>
              <a:gdLst/>
              <a:ahLst/>
              <a:cxnLst/>
              <a:rect l="l" t="t" r="r" b="b"/>
              <a:pathLst>
                <a:path w="3815" h="4158" extrusionOk="0">
                  <a:moveTo>
                    <a:pt x="563" y="0"/>
                  </a:moveTo>
                  <a:lnTo>
                    <a:pt x="438" y="31"/>
                  </a:lnTo>
                  <a:lnTo>
                    <a:pt x="313" y="63"/>
                  </a:lnTo>
                  <a:lnTo>
                    <a:pt x="219" y="156"/>
                  </a:lnTo>
                  <a:lnTo>
                    <a:pt x="126" y="250"/>
                  </a:lnTo>
                  <a:lnTo>
                    <a:pt x="63" y="375"/>
                  </a:lnTo>
                  <a:lnTo>
                    <a:pt x="1" y="532"/>
                  </a:lnTo>
                  <a:lnTo>
                    <a:pt x="1" y="750"/>
                  </a:lnTo>
                  <a:lnTo>
                    <a:pt x="32" y="969"/>
                  </a:lnTo>
                  <a:lnTo>
                    <a:pt x="94" y="1219"/>
                  </a:lnTo>
                  <a:lnTo>
                    <a:pt x="188" y="1469"/>
                  </a:lnTo>
                  <a:lnTo>
                    <a:pt x="282" y="1719"/>
                  </a:lnTo>
                  <a:lnTo>
                    <a:pt x="438" y="1907"/>
                  </a:lnTo>
                  <a:lnTo>
                    <a:pt x="1157" y="2720"/>
                  </a:lnTo>
                  <a:lnTo>
                    <a:pt x="1376" y="2907"/>
                  </a:lnTo>
                  <a:lnTo>
                    <a:pt x="1564" y="3095"/>
                  </a:lnTo>
                  <a:lnTo>
                    <a:pt x="2032" y="3407"/>
                  </a:lnTo>
                  <a:lnTo>
                    <a:pt x="2470" y="3657"/>
                  </a:lnTo>
                  <a:lnTo>
                    <a:pt x="2845" y="3845"/>
                  </a:lnTo>
                  <a:lnTo>
                    <a:pt x="3501" y="4126"/>
                  </a:lnTo>
                  <a:lnTo>
                    <a:pt x="3626" y="4157"/>
                  </a:lnTo>
                  <a:lnTo>
                    <a:pt x="3720" y="4157"/>
                  </a:lnTo>
                  <a:lnTo>
                    <a:pt x="3783" y="4064"/>
                  </a:lnTo>
                  <a:lnTo>
                    <a:pt x="3814" y="3939"/>
                  </a:lnTo>
                  <a:lnTo>
                    <a:pt x="3814" y="3720"/>
                  </a:lnTo>
                  <a:lnTo>
                    <a:pt x="3814" y="3501"/>
                  </a:lnTo>
                  <a:lnTo>
                    <a:pt x="3752" y="3251"/>
                  </a:lnTo>
                  <a:lnTo>
                    <a:pt x="3689" y="3001"/>
                  </a:lnTo>
                  <a:lnTo>
                    <a:pt x="3501" y="2438"/>
                  </a:lnTo>
                  <a:lnTo>
                    <a:pt x="3220" y="1907"/>
                  </a:lnTo>
                  <a:lnTo>
                    <a:pt x="2908" y="1407"/>
                  </a:lnTo>
                  <a:lnTo>
                    <a:pt x="2532" y="969"/>
                  </a:lnTo>
                  <a:lnTo>
                    <a:pt x="2345" y="782"/>
                  </a:lnTo>
                  <a:lnTo>
                    <a:pt x="2157" y="625"/>
                  </a:lnTo>
                  <a:lnTo>
                    <a:pt x="1970" y="500"/>
                  </a:lnTo>
                  <a:lnTo>
                    <a:pt x="1751" y="375"/>
                  </a:lnTo>
                  <a:lnTo>
                    <a:pt x="1188" y="125"/>
                  </a:lnTo>
                  <a:lnTo>
                    <a:pt x="1032" y="63"/>
                  </a:lnTo>
                  <a:lnTo>
                    <a:pt x="876" y="31"/>
                  </a:lnTo>
                  <a:lnTo>
                    <a:pt x="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8;p27">
              <a:extLst>
                <a:ext uri="{FF2B5EF4-FFF2-40B4-BE49-F238E27FC236}">
                  <a16:creationId xmlns:a16="http://schemas.microsoft.com/office/drawing/2014/main" id="{6F305BAD-2281-AE3A-6427-6C1D1D3973B0}"/>
                </a:ext>
              </a:extLst>
            </p:cNvPr>
            <p:cNvSpPr/>
            <p:nvPr/>
          </p:nvSpPr>
          <p:spPr>
            <a:xfrm>
              <a:off x="7089078" y="1782050"/>
              <a:ext cx="70691" cy="387183"/>
            </a:xfrm>
            <a:custGeom>
              <a:avLst/>
              <a:gdLst/>
              <a:ahLst/>
              <a:cxnLst/>
              <a:rect l="l" t="t" r="r" b="b"/>
              <a:pathLst>
                <a:path w="782" h="4283" extrusionOk="0">
                  <a:moveTo>
                    <a:pt x="0" y="0"/>
                  </a:moveTo>
                  <a:lnTo>
                    <a:pt x="0" y="4283"/>
                  </a:lnTo>
                  <a:lnTo>
                    <a:pt x="782" y="4283"/>
                  </a:lnTo>
                  <a:lnTo>
                    <a:pt x="782" y="2470"/>
                  </a:lnTo>
                  <a:lnTo>
                    <a:pt x="782" y="2157"/>
                  </a:lnTo>
                  <a:lnTo>
                    <a:pt x="751" y="1813"/>
                  </a:lnTo>
                  <a:lnTo>
                    <a:pt x="688" y="1501"/>
                  </a:lnTo>
                  <a:lnTo>
                    <a:pt x="594" y="1188"/>
                  </a:lnTo>
                  <a:lnTo>
                    <a:pt x="469" y="876"/>
                  </a:lnTo>
                  <a:lnTo>
                    <a:pt x="344" y="563"/>
                  </a:lnTo>
                  <a:lnTo>
                    <a:pt x="188" y="282"/>
                  </a:lnTo>
                  <a:lnTo>
                    <a:pt x="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9;p27">
              <a:extLst>
                <a:ext uri="{FF2B5EF4-FFF2-40B4-BE49-F238E27FC236}">
                  <a16:creationId xmlns:a16="http://schemas.microsoft.com/office/drawing/2014/main" id="{91E15EA4-775E-508A-6994-74BC762BF91F}"/>
                </a:ext>
              </a:extLst>
            </p:cNvPr>
            <p:cNvSpPr/>
            <p:nvPr/>
          </p:nvSpPr>
          <p:spPr>
            <a:xfrm>
              <a:off x="3031627" y="2559084"/>
              <a:ext cx="720649" cy="955166"/>
            </a:xfrm>
            <a:custGeom>
              <a:avLst/>
              <a:gdLst/>
              <a:ahLst/>
              <a:cxnLst/>
              <a:rect l="l" t="t" r="r" b="b"/>
              <a:pathLst>
                <a:path w="7972" h="10566" extrusionOk="0">
                  <a:moveTo>
                    <a:pt x="4471" y="0"/>
                  </a:moveTo>
                  <a:lnTo>
                    <a:pt x="4158" y="31"/>
                  </a:lnTo>
                  <a:lnTo>
                    <a:pt x="3877" y="94"/>
                  </a:lnTo>
                  <a:lnTo>
                    <a:pt x="3564" y="219"/>
                  </a:lnTo>
                  <a:lnTo>
                    <a:pt x="3220" y="375"/>
                  </a:lnTo>
                  <a:lnTo>
                    <a:pt x="2908" y="594"/>
                  </a:lnTo>
                  <a:lnTo>
                    <a:pt x="2595" y="844"/>
                  </a:lnTo>
                  <a:lnTo>
                    <a:pt x="2283" y="1125"/>
                  </a:lnTo>
                  <a:lnTo>
                    <a:pt x="1970" y="1438"/>
                  </a:lnTo>
                  <a:lnTo>
                    <a:pt x="1689" y="1782"/>
                  </a:lnTo>
                  <a:lnTo>
                    <a:pt x="1439" y="2157"/>
                  </a:lnTo>
                  <a:lnTo>
                    <a:pt x="1189" y="2563"/>
                  </a:lnTo>
                  <a:lnTo>
                    <a:pt x="939" y="2970"/>
                  </a:lnTo>
                  <a:lnTo>
                    <a:pt x="751" y="3376"/>
                  </a:lnTo>
                  <a:lnTo>
                    <a:pt x="564" y="3814"/>
                  </a:lnTo>
                  <a:lnTo>
                    <a:pt x="376" y="4282"/>
                  </a:lnTo>
                  <a:lnTo>
                    <a:pt x="251" y="4720"/>
                  </a:lnTo>
                  <a:lnTo>
                    <a:pt x="157" y="5189"/>
                  </a:lnTo>
                  <a:lnTo>
                    <a:pt x="63" y="5658"/>
                  </a:lnTo>
                  <a:lnTo>
                    <a:pt x="1" y="6095"/>
                  </a:lnTo>
                  <a:lnTo>
                    <a:pt x="1" y="6564"/>
                  </a:lnTo>
                  <a:lnTo>
                    <a:pt x="32" y="7033"/>
                  </a:lnTo>
                  <a:lnTo>
                    <a:pt x="95" y="7502"/>
                  </a:lnTo>
                  <a:lnTo>
                    <a:pt x="188" y="7908"/>
                  </a:lnTo>
                  <a:lnTo>
                    <a:pt x="313" y="8252"/>
                  </a:lnTo>
                  <a:lnTo>
                    <a:pt x="501" y="8565"/>
                  </a:lnTo>
                  <a:lnTo>
                    <a:pt x="689" y="8846"/>
                  </a:lnTo>
                  <a:lnTo>
                    <a:pt x="939" y="9065"/>
                  </a:lnTo>
                  <a:lnTo>
                    <a:pt x="1189" y="9221"/>
                  </a:lnTo>
                  <a:lnTo>
                    <a:pt x="3502" y="10565"/>
                  </a:lnTo>
                  <a:lnTo>
                    <a:pt x="7972" y="1751"/>
                  </a:lnTo>
                  <a:lnTo>
                    <a:pt x="5471" y="282"/>
                  </a:lnTo>
                  <a:lnTo>
                    <a:pt x="5252" y="156"/>
                  </a:lnTo>
                  <a:lnTo>
                    <a:pt x="5002" y="63"/>
                  </a:lnTo>
                  <a:lnTo>
                    <a:pt x="472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p27">
              <a:extLst>
                <a:ext uri="{FF2B5EF4-FFF2-40B4-BE49-F238E27FC236}">
                  <a16:creationId xmlns:a16="http://schemas.microsoft.com/office/drawing/2014/main" id="{60D4413D-6ADC-A1DA-B263-9CCD3BCBBAE9}"/>
                </a:ext>
              </a:extLst>
            </p:cNvPr>
            <p:cNvSpPr/>
            <p:nvPr/>
          </p:nvSpPr>
          <p:spPr>
            <a:xfrm>
              <a:off x="3254902" y="2686179"/>
              <a:ext cx="584962" cy="850664"/>
            </a:xfrm>
            <a:custGeom>
              <a:avLst/>
              <a:gdLst/>
              <a:ahLst/>
              <a:cxnLst/>
              <a:rect l="l" t="t" r="r" b="b"/>
              <a:pathLst>
                <a:path w="6471" h="9410" extrusionOk="0">
                  <a:moveTo>
                    <a:pt x="4470" y="1"/>
                  </a:moveTo>
                  <a:lnTo>
                    <a:pt x="4189" y="32"/>
                  </a:lnTo>
                  <a:lnTo>
                    <a:pt x="3876" y="95"/>
                  </a:lnTo>
                  <a:lnTo>
                    <a:pt x="3564" y="220"/>
                  </a:lnTo>
                  <a:lnTo>
                    <a:pt x="3220" y="407"/>
                  </a:lnTo>
                  <a:lnTo>
                    <a:pt x="2907" y="595"/>
                  </a:lnTo>
                  <a:lnTo>
                    <a:pt x="2563" y="845"/>
                  </a:lnTo>
                  <a:lnTo>
                    <a:pt x="2251" y="1157"/>
                  </a:lnTo>
                  <a:lnTo>
                    <a:pt x="1969" y="1470"/>
                  </a:lnTo>
                  <a:lnTo>
                    <a:pt x="1688" y="1814"/>
                  </a:lnTo>
                  <a:lnTo>
                    <a:pt x="1407" y="2189"/>
                  </a:lnTo>
                  <a:lnTo>
                    <a:pt x="1157" y="2564"/>
                  </a:lnTo>
                  <a:lnTo>
                    <a:pt x="938" y="2970"/>
                  </a:lnTo>
                  <a:lnTo>
                    <a:pt x="719" y="3408"/>
                  </a:lnTo>
                  <a:lnTo>
                    <a:pt x="532" y="3845"/>
                  </a:lnTo>
                  <a:lnTo>
                    <a:pt x="375" y="4283"/>
                  </a:lnTo>
                  <a:lnTo>
                    <a:pt x="250" y="4752"/>
                  </a:lnTo>
                  <a:lnTo>
                    <a:pt x="125" y="5221"/>
                  </a:lnTo>
                  <a:lnTo>
                    <a:pt x="63" y="5658"/>
                  </a:lnTo>
                  <a:lnTo>
                    <a:pt x="0" y="6127"/>
                  </a:lnTo>
                  <a:lnTo>
                    <a:pt x="0" y="6565"/>
                  </a:lnTo>
                  <a:lnTo>
                    <a:pt x="0" y="7002"/>
                  </a:lnTo>
                  <a:lnTo>
                    <a:pt x="63" y="7409"/>
                  </a:lnTo>
                  <a:lnTo>
                    <a:pt x="125" y="7784"/>
                  </a:lnTo>
                  <a:lnTo>
                    <a:pt x="250" y="8096"/>
                  </a:lnTo>
                  <a:lnTo>
                    <a:pt x="375" y="8409"/>
                  </a:lnTo>
                  <a:lnTo>
                    <a:pt x="532" y="8659"/>
                  </a:lnTo>
                  <a:lnTo>
                    <a:pt x="719" y="8878"/>
                  </a:lnTo>
                  <a:lnTo>
                    <a:pt x="938" y="9065"/>
                  </a:lnTo>
                  <a:lnTo>
                    <a:pt x="1157" y="9222"/>
                  </a:lnTo>
                  <a:lnTo>
                    <a:pt x="1407" y="9316"/>
                  </a:lnTo>
                  <a:lnTo>
                    <a:pt x="1688" y="9378"/>
                  </a:lnTo>
                  <a:lnTo>
                    <a:pt x="1969" y="9409"/>
                  </a:lnTo>
                  <a:lnTo>
                    <a:pt x="2251" y="9378"/>
                  </a:lnTo>
                  <a:lnTo>
                    <a:pt x="2563" y="9316"/>
                  </a:lnTo>
                  <a:lnTo>
                    <a:pt x="2907" y="9190"/>
                  </a:lnTo>
                  <a:lnTo>
                    <a:pt x="3220" y="9034"/>
                  </a:lnTo>
                  <a:lnTo>
                    <a:pt x="3564" y="8815"/>
                  </a:lnTo>
                  <a:lnTo>
                    <a:pt x="3876" y="8565"/>
                  </a:lnTo>
                  <a:lnTo>
                    <a:pt x="4189" y="8284"/>
                  </a:lnTo>
                  <a:lnTo>
                    <a:pt x="4470" y="7940"/>
                  </a:lnTo>
                  <a:lnTo>
                    <a:pt x="4783" y="7596"/>
                  </a:lnTo>
                  <a:lnTo>
                    <a:pt x="5033" y="7253"/>
                  </a:lnTo>
                  <a:lnTo>
                    <a:pt x="5283" y="6846"/>
                  </a:lnTo>
                  <a:lnTo>
                    <a:pt x="5502" y="6440"/>
                  </a:lnTo>
                  <a:lnTo>
                    <a:pt x="5720" y="6002"/>
                  </a:lnTo>
                  <a:lnTo>
                    <a:pt x="5908" y="5565"/>
                  </a:lnTo>
                  <a:lnTo>
                    <a:pt x="6064" y="5127"/>
                  </a:lnTo>
                  <a:lnTo>
                    <a:pt x="6220" y="4658"/>
                  </a:lnTo>
                  <a:lnTo>
                    <a:pt x="6314" y="4221"/>
                  </a:lnTo>
                  <a:lnTo>
                    <a:pt x="6408" y="3752"/>
                  </a:lnTo>
                  <a:lnTo>
                    <a:pt x="6439" y="3283"/>
                  </a:lnTo>
                  <a:lnTo>
                    <a:pt x="6470" y="2845"/>
                  </a:lnTo>
                  <a:lnTo>
                    <a:pt x="6439" y="2408"/>
                  </a:lnTo>
                  <a:lnTo>
                    <a:pt x="6408" y="2001"/>
                  </a:lnTo>
                  <a:lnTo>
                    <a:pt x="6314" y="1626"/>
                  </a:lnTo>
                  <a:lnTo>
                    <a:pt x="6220" y="1314"/>
                  </a:lnTo>
                  <a:lnTo>
                    <a:pt x="6064" y="1001"/>
                  </a:lnTo>
                  <a:lnTo>
                    <a:pt x="5908" y="751"/>
                  </a:lnTo>
                  <a:lnTo>
                    <a:pt x="5720" y="532"/>
                  </a:lnTo>
                  <a:lnTo>
                    <a:pt x="5502" y="345"/>
                  </a:lnTo>
                  <a:lnTo>
                    <a:pt x="5283" y="188"/>
                  </a:lnTo>
                  <a:lnTo>
                    <a:pt x="5033" y="95"/>
                  </a:lnTo>
                  <a:lnTo>
                    <a:pt x="4783" y="32"/>
                  </a:lnTo>
                  <a:lnTo>
                    <a:pt x="447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p27">
              <a:extLst>
                <a:ext uri="{FF2B5EF4-FFF2-40B4-BE49-F238E27FC236}">
                  <a16:creationId xmlns:a16="http://schemas.microsoft.com/office/drawing/2014/main" id="{09182A58-D3C9-99A2-7626-EA4B9BE09D9E}"/>
                </a:ext>
              </a:extLst>
            </p:cNvPr>
            <p:cNvSpPr/>
            <p:nvPr/>
          </p:nvSpPr>
          <p:spPr>
            <a:xfrm>
              <a:off x="6507027" y="2152217"/>
              <a:ext cx="720649" cy="955166"/>
            </a:xfrm>
            <a:custGeom>
              <a:avLst/>
              <a:gdLst/>
              <a:ahLst/>
              <a:cxnLst/>
              <a:rect l="l" t="t" r="r" b="b"/>
              <a:pathLst>
                <a:path w="7972" h="10566" extrusionOk="0">
                  <a:moveTo>
                    <a:pt x="4439" y="0"/>
                  </a:moveTo>
                  <a:lnTo>
                    <a:pt x="4158" y="31"/>
                  </a:lnTo>
                  <a:lnTo>
                    <a:pt x="3845" y="125"/>
                  </a:lnTo>
                  <a:lnTo>
                    <a:pt x="3533" y="219"/>
                  </a:lnTo>
                  <a:lnTo>
                    <a:pt x="3220" y="406"/>
                  </a:lnTo>
                  <a:lnTo>
                    <a:pt x="2907" y="594"/>
                  </a:lnTo>
                  <a:lnTo>
                    <a:pt x="2564" y="875"/>
                  </a:lnTo>
                  <a:lnTo>
                    <a:pt x="2251" y="1157"/>
                  </a:lnTo>
                  <a:lnTo>
                    <a:pt x="1970" y="1469"/>
                  </a:lnTo>
                  <a:lnTo>
                    <a:pt x="1688" y="1813"/>
                  </a:lnTo>
                  <a:lnTo>
                    <a:pt x="1407" y="2188"/>
                  </a:lnTo>
                  <a:lnTo>
                    <a:pt x="1157" y="2563"/>
                  </a:lnTo>
                  <a:lnTo>
                    <a:pt x="938" y="2970"/>
                  </a:lnTo>
                  <a:lnTo>
                    <a:pt x="719" y="3407"/>
                  </a:lnTo>
                  <a:lnTo>
                    <a:pt x="532" y="3845"/>
                  </a:lnTo>
                  <a:lnTo>
                    <a:pt x="376" y="4282"/>
                  </a:lnTo>
                  <a:lnTo>
                    <a:pt x="251" y="4751"/>
                  </a:lnTo>
                  <a:lnTo>
                    <a:pt x="125" y="5220"/>
                  </a:lnTo>
                  <a:lnTo>
                    <a:pt x="63" y="5658"/>
                  </a:lnTo>
                  <a:lnTo>
                    <a:pt x="0" y="6127"/>
                  </a:lnTo>
                  <a:lnTo>
                    <a:pt x="0" y="6564"/>
                  </a:lnTo>
                  <a:lnTo>
                    <a:pt x="0" y="7064"/>
                  </a:lnTo>
                  <a:lnTo>
                    <a:pt x="63" y="7502"/>
                  </a:lnTo>
                  <a:lnTo>
                    <a:pt x="188" y="7908"/>
                  </a:lnTo>
                  <a:lnTo>
                    <a:pt x="313" y="8283"/>
                  </a:lnTo>
                  <a:lnTo>
                    <a:pt x="501" y="8596"/>
                  </a:lnTo>
                  <a:lnTo>
                    <a:pt x="688" y="8846"/>
                  </a:lnTo>
                  <a:lnTo>
                    <a:pt x="938" y="9065"/>
                  </a:lnTo>
                  <a:lnTo>
                    <a:pt x="1188" y="9252"/>
                  </a:lnTo>
                  <a:lnTo>
                    <a:pt x="3501" y="10565"/>
                  </a:lnTo>
                  <a:lnTo>
                    <a:pt x="7971" y="1782"/>
                  </a:lnTo>
                  <a:lnTo>
                    <a:pt x="5470" y="313"/>
                  </a:lnTo>
                  <a:lnTo>
                    <a:pt x="5220" y="156"/>
                  </a:lnTo>
                  <a:lnTo>
                    <a:pt x="5002" y="63"/>
                  </a:lnTo>
                  <a:lnTo>
                    <a:pt x="4720" y="31"/>
                  </a:lnTo>
                  <a:lnTo>
                    <a:pt x="4439"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2;p27">
              <a:extLst>
                <a:ext uri="{FF2B5EF4-FFF2-40B4-BE49-F238E27FC236}">
                  <a16:creationId xmlns:a16="http://schemas.microsoft.com/office/drawing/2014/main" id="{965D988F-CF98-6ED6-F154-DF37F24360C6}"/>
                </a:ext>
              </a:extLst>
            </p:cNvPr>
            <p:cNvSpPr/>
            <p:nvPr/>
          </p:nvSpPr>
          <p:spPr>
            <a:xfrm>
              <a:off x="4424608" y="3364321"/>
              <a:ext cx="720649" cy="955166"/>
            </a:xfrm>
            <a:custGeom>
              <a:avLst/>
              <a:gdLst/>
              <a:ahLst/>
              <a:cxnLst/>
              <a:rect l="l" t="t" r="r" b="b"/>
              <a:pathLst>
                <a:path w="7972" h="10566" extrusionOk="0">
                  <a:moveTo>
                    <a:pt x="4439" y="1"/>
                  </a:moveTo>
                  <a:lnTo>
                    <a:pt x="4158" y="32"/>
                  </a:lnTo>
                  <a:lnTo>
                    <a:pt x="3877" y="94"/>
                  </a:lnTo>
                  <a:lnTo>
                    <a:pt x="3564" y="219"/>
                  </a:lnTo>
                  <a:lnTo>
                    <a:pt x="3220" y="407"/>
                  </a:lnTo>
                  <a:lnTo>
                    <a:pt x="2908" y="594"/>
                  </a:lnTo>
                  <a:lnTo>
                    <a:pt x="2564" y="845"/>
                  </a:lnTo>
                  <a:lnTo>
                    <a:pt x="2283" y="1126"/>
                  </a:lnTo>
                  <a:lnTo>
                    <a:pt x="1970" y="1470"/>
                  </a:lnTo>
                  <a:lnTo>
                    <a:pt x="1689" y="1814"/>
                  </a:lnTo>
                  <a:lnTo>
                    <a:pt x="1407" y="2157"/>
                  </a:lnTo>
                  <a:lnTo>
                    <a:pt x="1157" y="2564"/>
                  </a:lnTo>
                  <a:lnTo>
                    <a:pt x="938" y="2970"/>
                  </a:lnTo>
                  <a:lnTo>
                    <a:pt x="720" y="3408"/>
                  </a:lnTo>
                  <a:lnTo>
                    <a:pt x="532" y="3845"/>
                  </a:lnTo>
                  <a:lnTo>
                    <a:pt x="376" y="4283"/>
                  </a:lnTo>
                  <a:lnTo>
                    <a:pt x="251" y="4752"/>
                  </a:lnTo>
                  <a:lnTo>
                    <a:pt x="126" y="5221"/>
                  </a:lnTo>
                  <a:lnTo>
                    <a:pt x="63" y="5658"/>
                  </a:lnTo>
                  <a:lnTo>
                    <a:pt x="1" y="6127"/>
                  </a:lnTo>
                  <a:lnTo>
                    <a:pt x="1" y="6565"/>
                  </a:lnTo>
                  <a:lnTo>
                    <a:pt x="32" y="7065"/>
                  </a:lnTo>
                  <a:lnTo>
                    <a:pt x="95" y="7502"/>
                  </a:lnTo>
                  <a:lnTo>
                    <a:pt x="188" y="7909"/>
                  </a:lnTo>
                  <a:lnTo>
                    <a:pt x="313" y="8284"/>
                  </a:lnTo>
                  <a:lnTo>
                    <a:pt x="501" y="8596"/>
                  </a:lnTo>
                  <a:lnTo>
                    <a:pt x="688" y="8846"/>
                  </a:lnTo>
                  <a:lnTo>
                    <a:pt x="938" y="9065"/>
                  </a:lnTo>
                  <a:lnTo>
                    <a:pt x="1189" y="9222"/>
                  </a:lnTo>
                  <a:lnTo>
                    <a:pt x="3502" y="10566"/>
                  </a:lnTo>
                  <a:lnTo>
                    <a:pt x="7971" y="1782"/>
                  </a:lnTo>
                  <a:lnTo>
                    <a:pt x="5471" y="282"/>
                  </a:lnTo>
                  <a:lnTo>
                    <a:pt x="5221" y="157"/>
                  </a:lnTo>
                  <a:lnTo>
                    <a:pt x="5002" y="63"/>
                  </a:lnTo>
                  <a:lnTo>
                    <a:pt x="4721" y="32"/>
                  </a:lnTo>
                  <a:lnTo>
                    <a:pt x="4439"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3;p27">
              <a:extLst>
                <a:ext uri="{FF2B5EF4-FFF2-40B4-BE49-F238E27FC236}">
                  <a16:creationId xmlns:a16="http://schemas.microsoft.com/office/drawing/2014/main" id="{6297119E-5AF2-C672-455A-5977B1D740E3}"/>
                </a:ext>
              </a:extLst>
            </p:cNvPr>
            <p:cNvSpPr/>
            <p:nvPr/>
          </p:nvSpPr>
          <p:spPr>
            <a:xfrm>
              <a:off x="3048622" y="538850"/>
              <a:ext cx="4266762" cy="3549104"/>
            </a:xfrm>
            <a:custGeom>
              <a:avLst/>
              <a:gdLst/>
              <a:ahLst/>
              <a:cxnLst/>
              <a:rect l="l" t="t" r="r" b="b"/>
              <a:pathLst>
                <a:path w="47200" h="39260" extrusionOk="0">
                  <a:moveTo>
                    <a:pt x="28476" y="0"/>
                  </a:moveTo>
                  <a:lnTo>
                    <a:pt x="27913" y="31"/>
                  </a:lnTo>
                  <a:lnTo>
                    <a:pt x="27382" y="94"/>
                  </a:lnTo>
                  <a:lnTo>
                    <a:pt x="26819" y="219"/>
                  </a:lnTo>
                  <a:lnTo>
                    <a:pt x="26288" y="344"/>
                  </a:lnTo>
                  <a:lnTo>
                    <a:pt x="25756" y="531"/>
                  </a:lnTo>
                  <a:lnTo>
                    <a:pt x="25225" y="719"/>
                  </a:lnTo>
                  <a:lnTo>
                    <a:pt x="24694" y="969"/>
                  </a:lnTo>
                  <a:lnTo>
                    <a:pt x="18786" y="3876"/>
                  </a:lnTo>
                  <a:lnTo>
                    <a:pt x="17942" y="4314"/>
                  </a:lnTo>
                  <a:lnTo>
                    <a:pt x="17098" y="4814"/>
                  </a:lnTo>
                  <a:lnTo>
                    <a:pt x="16317" y="5376"/>
                  </a:lnTo>
                  <a:lnTo>
                    <a:pt x="15535" y="5939"/>
                  </a:lnTo>
                  <a:lnTo>
                    <a:pt x="14785" y="6533"/>
                  </a:lnTo>
                  <a:lnTo>
                    <a:pt x="14097" y="7189"/>
                  </a:lnTo>
                  <a:lnTo>
                    <a:pt x="13410" y="7877"/>
                  </a:lnTo>
                  <a:lnTo>
                    <a:pt x="12753" y="8596"/>
                  </a:lnTo>
                  <a:lnTo>
                    <a:pt x="4158" y="18598"/>
                  </a:lnTo>
                  <a:lnTo>
                    <a:pt x="2313" y="22974"/>
                  </a:lnTo>
                  <a:lnTo>
                    <a:pt x="2063" y="23193"/>
                  </a:lnTo>
                  <a:lnTo>
                    <a:pt x="1813" y="23443"/>
                  </a:lnTo>
                  <a:lnTo>
                    <a:pt x="1470" y="23787"/>
                  </a:lnTo>
                  <a:lnTo>
                    <a:pt x="1126" y="24225"/>
                  </a:lnTo>
                  <a:lnTo>
                    <a:pt x="782" y="24756"/>
                  </a:lnTo>
                  <a:lnTo>
                    <a:pt x="626" y="25069"/>
                  </a:lnTo>
                  <a:lnTo>
                    <a:pt x="469" y="25381"/>
                  </a:lnTo>
                  <a:lnTo>
                    <a:pt x="313" y="25694"/>
                  </a:lnTo>
                  <a:lnTo>
                    <a:pt x="219" y="26038"/>
                  </a:lnTo>
                  <a:lnTo>
                    <a:pt x="125" y="26413"/>
                  </a:lnTo>
                  <a:lnTo>
                    <a:pt x="32" y="26756"/>
                  </a:lnTo>
                  <a:lnTo>
                    <a:pt x="0" y="27100"/>
                  </a:lnTo>
                  <a:lnTo>
                    <a:pt x="0" y="27475"/>
                  </a:lnTo>
                  <a:lnTo>
                    <a:pt x="0" y="27819"/>
                  </a:lnTo>
                  <a:lnTo>
                    <a:pt x="32" y="28132"/>
                  </a:lnTo>
                  <a:lnTo>
                    <a:pt x="63" y="28476"/>
                  </a:lnTo>
                  <a:lnTo>
                    <a:pt x="125" y="28788"/>
                  </a:lnTo>
                  <a:lnTo>
                    <a:pt x="313" y="29382"/>
                  </a:lnTo>
                  <a:lnTo>
                    <a:pt x="532" y="29882"/>
                  </a:lnTo>
                  <a:lnTo>
                    <a:pt x="751" y="30351"/>
                  </a:lnTo>
                  <a:lnTo>
                    <a:pt x="1032" y="30726"/>
                  </a:lnTo>
                  <a:lnTo>
                    <a:pt x="1157" y="30851"/>
                  </a:lnTo>
                  <a:lnTo>
                    <a:pt x="1313" y="31008"/>
                  </a:lnTo>
                  <a:lnTo>
                    <a:pt x="1657" y="31258"/>
                  </a:lnTo>
                  <a:lnTo>
                    <a:pt x="2001" y="31476"/>
                  </a:lnTo>
                  <a:lnTo>
                    <a:pt x="2376" y="31633"/>
                  </a:lnTo>
                  <a:lnTo>
                    <a:pt x="2970" y="31883"/>
                  </a:lnTo>
                  <a:lnTo>
                    <a:pt x="3220" y="31945"/>
                  </a:lnTo>
                  <a:lnTo>
                    <a:pt x="11597" y="36790"/>
                  </a:lnTo>
                  <a:lnTo>
                    <a:pt x="11753" y="37071"/>
                  </a:lnTo>
                  <a:lnTo>
                    <a:pt x="11972" y="37384"/>
                  </a:lnTo>
                  <a:lnTo>
                    <a:pt x="12285" y="37759"/>
                  </a:lnTo>
                  <a:lnTo>
                    <a:pt x="12691" y="38165"/>
                  </a:lnTo>
                  <a:lnTo>
                    <a:pt x="12910" y="38384"/>
                  </a:lnTo>
                  <a:lnTo>
                    <a:pt x="13160" y="38572"/>
                  </a:lnTo>
                  <a:lnTo>
                    <a:pt x="13441" y="38728"/>
                  </a:lnTo>
                  <a:lnTo>
                    <a:pt x="13754" y="38884"/>
                  </a:lnTo>
                  <a:lnTo>
                    <a:pt x="14066" y="39041"/>
                  </a:lnTo>
                  <a:lnTo>
                    <a:pt x="14441" y="39134"/>
                  </a:lnTo>
                  <a:lnTo>
                    <a:pt x="14754" y="39197"/>
                  </a:lnTo>
                  <a:lnTo>
                    <a:pt x="15098" y="39228"/>
                  </a:lnTo>
                  <a:lnTo>
                    <a:pt x="15442" y="39259"/>
                  </a:lnTo>
                  <a:lnTo>
                    <a:pt x="15817" y="39228"/>
                  </a:lnTo>
                  <a:lnTo>
                    <a:pt x="16192" y="39197"/>
                  </a:lnTo>
                  <a:lnTo>
                    <a:pt x="16567" y="39134"/>
                  </a:lnTo>
                  <a:lnTo>
                    <a:pt x="17380" y="38978"/>
                  </a:lnTo>
                  <a:lnTo>
                    <a:pt x="18192" y="38759"/>
                  </a:lnTo>
                  <a:lnTo>
                    <a:pt x="19005" y="38478"/>
                  </a:lnTo>
                  <a:lnTo>
                    <a:pt x="19786" y="38134"/>
                  </a:lnTo>
                  <a:lnTo>
                    <a:pt x="20568" y="37790"/>
                  </a:lnTo>
                  <a:lnTo>
                    <a:pt x="21287" y="37447"/>
                  </a:lnTo>
                  <a:lnTo>
                    <a:pt x="21974" y="37103"/>
                  </a:lnTo>
                  <a:lnTo>
                    <a:pt x="23100" y="36478"/>
                  </a:lnTo>
                  <a:lnTo>
                    <a:pt x="23881" y="36009"/>
                  </a:lnTo>
                  <a:lnTo>
                    <a:pt x="24162" y="35821"/>
                  </a:lnTo>
                  <a:lnTo>
                    <a:pt x="47199" y="22474"/>
                  </a:lnTo>
                  <a:lnTo>
                    <a:pt x="47168" y="22068"/>
                  </a:lnTo>
                  <a:lnTo>
                    <a:pt x="47137" y="21630"/>
                  </a:lnTo>
                  <a:lnTo>
                    <a:pt x="47074" y="21099"/>
                  </a:lnTo>
                  <a:lnTo>
                    <a:pt x="46980" y="20505"/>
                  </a:lnTo>
                  <a:lnTo>
                    <a:pt x="46824" y="19880"/>
                  </a:lnTo>
                  <a:lnTo>
                    <a:pt x="46730" y="19567"/>
                  </a:lnTo>
                  <a:lnTo>
                    <a:pt x="46605" y="19286"/>
                  </a:lnTo>
                  <a:lnTo>
                    <a:pt x="46480" y="19036"/>
                  </a:lnTo>
                  <a:lnTo>
                    <a:pt x="46324" y="18786"/>
                  </a:lnTo>
                  <a:lnTo>
                    <a:pt x="46011" y="18380"/>
                  </a:lnTo>
                  <a:lnTo>
                    <a:pt x="45699" y="18004"/>
                  </a:lnTo>
                  <a:lnTo>
                    <a:pt x="45417" y="17723"/>
                  </a:lnTo>
                  <a:lnTo>
                    <a:pt x="45199" y="17504"/>
                  </a:lnTo>
                  <a:lnTo>
                    <a:pt x="44823" y="17223"/>
                  </a:lnTo>
                  <a:lnTo>
                    <a:pt x="44698" y="17129"/>
                  </a:lnTo>
                  <a:lnTo>
                    <a:pt x="44698" y="13753"/>
                  </a:lnTo>
                  <a:lnTo>
                    <a:pt x="44698" y="13441"/>
                  </a:lnTo>
                  <a:lnTo>
                    <a:pt x="44667" y="13160"/>
                  </a:lnTo>
                  <a:lnTo>
                    <a:pt x="44605" y="12847"/>
                  </a:lnTo>
                  <a:lnTo>
                    <a:pt x="44542" y="12566"/>
                  </a:lnTo>
                  <a:lnTo>
                    <a:pt x="44448" y="12284"/>
                  </a:lnTo>
                  <a:lnTo>
                    <a:pt x="44323" y="12003"/>
                  </a:lnTo>
                  <a:lnTo>
                    <a:pt x="44198" y="11753"/>
                  </a:lnTo>
                  <a:lnTo>
                    <a:pt x="44042" y="11503"/>
                  </a:lnTo>
                  <a:lnTo>
                    <a:pt x="41166" y="7127"/>
                  </a:lnTo>
                  <a:lnTo>
                    <a:pt x="40823" y="6595"/>
                  </a:lnTo>
                  <a:lnTo>
                    <a:pt x="40416" y="6095"/>
                  </a:lnTo>
                  <a:lnTo>
                    <a:pt x="40010" y="5595"/>
                  </a:lnTo>
                  <a:lnTo>
                    <a:pt x="39541" y="5158"/>
                  </a:lnTo>
                  <a:lnTo>
                    <a:pt x="39072" y="4751"/>
                  </a:lnTo>
                  <a:lnTo>
                    <a:pt x="38572" y="4345"/>
                  </a:lnTo>
                  <a:lnTo>
                    <a:pt x="38072" y="3970"/>
                  </a:lnTo>
                  <a:lnTo>
                    <a:pt x="37509" y="3626"/>
                  </a:lnTo>
                  <a:lnTo>
                    <a:pt x="33290" y="1219"/>
                  </a:lnTo>
                  <a:lnTo>
                    <a:pt x="32789" y="938"/>
                  </a:lnTo>
                  <a:lnTo>
                    <a:pt x="32289" y="688"/>
                  </a:lnTo>
                  <a:lnTo>
                    <a:pt x="31758" y="500"/>
                  </a:lnTo>
                  <a:lnTo>
                    <a:pt x="31227" y="344"/>
                  </a:lnTo>
                  <a:lnTo>
                    <a:pt x="30695" y="188"/>
                  </a:lnTo>
                  <a:lnTo>
                    <a:pt x="30133" y="94"/>
                  </a:lnTo>
                  <a:lnTo>
                    <a:pt x="29601" y="31"/>
                  </a:lnTo>
                  <a:lnTo>
                    <a:pt x="2903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4;p27">
              <a:extLst>
                <a:ext uri="{FF2B5EF4-FFF2-40B4-BE49-F238E27FC236}">
                  <a16:creationId xmlns:a16="http://schemas.microsoft.com/office/drawing/2014/main" id="{288481B7-D78C-3D16-2DC6-5BF86D225340}"/>
                </a:ext>
              </a:extLst>
            </p:cNvPr>
            <p:cNvSpPr/>
            <p:nvPr/>
          </p:nvSpPr>
          <p:spPr>
            <a:xfrm>
              <a:off x="6721805" y="2087223"/>
              <a:ext cx="593460" cy="822369"/>
            </a:xfrm>
            <a:custGeom>
              <a:avLst/>
              <a:gdLst/>
              <a:ahLst/>
              <a:cxnLst/>
              <a:rect l="l" t="t" r="r" b="b"/>
              <a:pathLst>
                <a:path w="6565" h="9097" extrusionOk="0">
                  <a:moveTo>
                    <a:pt x="4063" y="0"/>
                  </a:moveTo>
                  <a:lnTo>
                    <a:pt x="3876" y="188"/>
                  </a:lnTo>
                  <a:lnTo>
                    <a:pt x="3345" y="688"/>
                  </a:lnTo>
                  <a:lnTo>
                    <a:pt x="3001" y="1032"/>
                  </a:lnTo>
                  <a:lnTo>
                    <a:pt x="2626" y="1469"/>
                  </a:lnTo>
                  <a:lnTo>
                    <a:pt x="2219" y="1969"/>
                  </a:lnTo>
                  <a:lnTo>
                    <a:pt x="1813" y="2563"/>
                  </a:lnTo>
                  <a:lnTo>
                    <a:pt x="1407" y="3188"/>
                  </a:lnTo>
                  <a:lnTo>
                    <a:pt x="1032" y="3876"/>
                  </a:lnTo>
                  <a:lnTo>
                    <a:pt x="688" y="4626"/>
                  </a:lnTo>
                  <a:lnTo>
                    <a:pt x="531" y="5001"/>
                  </a:lnTo>
                  <a:lnTo>
                    <a:pt x="406" y="5408"/>
                  </a:lnTo>
                  <a:lnTo>
                    <a:pt x="281" y="5845"/>
                  </a:lnTo>
                  <a:lnTo>
                    <a:pt x="188" y="6283"/>
                  </a:lnTo>
                  <a:lnTo>
                    <a:pt x="94" y="6721"/>
                  </a:lnTo>
                  <a:lnTo>
                    <a:pt x="63" y="7158"/>
                  </a:lnTo>
                  <a:lnTo>
                    <a:pt x="31" y="7627"/>
                  </a:lnTo>
                  <a:lnTo>
                    <a:pt x="0" y="8096"/>
                  </a:lnTo>
                  <a:lnTo>
                    <a:pt x="31" y="8596"/>
                  </a:lnTo>
                  <a:lnTo>
                    <a:pt x="94" y="9096"/>
                  </a:lnTo>
                  <a:lnTo>
                    <a:pt x="6564" y="5345"/>
                  </a:lnTo>
                  <a:lnTo>
                    <a:pt x="6533" y="4939"/>
                  </a:lnTo>
                  <a:lnTo>
                    <a:pt x="6502" y="4501"/>
                  </a:lnTo>
                  <a:lnTo>
                    <a:pt x="6439" y="3970"/>
                  </a:lnTo>
                  <a:lnTo>
                    <a:pt x="6345" y="3376"/>
                  </a:lnTo>
                  <a:lnTo>
                    <a:pt x="6189" y="2751"/>
                  </a:lnTo>
                  <a:lnTo>
                    <a:pt x="6095" y="2438"/>
                  </a:lnTo>
                  <a:lnTo>
                    <a:pt x="5970" y="2157"/>
                  </a:lnTo>
                  <a:lnTo>
                    <a:pt x="5845" y="1907"/>
                  </a:lnTo>
                  <a:lnTo>
                    <a:pt x="5689" y="1657"/>
                  </a:lnTo>
                  <a:lnTo>
                    <a:pt x="5376" y="1251"/>
                  </a:lnTo>
                  <a:lnTo>
                    <a:pt x="5064" y="875"/>
                  </a:lnTo>
                  <a:lnTo>
                    <a:pt x="4782" y="594"/>
                  </a:lnTo>
                  <a:lnTo>
                    <a:pt x="4564" y="375"/>
                  </a:lnTo>
                  <a:lnTo>
                    <a:pt x="4188" y="94"/>
                  </a:lnTo>
                  <a:lnTo>
                    <a:pt x="4063" y="0"/>
                  </a:lnTo>
                  <a:close/>
                </a:path>
              </a:pathLst>
            </a:custGeom>
            <a:solidFill>
              <a:srgbClr val="66AF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5;p27">
              <a:extLst>
                <a:ext uri="{FF2B5EF4-FFF2-40B4-BE49-F238E27FC236}">
                  <a16:creationId xmlns:a16="http://schemas.microsoft.com/office/drawing/2014/main" id="{FCA5CBDE-3539-C83F-C6DA-43790B873036}"/>
                </a:ext>
              </a:extLst>
            </p:cNvPr>
            <p:cNvSpPr/>
            <p:nvPr/>
          </p:nvSpPr>
          <p:spPr>
            <a:xfrm>
              <a:off x="6730212" y="2282114"/>
              <a:ext cx="585053" cy="850664"/>
            </a:xfrm>
            <a:custGeom>
              <a:avLst/>
              <a:gdLst/>
              <a:ahLst/>
              <a:cxnLst/>
              <a:rect l="l" t="t" r="r" b="b"/>
              <a:pathLst>
                <a:path w="6472" h="9410" extrusionOk="0">
                  <a:moveTo>
                    <a:pt x="4471" y="1"/>
                  </a:moveTo>
                  <a:lnTo>
                    <a:pt x="4189" y="32"/>
                  </a:lnTo>
                  <a:lnTo>
                    <a:pt x="3877" y="95"/>
                  </a:lnTo>
                  <a:lnTo>
                    <a:pt x="3564" y="220"/>
                  </a:lnTo>
                  <a:lnTo>
                    <a:pt x="3220" y="376"/>
                  </a:lnTo>
                  <a:lnTo>
                    <a:pt x="2876" y="595"/>
                  </a:lnTo>
                  <a:lnTo>
                    <a:pt x="2564" y="845"/>
                  </a:lnTo>
                  <a:lnTo>
                    <a:pt x="2251" y="1126"/>
                  </a:lnTo>
                  <a:lnTo>
                    <a:pt x="1970" y="1439"/>
                  </a:lnTo>
                  <a:lnTo>
                    <a:pt x="1689" y="1783"/>
                  </a:lnTo>
                  <a:lnTo>
                    <a:pt x="1407" y="2158"/>
                  </a:lnTo>
                  <a:lnTo>
                    <a:pt x="1157" y="2564"/>
                  </a:lnTo>
                  <a:lnTo>
                    <a:pt x="939" y="2970"/>
                  </a:lnTo>
                  <a:lnTo>
                    <a:pt x="720" y="3408"/>
                  </a:lnTo>
                  <a:lnTo>
                    <a:pt x="532" y="3846"/>
                  </a:lnTo>
                  <a:lnTo>
                    <a:pt x="376" y="4283"/>
                  </a:lnTo>
                  <a:lnTo>
                    <a:pt x="251" y="4752"/>
                  </a:lnTo>
                  <a:lnTo>
                    <a:pt x="126" y="5190"/>
                  </a:lnTo>
                  <a:lnTo>
                    <a:pt x="63" y="5659"/>
                  </a:lnTo>
                  <a:lnTo>
                    <a:pt x="1" y="6127"/>
                  </a:lnTo>
                  <a:lnTo>
                    <a:pt x="1" y="6565"/>
                  </a:lnTo>
                  <a:lnTo>
                    <a:pt x="1" y="7003"/>
                  </a:lnTo>
                  <a:lnTo>
                    <a:pt x="63" y="7409"/>
                  </a:lnTo>
                  <a:lnTo>
                    <a:pt x="126" y="7753"/>
                  </a:lnTo>
                  <a:lnTo>
                    <a:pt x="251" y="8097"/>
                  </a:lnTo>
                  <a:lnTo>
                    <a:pt x="376" y="8409"/>
                  </a:lnTo>
                  <a:lnTo>
                    <a:pt x="532" y="8659"/>
                  </a:lnTo>
                  <a:lnTo>
                    <a:pt x="720" y="8878"/>
                  </a:lnTo>
                  <a:lnTo>
                    <a:pt x="939" y="9066"/>
                  </a:lnTo>
                  <a:lnTo>
                    <a:pt x="1157" y="9222"/>
                  </a:lnTo>
                  <a:lnTo>
                    <a:pt x="1407" y="9316"/>
                  </a:lnTo>
                  <a:lnTo>
                    <a:pt x="1689" y="9378"/>
                  </a:lnTo>
                  <a:lnTo>
                    <a:pt x="1970" y="9409"/>
                  </a:lnTo>
                  <a:lnTo>
                    <a:pt x="2251" y="9378"/>
                  </a:lnTo>
                  <a:lnTo>
                    <a:pt x="2564" y="9284"/>
                  </a:lnTo>
                  <a:lnTo>
                    <a:pt x="2876" y="9191"/>
                  </a:lnTo>
                  <a:lnTo>
                    <a:pt x="3220" y="9003"/>
                  </a:lnTo>
                  <a:lnTo>
                    <a:pt x="3564" y="8784"/>
                  </a:lnTo>
                  <a:lnTo>
                    <a:pt x="3877" y="8534"/>
                  </a:lnTo>
                  <a:lnTo>
                    <a:pt x="4189" y="8253"/>
                  </a:lnTo>
                  <a:lnTo>
                    <a:pt x="4471" y="7940"/>
                  </a:lnTo>
                  <a:lnTo>
                    <a:pt x="4752" y="7597"/>
                  </a:lnTo>
                  <a:lnTo>
                    <a:pt x="5033" y="7221"/>
                  </a:lnTo>
                  <a:lnTo>
                    <a:pt x="5283" y="6846"/>
                  </a:lnTo>
                  <a:lnTo>
                    <a:pt x="5502" y="6440"/>
                  </a:lnTo>
                  <a:lnTo>
                    <a:pt x="5721" y="6002"/>
                  </a:lnTo>
                  <a:lnTo>
                    <a:pt x="5908" y="5565"/>
                  </a:lnTo>
                  <a:lnTo>
                    <a:pt x="6065" y="5096"/>
                  </a:lnTo>
                  <a:lnTo>
                    <a:pt x="6190" y="4658"/>
                  </a:lnTo>
                  <a:lnTo>
                    <a:pt x="6315" y="4189"/>
                  </a:lnTo>
                  <a:lnTo>
                    <a:pt x="6377" y="3721"/>
                  </a:lnTo>
                  <a:lnTo>
                    <a:pt x="6440" y="3283"/>
                  </a:lnTo>
                  <a:lnTo>
                    <a:pt x="6471" y="2814"/>
                  </a:lnTo>
                  <a:lnTo>
                    <a:pt x="6440" y="2408"/>
                  </a:lnTo>
                  <a:lnTo>
                    <a:pt x="6377" y="2001"/>
                  </a:lnTo>
                  <a:lnTo>
                    <a:pt x="6315" y="1626"/>
                  </a:lnTo>
                  <a:lnTo>
                    <a:pt x="6190" y="1283"/>
                  </a:lnTo>
                  <a:lnTo>
                    <a:pt x="6065" y="1001"/>
                  </a:lnTo>
                  <a:lnTo>
                    <a:pt x="5908" y="720"/>
                  </a:lnTo>
                  <a:lnTo>
                    <a:pt x="5721" y="501"/>
                  </a:lnTo>
                  <a:lnTo>
                    <a:pt x="5502" y="314"/>
                  </a:lnTo>
                  <a:lnTo>
                    <a:pt x="5283" y="189"/>
                  </a:lnTo>
                  <a:lnTo>
                    <a:pt x="5033" y="63"/>
                  </a:lnTo>
                  <a:lnTo>
                    <a:pt x="4752"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p27">
              <a:extLst>
                <a:ext uri="{FF2B5EF4-FFF2-40B4-BE49-F238E27FC236}">
                  <a16:creationId xmlns:a16="http://schemas.microsoft.com/office/drawing/2014/main" id="{36E535B7-B74E-1FAC-0031-DAC3A1DA4D21}"/>
                </a:ext>
              </a:extLst>
            </p:cNvPr>
            <p:cNvSpPr/>
            <p:nvPr/>
          </p:nvSpPr>
          <p:spPr>
            <a:xfrm>
              <a:off x="6837600" y="2440396"/>
              <a:ext cx="367466" cy="531281"/>
            </a:xfrm>
            <a:custGeom>
              <a:avLst/>
              <a:gdLst/>
              <a:ahLst/>
              <a:cxnLst/>
              <a:rect l="l" t="t" r="r" b="b"/>
              <a:pathLst>
                <a:path w="4065" h="5877" extrusionOk="0">
                  <a:moveTo>
                    <a:pt x="2626" y="0"/>
                  </a:moveTo>
                  <a:lnTo>
                    <a:pt x="2439" y="63"/>
                  </a:lnTo>
                  <a:lnTo>
                    <a:pt x="2251" y="125"/>
                  </a:lnTo>
                  <a:lnTo>
                    <a:pt x="2032" y="250"/>
                  </a:lnTo>
                  <a:lnTo>
                    <a:pt x="1813" y="375"/>
                  </a:lnTo>
                  <a:lnTo>
                    <a:pt x="1626" y="532"/>
                  </a:lnTo>
                  <a:lnTo>
                    <a:pt x="1438" y="719"/>
                  </a:lnTo>
                  <a:lnTo>
                    <a:pt x="1251" y="907"/>
                  </a:lnTo>
                  <a:lnTo>
                    <a:pt x="907" y="1344"/>
                  </a:lnTo>
                  <a:lnTo>
                    <a:pt x="594" y="1876"/>
                  </a:lnTo>
                  <a:lnTo>
                    <a:pt x="344" y="2407"/>
                  </a:lnTo>
                  <a:lnTo>
                    <a:pt x="157" y="2970"/>
                  </a:lnTo>
                  <a:lnTo>
                    <a:pt x="32" y="3532"/>
                  </a:lnTo>
                  <a:lnTo>
                    <a:pt x="1" y="3845"/>
                  </a:lnTo>
                  <a:lnTo>
                    <a:pt x="1" y="4126"/>
                  </a:lnTo>
                  <a:lnTo>
                    <a:pt x="1" y="4376"/>
                  </a:lnTo>
                  <a:lnTo>
                    <a:pt x="32" y="4626"/>
                  </a:lnTo>
                  <a:lnTo>
                    <a:pt x="94" y="4877"/>
                  </a:lnTo>
                  <a:lnTo>
                    <a:pt x="157" y="5064"/>
                  </a:lnTo>
                  <a:lnTo>
                    <a:pt x="251" y="5252"/>
                  </a:lnTo>
                  <a:lnTo>
                    <a:pt x="344" y="5439"/>
                  </a:lnTo>
                  <a:lnTo>
                    <a:pt x="469" y="5564"/>
                  </a:lnTo>
                  <a:lnTo>
                    <a:pt x="594" y="5689"/>
                  </a:lnTo>
                  <a:lnTo>
                    <a:pt x="751" y="5783"/>
                  </a:lnTo>
                  <a:lnTo>
                    <a:pt x="907" y="5846"/>
                  </a:lnTo>
                  <a:lnTo>
                    <a:pt x="1063" y="5877"/>
                  </a:lnTo>
                  <a:lnTo>
                    <a:pt x="1438" y="5877"/>
                  </a:lnTo>
                  <a:lnTo>
                    <a:pt x="1626" y="5814"/>
                  </a:lnTo>
                  <a:lnTo>
                    <a:pt x="1813" y="5752"/>
                  </a:lnTo>
                  <a:lnTo>
                    <a:pt x="2032" y="5658"/>
                  </a:lnTo>
                  <a:lnTo>
                    <a:pt x="2251" y="5502"/>
                  </a:lnTo>
                  <a:lnTo>
                    <a:pt x="2439" y="5345"/>
                  </a:lnTo>
                  <a:lnTo>
                    <a:pt x="2626" y="5189"/>
                  </a:lnTo>
                  <a:lnTo>
                    <a:pt x="2814" y="4970"/>
                  </a:lnTo>
                  <a:lnTo>
                    <a:pt x="3158" y="4533"/>
                  </a:lnTo>
                  <a:lnTo>
                    <a:pt x="3470" y="4033"/>
                  </a:lnTo>
                  <a:lnTo>
                    <a:pt x="3720" y="3470"/>
                  </a:lnTo>
                  <a:lnTo>
                    <a:pt x="3908" y="2907"/>
                  </a:lnTo>
                  <a:lnTo>
                    <a:pt x="4033" y="2345"/>
                  </a:lnTo>
                  <a:lnTo>
                    <a:pt x="4064" y="2063"/>
                  </a:lnTo>
                  <a:lnTo>
                    <a:pt x="4064" y="1782"/>
                  </a:lnTo>
                  <a:lnTo>
                    <a:pt x="4064" y="1501"/>
                  </a:lnTo>
                  <a:lnTo>
                    <a:pt x="4033" y="1251"/>
                  </a:lnTo>
                  <a:lnTo>
                    <a:pt x="3970" y="1032"/>
                  </a:lnTo>
                  <a:lnTo>
                    <a:pt x="3908" y="813"/>
                  </a:lnTo>
                  <a:lnTo>
                    <a:pt x="3814" y="626"/>
                  </a:lnTo>
                  <a:lnTo>
                    <a:pt x="3720" y="469"/>
                  </a:lnTo>
                  <a:lnTo>
                    <a:pt x="3595" y="313"/>
                  </a:lnTo>
                  <a:lnTo>
                    <a:pt x="3470" y="219"/>
                  </a:lnTo>
                  <a:lnTo>
                    <a:pt x="3314" y="125"/>
                  </a:lnTo>
                  <a:lnTo>
                    <a:pt x="3158" y="63"/>
                  </a:lnTo>
                  <a:lnTo>
                    <a:pt x="3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7;p27">
              <a:extLst>
                <a:ext uri="{FF2B5EF4-FFF2-40B4-BE49-F238E27FC236}">
                  <a16:creationId xmlns:a16="http://schemas.microsoft.com/office/drawing/2014/main" id="{95679859-9D7A-A3B7-0F2F-8DA8CA7BE13B}"/>
                </a:ext>
              </a:extLst>
            </p:cNvPr>
            <p:cNvSpPr/>
            <p:nvPr/>
          </p:nvSpPr>
          <p:spPr>
            <a:xfrm>
              <a:off x="6863001" y="2477096"/>
              <a:ext cx="316572" cy="460678"/>
            </a:xfrm>
            <a:custGeom>
              <a:avLst/>
              <a:gdLst/>
              <a:ahLst/>
              <a:cxnLst/>
              <a:rect l="l" t="t" r="r" b="b"/>
              <a:pathLst>
                <a:path w="3502" h="5096" extrusionOk="0">
                  <a:moveTo>
                    <a:pt x="2283" y="1"/>
                  </a:moveTo>
                  <a:lnTo>
                    <a:pt x="2095" y="32"/>
                  </a:lnTo>
                  <a:lnTo>
                    <a:pt x="1939" y="95"/>
                  </a:lnTo>
                  <a:lnTo>
                    <a:pt x="1751" y="188"/>
                  </a:lnTo>
                  <a:lnTo>
                    <a:pt x="1564" y="313"/>
                  </a:lnTo>
                  <a:lnTo>
                    <a:pt x="1407" y="438"/>
                  </a:lnTo>
                  <a:lnTo>
                    <a:pt x="1064" y="782"/>
                  </a:lnTo>
                  <a:lnTo>
                    <a:pt x="782" y="1157"/>
                  </a:lnTo>
                  <a:lnTo>
                    <a:pt x="501" y="1595"/>
                  </a:lnTo>
                  <a:lnTo>
                    <a:pt x="282" y="2064"/>
                  </a:lnTo>
                  <a:lnTo>
                    <a:pt x="126" y="2564"/>
                  </a:lnTo>
                  <a:lnTo>
                    <a:pt x="32" y="3064"/>
                  </a:lnTo>
                  <a:lnTo>
                    <a:pt x="1" y="3564"/>
                  </a:lnTo>
                  <a:lnTo>
                    <a:pt x="1" y="3783"/>
                  </a:lnTo>
                  <a:lnTo>
                    <a:pt x="32" y="4002"/>
                  </a:lnTo>
                  <a:lnTo>
                    <a:pt x="63" y="4189"/>
                  </a:lnTo>
                  <a:lnTo>
                    <a:pt x="126" y="4377"/>
                  </a:lnTo>
                  <a:lnTo>
                    <a:pt x="220" y="4533"/>
                  </a:lnTo>
                  <a:lnTo>
                    <a:pt x="282" y="4689"/>
                  </a:lnTo>
                  <a:lnTo>
                    <a:pt x="407" y="4814"/>
                  </a:lnTo>
                  <a:lnTo>
                    <a:pt x="501" y="4908"/>
                  </a:lnTo>
                  <a:lnTo>
                    <a:pt x="626" y="5002"/>
                  </a:lnTo>
                  <a:lnTo>
                    <a:pt x="782" y="5033"/>
                  </a:lnTo>
                  <a:lnTo>
                    <a:pt x="907" y="5064"/>
                  </a:lnTo>
                  <a:lnTo>
                    <a:pt x="1064" y="5096"/>
                  </a:lnTo>
                  <a:lnTo>
                    <a:pt x="1220" y="5064"/>
                  </a:lnTo>
                  <a:lnTo>
                    <a:pt x="1407" y="5033"/>
                  </a:lnTo>
                  <a:lnTo>
                    <a:pt x="1564" y="4971"/>
                  </a:lnTo>
                  <a:lnTo>
                    <a:pt x="1751" y="4877"/>
                  </a:lnTo>
                  <a:lnTo>
                    <a:pt x="1939" y="4752"/>
                  </a:lnTo>
                  <a:lnTo>
                    <a:pt x="2095" y="4627"/>
                  </a:lnTo>
                  <a:lnTo>
                    <a:pt x="2439" y="4314"/>
                  </a:lnTo>
                  <a:lnTo>
                    <a:pt x="2720" y="3908"/>
                  </a:lnTo>
                  <a:lnTo>
                    <a:pt x="3002" y="3470"/>
                  </a:lnTo>
                  <a:lnTo>
                    <a:pt x="3220" y="3001"/>
                  </a:lnTo>
                  <a:lnTo>
                    <a:pt x="3377" y="2501"/>
                  </a:lnTo>
                  <a:lnTo>
                    <a:pt x="3470" y="2032"/>
                  </a:lnTo>
                  <a:lnTo>
                    <a:pt x="3502" y="1532"/>
                  </a:lnTo>
                  <a:lnTo>
                    <a:pt x="3502" y="1282"/>
                  </a:lnTo>
                  <a:lnTo>
                    <a:pt x="3470" y="1063"/>
                  </a:lnTo>
                  <a:lnTo>
                    <a:pt x="3439" y="876"/>
                  </a:lnTo>
                  <a:lnTo>
                    <a:pt x="3377" y="688"/>
                  </a:lnTo>
                  <a:lnTo>
                    <a:pt x="3283" y="532"/>
                  </a:lnTo>
                  <a:lnTo>
                    <a:pt x="3220" y="376"/>
                  </a:lnTo>
                  <a:lnTo>
                    <a:pt x="3095" y="282"/>
                  </a:lnTo>
                  <a:lnTo>
                    <a:pt x="3002" y="157"/>
                  </a:lnTo>
                  <a:lnTo>
                    <a:pt x="2877" y="95"/>
                  </a:lnTo>
                  <a:lnTo>
                    <a:pt x="2720" y="32"/>
                  </a:lnTo>
                  <a:lnTo>
                    <a:pt x="2595"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p27">
              <a:extLst>
                <a:ext uri="{FF2B5EF4-FFF2-40B4-BE49-F238E27FC236}">
                  <a16:creationId xmlns:a16="http://schemas.microsoft.com/office/drawing/2014/main" id="{A18DC1E6-0F17-200F-AA13-A48B5A357B87}"/>
                </a:ext>
              </a:extLst>
            </p:cNvPr>
            <p:cNvSpPr/>
            <p:nvPr/>
          </p:nvSpPr>
          <p:spPr>
            <a:xfrm>
              <a:off x="6848900" y="2460192"/>
              <a:ext cx="344776" cy="491686"/>
            </a:xfrm>
            <a:custGeom>
              <a:avLst/>
              <a:gdLst/>
              <a:ahLst/>
              <a:cxnLst/>
              <a:rect l="l" t="t" r="r" b="b"/>
              <a:pathLst>
                <a:path w="3814" h="5439" extrusionOk="0">
                  <a:moveTo>
                    <a:pt x="3064" y="0"/>
                  </a:moveTo>
                  <a:lnTo>
                    <a:pt x="2439" y="1250"/>
                  </a:lnTo>
                  <a:lnTo>
                    <a:pt x="2345" y="1344"/>
                  </a:lnTo>
                  <a:lnTo>
                    <a:pt x="2251" y="1407"/>
                  </a:lnTo>
                  <a:lnTo>
                    <a:pt x="2220" y="1376"/>
                  </a:lnTo>
                  <a:lnTo>
                    <a:pt x="2189" y="1376"/>
                  </a:lnTo>
                  <a:lnTo>
                    <a:pt x="2157" y="1250"/>
                  </a:lnTo>
                  <a:lnTo>
                    <a:pt x="2157" y="31"/>
                  </a:lnTo>
                  <a:lnTo>
                    <a:pt x="1657" y="313"/>
                  </a:lnTo>
                  <a:lnTo>
                    <a:pt x="1657" y="1563"/>
                  </a:lnTo>
                  <a:lnTo>
                    <a:pt x="1626" y="1688"/>
                  </a:lnTo>
                  <a:lnTo>
                    <a:pt x="1563" y="1813"/>
                  </a:lnTo>
                  <a:lnTo>
                    <a:pt x="1470" y="1876"/>
                  </a:lnTo>
                  <a:lnTo>
                    <a:pt x="1438" y="1876"/>
                  </a:lnTo>
                  <a:lnTo>
                    <a:pt x="1376" y="1844"/>
                  </a:lnTo>
                  <a:lnTo>
                    <a:pt x="751" y="1376"/>
                  </a:lnTo>
                  <a:lnTo>
                    <a:pt x="376" y="2032"/>
                  </a:lnTo>
                  <a:lnTo>
                    <a:pt x="1032" y="2532"/>
                  </a:lnTo>
                  <a:lnTo>
                    <a:pt x="1063" y="2563"/>
                  </a:lnTo>
                  <a:lnTo>
                    <a:pt x="1063" y="2626"/>
                  </a:lnTo>
                  <a:lnTo>
                    <a:pt x="1063" y="2751"/>
                  </a:lnTo>
                  <a:lnTo>
                    <a:pt x="1001" y="2876"/>
                  </a:lnTo>
                  <a:lnTo>
                    <a:pt x="907" y="2970"/>
                  </a:lnTo>
                  <a:lnTo>
                    <a:pt x="1" y="3501"/>
                  </a:lnTo>
                  <a:lnTo>
                    <a:pt x="1" y="4157"/>
                  </a:lnTo>
                  <a:lnTo>
                    <a:pt x="907" y="3626"/>
                  </a:lnTo>
                  <a:lnTo>
                    <a:pt x="1001" y="3626"/>
                  </a:lnTo>
                  <a:lnTo>
                    <a:pt x="1063" y="3689"/>
                  </a:lnTo>
                  <a:lnTo>
                    <a:pt x="1063" y="3782"/>
                  </a:lnTo>
                  <a:lnTo>
                    <a:pt x="1032" y="3939"/>
                  </a:lnTo>
                  <a:lnTo>
                    <a:pt x="376" y="5158"/>
                  </a:lnTo>
                  <a:lnTo>
                    <a:pt x="751" y="5439"/>
                  </a:lnTo>
                  <a:lnTo>
                    <a:pt x="1376" y="4189"/>
                  </a:lnTo>
                  <a:lnTo>
                    <a:pt x="1470" y="4095"/>
                  </a:lnTo>
                  <a:lnTo>
                    <a:pt x="1563" y="4064"/>
                  </a:lnTo>
                  <a:lnTo>
                    <a:pt x="1595" y="4064"/>
                  </a:lnTo>
                  <a:lnTo>
                    <a:pt x="1626" y="4095"/>
                  </a:lnTo>
                  <a:lnTo>
                    <a:pt x="1657" y="4189"/>
                  </a:lnTo>
                  <a:lnTo>
                    <a:pt x="1657" y="5408"/>
                  </a:lnTo>
                  <a:lnTo>
                    <a:pt x="2157" y="5126"/>
                  </a:lnTo>
                  <a:lnTo>
                    <a:pt x="2157" y="3907"/>
                  </a:lnTo>
                  <a:lnTo>
                    <a:pt x="2189" y="3751"/>
                  </a:lnTo>
                  <a:lnTo>
                    <a:pt x="2251" y="3657"/>
                  </a:lnTo>
                  <a:lnTo>
                    <a:pt x="2345" y="3595"/>
                  </a:lnTo>
                  <a:lnTo>
                    <a:pt x="2439" y="3595"/>
                  </a:lnTo>
                  <a:lnTo>
                    <a:pt x="3064" y="4095"/>
                  </a:lnTo>
                  <a:lnTo>
                    <a:pt x="3439" y="3407"/>
                  </a:lnTo>
                  <a:lnTo>
                    <a:pt x="2782" y="2907"/>
                  </a:lnTo>
                  <a:lnTo>
                    <a:pt x="2751" y="2876"/>
                  </a:lnTo>
                  <a:lnTo>
                    <a:pt x="2751" y="2813"/>
                  </a:lnTo>
                  <a:lnTo>
                    <a:pt x="2751" y="2720"/>
                  </a:lnTo>
                  <a:lnTo>
                    <a:pt x="2814" y="2595"/>
                  </a:lnTo>
                  <a:lnTo>
                    <a:pt x="2908" y="2501"/>
                  </a:lnTo>
                  <a:lnTo>
                    <a:pt x="3814" y="1969"/>
                  </a:lnTo>
                  <a:lnTo>
                    <a:pt x="3814" y="1282"/>
                  </a:lnTo>
                  <a:lnTo>
                    <a:pt x="2908" y="1813"/>
                  </a:lnTo>
                  <a:lnTo>
                    <a:pt x="2845" y="1844"/>
                  </a:lnTo>
                  <a:lnTo>
                    <a:pt x="2814" y="1844"/>
                  </a:lnTo>
                  <a:lnTo>
                    <a:pt x="2751" y="1782"/>
                  </a:lnTo>
                  <a:lnTo>
                    <a:pt x="2751" y="1657"/>
                  </a:lnTo>
                  <a:lnTo>
                    <a:pt x="2782" y="1532"/>
                  </a:lnTo>
                  <a:lnTo>
                    <a:pt x="3439" y="282"/>
                  </a:lnTo>
                  <a:lnTo>
                    <a:pt x="30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p27">
              <a:extLst>
                <a:ext uri="{FF2B5EF4-FFF2-40B4-BE49-F238E27FC236}">
                  <a16:creationId xmlns:a16="http://schemas.microsoft.com/office/drawing/2014/main" id="{E842ED53-73E7-C1C4-7944-3374767690EF}"/>
                </a:ext>
              </a:extLst>
            </p:cNvPr>
            <p:cNvSpPr/>
            <p:nvPr/>
          </p:nvSpPr>
          <p:spPr>
            <a:xfrm>
              <a:off x="6978887" y="2646677"/>
              <a:ext cx="84883" cy="121588"/>
            </a:xfrm>
            <a:custGeom>
              <a:avLst/>
              <a:gdLst/>
              <a:ahLst/>
              <a:cxnLst/>
              <a:rect l="l" t="t" r="r" b="b"/>
              <a:pathLst>
                <a:path w="939" h="1345" extrusionOk="0">
                  <a:moveTo>
                    <a:pt x="563" y="0"/>
                  </a:moveTo>
                  <a:lnTo>
                    <a:pt x="469" y="31"/>
                  </a:lnTo>
                  <a:lnTo>
                    <a:pt x="376" y="125"/>
                  </a:lnTo>
                  <a:lnTo>
                    <a:pt x="282" y="188"/>
                  </a:lnTo>
                  <a:lnTo>
                    <a:pt x="157" y="407"/>
                  </a:lnTo>
                  <a:lnTo>
                    <a:pt x="32" y="657"/>
                  </a:lnTo>
                  <a:lnTo>
                    <a:pt x="0" y="938"/>
                  </a:lnTo>
                  <a:lnTo>
                    <a:pt x="32" y="1063"/>
                  </a:lnTo>
                  <a:lnTo>
                    <a:pt x="32" y="1157"/>
                  </a:lnTo>
                  <a:lnTo>
                    <a:pt x="94" y="1219"/>
                  </a:lnTo>
                  <a:lnTo>
                    <a:pt x="157" y="1282"/>
                  </a:lnTo>
                  <a:lnTo>
                    <a:pt x="219" y="1313"/>
                  </a:lnTo>
                  <a:lnTo>
                    <a:pt x="282" y="1344"/>
                  </a:lnTo>
                  <a:lnTo>
                    <a:pt x="376" y="1313"/>
                  </a:lnTo>
                  <a:lnTo>
                    <a:pt x="469" y="1282"/>
                  </a:lnTo>
                  <a:lnTo>
                    <a:pt x="563" y="1219"/>
                  </a:lnTo>
                  <a:lnTo>
                    <a:pt x="657" y="1125"/>
                  </a:lnTo>
                  <a:lnTo>
                    <a:pt x="782" y="907"/>
                  </a:lnTo>
                  <a:lnTo>
                    <a:pt x="907" y="657"/>
                  </a:lnTo>
                  <a:lnTo>
                    <a:pt x="938" y="407"/>
                  </a:lnTo>
                  <a:lnTo>
                    <a:pt x="938" y="281"/>
                  </a:lnTo>
                  <a:lnTo>
                    <a:pt x="907" y="188"/>
                  </a:lnTo>
                  <a:lnTo>
                    <a:pt x="844" y="94"/>
                  </a:lnTo>
                  <a:lnTo>
                    <a:pt x="782" y="31"/>
                  </a:lnTo>
                  <a:lnTo>
                    <a:pt x="719"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p27">
              <a:extLst>
                <a:ext uri="{FF2B5EF4-FFF2-40B4-BE49-F238E27FC236}">
                  <a16:creationId xmlns:a16="http://schemas.microsoft.com/office/drawing/2014/main" id="{AA753026-B4AC-49C5-81E2-AE8EF25F9311}"/>
                </a:ext>
              </a:extLst>
            </p:cNvPr>
            <p:cNvSpPr/>
            <p:nvPr/>
          </p:nvSpPr>
          <p:spPr>
            <a:xfrm>
              <a:off x="3630672" y="1290393"/>
              <a:ext cx="1641709" cy="1492052"/>
            </a:xfrm>
            <a:custGeom>
              <a:avLst/>
              <a:gdLst/>
              <a:ahLst/>
              <a:cxnLst/>
              <a:rect l="l" t="t" r="r" b="b"/>
              <a:pathLst>
                <a:path w="18161" h="16505" extrusionOk="0">
                  <a:moveTo>
                    <a:pt x="7909" y="1"/>
                  </a:moveTo>
                  <a:lnTo>
                    <a:pt x="7627" y="63"/>
                  </a:lnTo>
                  <a:lnTo>
                    <a:pt x="7377" y="157"/>
                  </a:lnTo>
                  <a:lnTo>
                    <a:pt x="7127" y="313"/>
                  </a:lnTo>
                  <a:lnTo>
                    <a:pt x="6908" y="501"/>
                  </a:lnTo>
                  <a:lnTo>
                    <a:pt x="0" y="8315"/>
                  </a:lnTo>
                  <a:lnTo>
                    <a:pt x="0" y="8471"/>
                  </a:lnTo>
                  <a:lnTo>
                    <a:pt x="125" y="8878"/>
                  </a:lnTo>
                  <a:lnTo>
                    <a:pt x="188" y="9190"/>
                  </a:lnTo>
                  <a:lnTo>
                    <a:pt x="313" y="9534"/>
                  </a:lnTo>
                  <a:lnTo>
                    <a:pt x="501" y="9909"/>
                  </a:lnTo>
                  <a:lnTo>
                    <a:pt x="688" y="10347"/>
                  </a:lnTo>
                  <a:lnTo>
                    <a:pt x="938" y="10784"/>
                  </a:lnTo>
                  <a:lnTo>
                    <a:pt x="1251" y="11253"/>
                  </a:lnTo>
                  <a:lnTo>
                    <a:pt x="1626" y="11722"/>
                  </a:lnTo>
                  <a:lnTo>
                    <a:pt x="2032" y="12222"/>
                  </a:lnTo>
                  <a:lnTo>
                    <a:pt x="2532" y="12722"/>
                  </a:lnTo>
                  <a:lnTo>
                    <a:pt x="3095" y="13191"/>
                  </a:lnTo>
                  <a:lnTo>
                    <a:pt x="3751" y="13660"/>
                  </a:lnTo>
                  <a:lnTo>
                    <a:pt x="4470" y="14098"/>
                  </a:lnTo>
                  <a:lnTo>
                    <a:pt x="5314" y="14567"/>
                  </a:lnTo>
                  <a:lnTo>
                    <a:pt x="6127" y="14942"/>
                  </a:lnTo>
                  <a:lnTo>
                    <a:pt x="6940" y="15285"/>
                  </a:lnTo>
                  <a:lnTo>
                    <a:pt x="7721" y="15567"/>
                  </a:lnTo>
                  <a:lnTo>
                    <a:pt x="8502" y="15786"/>
                  </a:lnTo>
                  <a:lnTo>
                    <a:pt x="9221" y="15973"/>
                  </a:lnTo>
                  <a:lnTo>
                    <a:pt x="9909" y="16129"/>
                  </a:lnTo>
                  <a:lnTo>
                    <a:pt x="10565" y="16254"/>
                  </a:lnTo>
                  <a:lnTo>
                    <a:pt x="11128" y="16348"/>
                  </a:lnTo>
                  <a:lnTo>
                    <a:pt x="11659" y="16411"/>
                  </a:lnTo>
                  <a:lnTo>
                    <a:pt x="12535" y="16473"/>
                  </a:lnTo>
                  <a:lnTo>
                    <a:pt x="13066" y="16505"/>
                  </a:lnTo>
                  <a:lnTo>
                    <a:pt x="13285" y="16505"/>
                  </a:lnTo>
                  <a:lnTo>
                    <a:pt x="17973" y="8003"/>
                  </a:lnTo>
                  <a:lnTo>
                    <a:pt x="18098" y="7690"/>
                  </a:lnTo>
                  <a:lnTo>
                    <a:pt x="18161" y="7377"/>
                  </a:lnTo>
                  <a:lnTo>
                    <a:pt x="18161" y="7034"/>
                  </a:lnTo>
                  <a:lnTo>
                    <a:pt x="18098" y="6721"/>
                  </a:lnTo>
                  <a:lnTo>
                    <a:pt x="18005" y="6440"/>
                  </a:lnTo>
                  <a:lnTo>
                    <a:pt x="17817" y="6158"/>
                  </a:lnTo>
                  <a:lnTo>
                    <a:pt x="17598" y="5908"/>
                  </a:lnTo>
                  <a:lnTo>
                    <a:pt x="17317" y="5721"/>
                  </a:lnTo>
                  <a:lnTo>
                    <a:pt x="15535" y="4689"/>
                  </a:lnTo>
                  <a:lnTo>
                    <a:pt x="14504" y="4064"/>
                  </a:lnTo>
                  <a:lnTo>
                    <a:pt x="13410" y="3376"/>
                  </a:lnTo>
                  <a:lnTo>
                    <a:pt x="12285" y="2657"/>
                  </a:lnTo>
                  <a:lnTo>
                    <a:pt x="11159" y="1907"/>
                  </a:lnTo>
                  <a:lnTo>
                    <a:pt x="10034" y="1126"/>
                  </a:lnTo>
                  <a:lnTo>
                    <a:pt x="9003" y="313"/>
                  </a:lnTo>
                  <a:lnTo>
                    <a:pt x="8753" y="157"/>
                  </a:lnTo>
                  <a:lnTo>
                    <a:pt x="8471" y="63"/>
                  </a:lnTo>
                  <a:lnTo>
                    <a:pt x="819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p27">
              <a:extLst>
                <a:ext uri="{FF2B5EF4-FFF2-40B4-BE49-F238E27FC236}">
                  <a16:creationId xmlns:a16="http://schemas.microsoft.com/office/drawing/2014/main" id="{B7C6243D-D7A2-EBCF-554D-988B436EA096}"/>
                </a:ext>
              </a:extLst>
            </p:cNvPr>
            <p:cNvSpPr/>
            <p:nvPr/>
          </p:nvSpPr>
          <p:spPr>
            <a:xfrm>
              <a:off x="4693080" y="747933"/>
              <a:ext cx="1339420" cy="796876"/>
            </a:xfrm>
            <a:custGeom>
              <a:avLst/>
              <a:gdLst/>
              <a:ahLst/>
              <a:cxnLst/>
              <a:rect l="l" t="t" r="r" b="b"/>
              <a:pathLst>
                <a:path w="14817" h="8815" extrusionOk="0">
                  <a:moveTo>
                    <a:pt x="6033" y="0"/>
                  </a:moveTo>
                  <a:lnTo>
                    <a:pt x="5752" y="31"/>
                  </a:lnTo>
                  <a:lnTo>
                    <a:pt x="5502" y="63"/>
                  </a:lnTo>
                  <a:lnTo>
                    <a:pt x="5220" y="125"/>
                  </a:lnTo>
                  <a:lnTo>
                    <a:pt x="4970" y="250"/>
                  </a:lnTo>
                  <a:lnTo>
                    <a:pt x="500" y="2532"/>
                  </a:lnTo>
                  <a:lnTo>
                    <a:pt x="375" y="2626"/>
                  </a:lnTo>
                  <a:lnTo>
                    <a:pt x="282" y="2688"/>
                  </a:lnTo>
                  <a:lnTo>
                    <a:pt x="125" y="2876"/>
                  </a:lnTo>
                  <a:lnTo>
                    <a:pt x="31" y="3126"/>
                  </a:lnTo>
                  <a:lnTo>
                    <a:pt x="0" y="3345"/>
                  </a:lnTo>
                  <a:lnTo>
                    <a:pt x="0" y="3595"/>
                  </a:lnTo>
                  <a:lnTo>
                    <a:pt x="94" y="3814"/>
                  </a:lnTo>
                  <a:lnTo>
                    <a:pt x="250" y="4032"/>
                  </a:lnTo>
                  <a:lnTo>
                    <a:pt x="344" y="4126"/>
                  </a:lnTo>
                  <a:lnTo>
                    <a:pt x="469" y="4189"/>
                  </a:lnTo>
                  <a:lnTo>
                    <a:pt x="7940" y="8502"/>
                  </a:lnTo>
                  <a:lnTo>
                    <a:pt x="8221" y="8627"/>
                  </a:lnTo>
                  <a:lnTo>
                    <a:pt x="8502" y="8721"/>
                  </a:lnTo>
                  <a:lnTo>
                    <a:pt x="8784" y="8784"/>
                  </a:lnTo>
                  <a:lnTo>
                    <a:pt x="9065" y="8815"/>
                  </a:lnTo>
                  <a:lnTo>
                    <a:pt x="9346" y="8784"/>
                  </a:lnTo>
                  <a:lnTo>
                    <a:pt x="9627" y="8721"/>
                  </a:lnTo>
                  <a:lnTo>
                    <a:pt x="9909" y="8627"/>
                  </a:lnTo>
                  <a:lnTo>
                    <a:pt x="10159" y="8502"/>
                  </a:lnTo>
                  <a:lnTo>
                    <a:pt x="14347" y="6095"/>
                  </a:lnTo>
                  <a:lnTo>
                    <a:pt x="14566" y="5939"/>
                  </a:lnTo>
                  <a:lnTo>
                    <a:pt x="14691" y="5752"/>
                  </a:lnTo>
                  <a:lnTo>
                    <a:pt x="14785" y="5501"/>
                  </a:lnTo>
                  <a:lnTo>
                    <a:pt x="14816" y="5283"/>
                  </a:lnTo>
                  <a:lnTo>
                    <a:pt x="14785" y="5033"/>
                  </a:lnTo>
                  <a:lnTo>
                    <a:pt x="14691" y="4814"/>
                  </a:lnTo>
                  <a:lnTo>
                    <a:pt x="14566" y="4626"/>
                  </a:lnTo>
                  <a:lnTo>
                    <a:pt x="14347" y="4470"/>
                  </a:lnTo>
                  <a:lnTo>
                    <a:pt x="7064" y="313"/>
                  </a:lnTo>
                  <a:lnTo>
                    <a:pt x="6814" y="188"/>
                  </a:lnTo>
                  <a:lnTo>
                    <a:pt x="6564" y="94"/>
                  </a:lnTo>
                  <a:lnTo>
                    <a:pt x="6314" y="31"/>
                  </a:lnTo>
                  <a:lnTo>
                    <a:pt x="6033"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p27">
              <a:extLst>
                <a:ext uri="{FF2B5EF4-FFF2-40B4-BE49-F238E27FC236}">
                  <a16:creationId xmlns:a16="http://schemas.microsoft.com/office/drawing/2014/main" id="{EFA75703-B5F8-F1E3-C5B4-7E5529343177}"/>
                </a:ext>
              </a:extLst>
            </p:cNvPr>
            <p:cNvSpPr/>
            <p:nvPr/>
          </p:nvSpPr>
          <p:spPr>
            <a:xfrm>
              <a:off x="3240710" y="1883744"/>
              <a:ext cx="3266514" cy="1980935"/>
            </a:xfrm>
            <a:custGeom>
              <a:avLst/>
              <a:gdLst/>
              <a:ahLst/>
              <a:cxnLst/>
              <a:rect l="l" t="t" r="r" b="b"/>
              <a:pathLst>
                <a:path w="36135" h="21913" extrusionOk="0">
                  <a:moveTo>
                    <a:pt x="36134" y="1"/>
                  </a:moveTo>
                  <a:lnTo>
                    <a:pt x="26632" y="5908"/>
                  </a:lnTo>
                  <a:lnTo>
                    <a:pt x="22162" y="8690"/>
                  </a:lnTo>
                  <a:lnTo>
                    <a:pt x="20287" y="9847"/>
                  </a:lnTo>
                  <a:lnTo>
                    <a:pt x="19506" y="10816"/>
                  </a:lnTo>
                  <a:lnTo>
                    <a:pt x="19412" y="10878"/>
                  </a:lnTo>
                  <a:lnTo>
                    <a:pt x="19130" y="11066"/>
                  </a:lnTo>
                  <a:lnTo>
                    <a:pt x="18630" y="11347"/>
                  </a:lnTo>
                  <a:lnTo>
                    <a:pt x="18349" y="11472"/>
                  </a:lnTo>
                  <a:lnTo>
                    <a:pt x="17974" y="11628"/>
                  </a:lnTo>
                  <a:lnTo>
                    <a:pt x="17599" y="11753"/>
                  </a:lnTo>
                  <a:lnTo>
                    <a:pt x="17161" y="11878"/>
                  </a:lnTo>
                  <a:lnTo>
                    <a:pt x="16692" y="11972"/>
                  </a:lnTo>
                  <a:lnTo>
                    <a:pt x="16161" y="12066"/>
                  </a:lnTo>
                  <a:lnTo>
                    <a:pt x="15598" y="12097"/>
                  </a:lnTo>
                  <a:lnTo>
                    <a:pt x="15004" y="12129"/>
                  </a:lnTo>
                  <a:lnTo>
                    <a:pt x="14379" y="12097"/>
                  </a:lnTo>
                  <a:lnTo>
                    <a:pt x="13692" y="12004"/>
                  </a:lnTo>
                  <a:lnTo>
                    <a:pt x="13067" y="11910"/>
                  </a:lnTo>
                  <a:lnTo>
                    <a:pt x="12379" y="11785"/>
                  </a:lnTo>
                  <a:lnTo>
                    <a:pt x="11660" y="11628"/>
                  </a:lnTo>
                  <a:lnTo>
                    <a:pt x="10910" y="11410"/>
                  </a:lnTo>
                  <a:lnTo>
                    <a:pt x="10128" y="11191"/>
                  </a:lnTo>
                  <a:lnTo>
                    <a:pt x="9316" y="10878"/>
                  </a:lnTo>
                  <a:lnTo>
                    <a:pt x="8534" y="10503"/>
                  </a:lnTo>
                  <a:lnTo>
                    <a:pt x="7721" y="10097"/>
                  </a:lnTo>
                  <a:lnTo>
                    <a:pt x="6940" y="9565"/>
                  </a:lnTo>
                  <a:lnTo>
                    <a:pt x="6565" y="9284"/>
                  </a:lnTo>
                  <a:lnTo>
                    <a:pt x="6190" y="9003"/>
                  </a:lnTo>
                  <a:lnTo>
                    <a:pt x="5784" y="8659"/>
                  </a:lnTo>
                  <a:lnTo>
                    <a:pt x="5440" y="8315"/>
                  </a:lnTo>
                  <a:lnTo>
                    <a:pt x="5065" y="7940"/>
                  </a:lnTo>
                  <a:lnTo>
                    <a:pt x="4721" y="7565"/>
                  </a:lnTo>
                  <a:lnTo>
                    <a:pt x="4377" y="7127"/>
                  </a:lnTo>
                  <a:lnTo>
                    <a:pt x="4033" y="6690"/>
                  </a:lnTo>
                  <a:lnTo>
                    <a:pt x="3721" y="6221"/>
                  </a:lnTo>
                  <a:lnTo>
                    <a:pt x="3408" y="5690"/>
                  </a:lnTo>
                  <a:lnTo>
                    <a:pt x="3095" y="5158"/>
                  </a:lnTo>
                  <a:lnTo>
                    <a:pt x="2814" y="4596"/>
                  </a:lnTo>
                  <a:lnTo>
                    <a:pt x="2564" y="4002"/>
                  </a:lnTo>
                  <a:lnTo>
                    <a:pt x="2314" y="3376"/>
                  </a:lnTo>
                  <a:lnTo>
                    <a:pt x="2033" y="3720"/>
                  </a:lnTo>
                  <a:lnTo>
                    <a:pt x="188" y="8096"/>
                  </a:lnTo>
                  <a:lnTo>
                    <a:pt x="157" y="8284"/>
                  </a:lnTo>
                  <a:lnTo>
                    <a:pt x="95" y="8847"/>
                  </a:lnTo>
                  <a:lnTo>
                    <a:pt x="32" y="9722"/>
                  </a:lnTo>
                  <a:lnTo>
                    <a:pt x="1" y="10847"/>
                  </a:lnTo>
                  <a:lnTo>
                    <a:pt x="1" y="11503"/>
                  </a:lnTo>
                  <a:lnTo>
                    <a:pt x="63" y="12191"/>
                  </a:lnTo>
                  <a:lnTo>
                    <a:pt x="126" y="12941"/>
                  </a:lnTo>
                  <a:lnTo>
                    <a:pt x="220" y="13723"/>
                  </a:lnTo>
                  <a:lnTo>
                    <a:pt x="376" y="14535"/>
                  </a:lnTo>
                  <a:lnTo>
                    <a:pt x="564" y="15348"/>
                  </a:lnTo>
                  <a:lnTo>
                    <a:pt x="814" y="16192"/>
                  </a:lnTo>
                  <a:lnTo>
                    <a:pt x="1095" y="17067"/>
                  </a:lnTo>
                  <a:lnTo>
                    <a:pt x="9472" y="21912"/>
                  </a:lnTo>
                  <a:lnTo>
                    <a:pt x="9566" y="21725"/>
                  </a:lnTo>
                  <a:lnTo>
                    <a:pt x="9878" y="21256"/>
                  </a:lnTo>
                  <a:lnTo>
                    <a:pt x="10410" y="20599"/>
                  </a:lnTo>
                  <a:lnTo>
                    <a:pt x="10753" y="20193"/>
                  </a:lnTo>
                  <a:lnTo>
                    <a:pt x="11129" y="19787"/>
                  </a:lnTo>
                  <a:lnTo>
                    <a:pt x="11597" y="19349"/>
                  </a:lnTo>
                  <a:lnTo>
                    <a:pt x="12066" y="18943"/>
                  </a:lnTo>
                  <a:lnTo>
                    <a:pt x="12598" y="18505"/>
                  </a:lnTo>
                  <a:lnTo>
                    <a:pt x="13192" y="18130"/>
                  </a:lnTo>
                  <a:lnTo>
                    <a:pt x="13848" y="17755"/>
                  </a:lnTo>
                  <a:lnTo>
                    <a:pt x="14536" y="17442"/>
                  </a:lnTo>
                  <a:lnTo>
                    <a:pt x="15255" y="17161"/>
                  </a:lnTo>
                  <a:lnTo>
                    <a:pt x="15630" y="17036"/>
                  </a:lnTo>
                  <a:lnTo>
                    <a:pt x="16036" y="16942"/>
                  </a:lnTo>
                  <a:lnTo>
                    <a:pt x="16411" y="16848"/>
                  </a:lnTo>
                  <a:lnTo>
                    <a:pt x="16786" y="16786"/>
                  </a:lnTo>
                  <a:lnTo>
                    <a:pt x="17505" y="16755"/>
                  </a:lnTo>
                  <a:lnTo>
                    <a:pt x="18130" y="16755"/>
                  </a:lnTo>
                  <a:lnTo>
                    <a:pt x="18724" y="16848"/>
                  </a:lnTo>
                  <a:lnTo>
                    <a:pt x="19224" y="16973"/>
                  </a:lnTo>
                  <a:lnTo>
                    <a:pt x="19693" y="17130"/>
                  </a:lnTo>
                  <a:lnTo>
                    <a:pt x="20099" y="17349"/>
                  </a:lnTo>
                  <a:lnTo>
                    <a:pt x="20475" y="17567"/>
                  </a:lnTo>
                  <a:lnTo>
                    <a:pt x="20756" y="17786"/>
                  </a:lnTo>
                  <a:lnTo>
                    <a:pt x="21037" y="18036"/>
                  </a:lnTo>
                  <a:lnTo>
                    <a:pt x="21225" y="18255"/>
                  </a:lnTo>
                  <a:lnTo>
                    <a:pt x="21412" y="18474"/>
                  </a:lnTo>
                  <a:lnTo>
                    <a:pt x="21631" y="18786"/>
                  </a:lnTo>
                  <a:lnTo>
                    <a:pt x="21694" y="18911"/>
                  </a:lnTo>
                  <a:lnTo>
                    <a:pt x="34790" y="11347"/>
                  </a:lnTo>
                  <a:lnTo>
                    <a:pt x="36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p27">
              <a:extLst>
                <a:ext uri="{FF2B5EF4-FFF2-40B4-BE49-F238E27FC236}">
                  <a16:creationId xmlns:a16="http://schemas.microsoft.com/office/drawing/2014/main" id="{5C800CFA-9A49-74A6-DFEB-09BF1EF44F54}"/>
                </a:ext>
              </a:extLst>
            </p:cNvPr>
            <p:cNvSpPr/>
            <p:nvPr/>
          </p:nvSpPr>
          <p:spPr>
            <a:xfrm>
              <a:off x="4647882" y="3494309"/>
              <a:ext cx="584962" cy="847771"/>
            </a:xfrm>
            <a:custGeom>
              <a:avLst/>
              <a:gdLst/>
              <a:ahLst/>
              <a:cxnLst/>
              <a:rect l="l" t="t" r="r" b="b"/>
              <a:pathLst>
                <a:path w="6471" h="9378" extrusionOk="0">
                  <a:moveTo>
                    <a:pt x="4189" y="0"/>
                  </a:moveTo>
                  <a:lnTo>
                    <a:pt x="3876" y="94"/>
                  </a:lnTo>
                  <a:lnTo>
                    <a:pt x="3563" y="219"/>
                  </a:lnTo>
                  <a:lnTo>
                    <a:pt x="3220" y="376"/>
                  </a:lnTo>
                  <a:lnTo>
                    <a:pt x="2907" y="594"/>
                  </a:lnTo>
                  <a:lnTo>
                    <a:pt x="2563" y="844"/>
                  </a:lnTo>
                  <a:lnTo>
                    <a:pt x="2251" y="1126"/>
                  </a:lnTo>
                  <a:lnTo>
                    <a:pt x="1969" y="1438"/>
                  </a:lnTo>
                  <a:lnTo>
                    <a:pt x="1688" y="1782"/>
                  </a:lnTo>
                  <a:lnTo>
                    <a:pt x="1407" y="2157"/>
                  </a:lnTo>
                  <a:lnTo>
                    <a:pt x="1157" y="2564"/>
                  </a:lnTo>
                  <a:lnTo>
                    <a:pt x="938" y="2970"/>
                  </a:lnTo>
                  <a:lnTo>
                    <a:pt x="719" y="3376"/>
                  </a:lnTo>
                  <a:lnTo>
                    <a:pt x="531" y="3814"/>
                  </a:lnTo>
                  <a:lnTo>
                    <a:pt x="375" y="4283"/>
                  </a:lnTo>
                  <a:lnTo>
                    <a:pt x="250" y="4720"/>
                  </a:lnTo>
                  <a:lnTo>
                    <a:pt x="125" y="5189"/>
                  </a:lnTo>
                  <a:lnTo>
                    <a:pt x="63" y="5658"/>
                  </a:lnTo>
                  <a:lnTo>
                    <a:pt x="0" y="6096"/>
                  </a:lnTo>
                  <a:lnTo>
                    <a:pt x="0" y="6564"/>
                  </a:lnTo>
                  <a:lnTo>
                    <a:pt x="0" y="7002"/>
                  </a:lnTo>
                  <a:lnTo>
                    <a:pt x="63" y="7377"/>
                  </a:lnTo>
                  <a:lnTo>
                    <a:pt x="125" y="7752"/>
                  </a:lnTo>
                  <a:lnTo>
                    <a:pt x="250" y="8096"/>
                  </a:lnTo>
                  <a:lnTo>
                    <a:pt x="375" y="8377"/>
                  </a:lnTo>
                  <a:lnTo>
                    <a:pt x="531" y="8659"/>
                  </a:lnTo>
                  <a:lnTo>
                    <a:pt x="719" y="8878"/>
                  </a:lnTo>
                  <a:lnTo>
                    <a:pt x="938" y="9065"/>
                  </a:lnTo>
                  <a:lnTo>
                    <a:pt x="1157" y="9221"/>
                  </a:lnTo>
                  <a:lnTo>
                    <a:pt x="1407" y="9315"/>
                  </a:lnTo>
                  <a:lnTo>
                    <a:pt x="1688" y="9378"/>
                  </a:lnTo>
                  <a:lnTo>
                    <a:pt x="2251" y="9378"/>
                  </a:lnTo>
                  <a:lnTo>
                    <a:pt x="2563" y="9284"/>
                  </a:lnTo>
                  <a:lnTo>
                    <a:pt x="2907" y="9159"/>
                  </a:lnTo>
                  <a:lnTo>
                    <a:pt x="3220" y="9003"/>
                  </a:lnTo>
                  <a:lnTo>
                    <a:pt x="3563" y="8784"/>
                  </a:lnTo>
                  <a:lnTo>
                    <a:pt x="3876" y="8534"/>
                  </a:lnTo>
                  <a:lnTo>
                    <a:pt x="4189" y="8252"/>
                  </a:lnTo>
                  <a:lnTo>
                    <a:pt x="4470" y="7940"/>
                  </a:lnTo>
                  <a:lnTo>
                    <a:pt x="4751" y="7596"/>
                  </a:lnTo>
                  <a:lnTo>
                    <a:pt x="5033" y="7221"/>
                  </a:lnTo>
                  <a:lnTo>
                    <a:pt x="5283" y="6815"/>
                  </a:lnTo>
                  <a:lnTo>
                    <a:pt x="5501" y="6408"/>
                  </a:lnTo>
                  <a:lnTo>
                    <a:pt x="5720" y="6002"/>
                  </a:lnTo>
                  <a:lnTo>
                    <a:pt x="5908" y="5564"/>
                  </a:lnTo>
                  <a:lnTo>
                    <a:pt x="6064" y="5095"/>
                  </a:lnTo>
                  <a:lnTo>
                    <a:pt x="6220" y="4658"/>
                  </a:lnTo>
                  <a:lnTo>
                    <a:pt x="6314" y="4189"/>
                  </a:lnTo>
                  <a:lnTo>
                    <a:pt x="6408" y="3720"/>
                  </a:lnTo>
                  <a:lnTo>
                    <a:pt x="6439" y="3282"/>
                  </a:lnTo>
                  <a:lnTo>
                    <a:pt x="6470" y="2814"/>
                  </a:lnTo>
                  <a:lnTo>
                    <a:pt x="6439" y="2376"/>
                  </a:lnTo>
                  <a:lnTo>
                    <a:pt x="6408" y="2001"/>
                  </a:lnTo>
                  <a:lnTo>
                    <a:pt x="6314" y="1626"/>
                  </a:lnTo>
                  <a:lnTo>
                    <a:pt x="6220" y="1282"/>
                  </a:lnTo>
                  <a:lnTo>
                    <a:pt x="6064" y="1001"/>
                  </a:lnTo>
                  <a:lnTo>
                    <a:pt x="5908" y="719"/>
                  </a:lnTo>
                  <a:lnTo>
                    <a:pt x="5720" y="501"/>
                  </a:lnTo>
                  <a:lnTo>
                    <a:pt x="5501" y="313"/>
                  </a:lnTo>
                  <a:lnTo>
                    <a:pt x="5283" y="157"/>
                  </a:lnTo>
                  <a:lnTo>
                    <a:pt x="5033" y="63"/>
                  </a:lnTo>
                  <a:lnTo>
                    <a:pt x="4751"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4;p27">
              <a:extLst>
                <a:ext uri="{FF2B5EF4-FFF2-40B4-BE49-F238E27FC236}">
                  <a16:creationId xmlns:a16="http://schemas.microsoft.com/office/drawing/2014/main" id="{BB99BFB5-1637-969A-E759-1E7772A7A042}"/>
                </a:ext>
              </a:extLst>
            </p:cNvPr>
            <p:cNvSpPr/>
            <p:nvPr/>
          </p:nvSpPr>
          <p:spPr>
            <a:xfrm>
              <a:off x="4755181" y="3652500"/>
              <a:ext cx="367466" cy="531371"/>
            </a:xfrm>
            <a:custGeom>
              <a:avLst/>
              <a:gdLst/>
              <a:ahLst/>
              <a:cxnLst/>
              <a:rect l="l" t="t" r="r" b="b"/>
              <a:pathLst>
                <a:path w="4065" h="5878" extrusionOk="0">
                  <a:moveTo>
                    <a:pt x="2626" y="1"/>
                  </a:moveTo>
                  <a:lnTo>
                    <a:pt x="2439" y="63"/>
                  </a:lnTo>
                  <a:lnTo>
                    <a:pt x="2251" y="126"/>
                  </a:lnTo>
                  <a:lnTo>
                    <a:pt x="2033" y="251"/>
                  </a:lnTo>
                  <a:lnTo>
                    <a:pt x="1814" y="376"/>
                  </a:lnTo>
                  <a:lnTo>
                    <a:pt x="1626" y="532"/>
                  </a:lnTo>
                  <a:lnTo>
                    <a:pt x="1439" y="720"/>
                  </a:lnTo>
                  <a:lnTo>
                    <a:pt x="1251" y="907"/>
                  </a:lnTo>
                  <a:lnTo>
                    <a:pt x="907" y="1345"/>
                  </a:lnTo>
                  <a:lnTo>
                    <a:pt x="595" y="1845"/>
                  </a:lnTo>
                  <a:lnTo>
                    <a:pt x="345" y="2408"/>
                  </a:lnTo>
                  <a:lnTo>
                    <a:pt x="157" y="2970"/>
                  </a:lnTo>
                  <a:lnTo>
                    <a:pt x="63" y="3533"/>
                  </a:lnTo>
                  <a:lnTo>
                    <a:pt x="32" y="3814"/>
                  </a:lnTo>
                  <a:lnTo>
                    <a:pt x="1" y="4096"/>
                  </a:lnTo>
                  <a:lnTo>
                    <a:pt x="32" y="4377"/>
                  </a:lnTo>
                  <a:lnTo>
                    <a:pt x="63" y="4627"/>
                  </a:lnTo>
                  <a:lnTo>
                    <a:pt x="95" y="4877"/>
                  </a:lnTo>
                  <a:lnTo>
                    <a:pt x="157" y="5065"/>
                  </a:lnTo>
                  <a:lnTo>
                    <a:pt x="251" y="5252"/>
                  </a:lnTo>
                  <a:lnTo>
                    <a:pt x="345" y="5408"/>
                  </a:lnTo>
                  <a:lnTo>
                    <a:pt x="470" y="5565"/>
                  </a:lnTo>
                  <a:lnTo>
                    <a:pt x="595" y="5690"/>
                  </a:lnTo>
                  <a:lnTo>
                    <a:pt x="751" y="5783"/>
                  </a:lnTo>
                  <a:lnTo>
                    <a:pt x="907" y="5846"/>
                  </a:lnTo>
                  <a:lnTo>
                    <a:pt x="1064" y="5877"/>
                  </a:lnTo>
                  <a:lnTo>
                    <a:pt x="1439" y="5877"/>
                  </a:lnTo>
                  <a:lnTo>
                    <a:pt x="1626" y="5815"/>
                  </a:lnTo>
                  <a:lnTo>
                    <a:pt x="1814" y="5752"/>
                  </a:lnTo>
                  <a:lnTo>
                    <a:pt x="2033" y="5658"/>
                  </a:lnTo>
                  <a:lnTo>
                    <a:pt x="2251" y="5502"/>
                  </a:lnTo>
                  <a:lnTo>
                    <a:pt x="2439" y="5346"/>
                  </a:lnTo>
                  <a:lnTo>
                    <a:pt x="2626" y="5158"/>
                  </a:lnTo>
                  <a:lnTo>
                    <a:pt x="2814" y="4971"/>
                  </a:lnTo>
                  <a:lnTo>
                    <a:pt x="3158" y="4533"/>
                  </a:lnTo>
                  <a:lnTo>
                    <a:pt x="3470" y="4033"/>
                  </a:lnTo>
                  <a:lnTo>
                    <a:pt x="3721" y="3470"/>
                  </a:lnTo>
                  <a:lnTo>
                    <a:pt x="3908" y="2908"/>
                  </a:lnTo>
                  <a:lnTo>
                    <a:pt x="4033" y="2345"/>
                  </a:lnTo>
                  <a:lnTo>
                    <a:pt x="4064" y="2064"/>
                  </a:lnTo>
                  <a:lnTo>
                    <a:pt x="4064" y="1783"/>
                  </a:lnTo>
                  <a:lnTo>
                    <a:pt x="4064" y="1501"/>
                  </a:lnTo>
                  <a:lnTo>
                    <a:pt x="4033" y="1251"/>
                  </a:lnTo>
                  <a:lnTo>
                    <a:pt x="3971" y="1032"/>
                  </a:lnTo>
                  <a:lnTo>
                    <a:pt x="3908" y="814"/>
                  </a:lnTo>
                  <a:lnTo>
                    <a:pt x="3814" y="626"/>
                  </a:lnTo>
                  <a:lnTo>
                    <a:pt x="3721" y="470"/>
                  </a:lnTo>
                  <a:lnTo>
                    <a:pt x="3595" y="313"/>
                  </a:lnTo>
                  <a:lnTo>
                    <a:pt x="3470" y="188"/>
                  </a:lnTo>
                  <a:lnTo>
                    <a:pt x="3314" y="95"/>
                  </a:lnTo>
                  <a:lnTo>
                    <a:pt x="3158" y="3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5;p27">
              <a:extLst>
                <a:ext uri="{FF2B5EF4-FFF2-40B4-BE49-F238E27FC236}">
                  <a16:creationId xmlns:a16="http://schemas.microsoft.com/office/drawing/2014/main" id="{F50AB85D-9187-59A1-6A25-3C59FD647545}"/>
                </a:ext>
              </a:extLst>
            </p:cNvPr>
            <p:cNvSpPr/>
            <p:nvPr/>
          </p:nvSpPr>
          <p:spPr>
            <a:xfrm>
              <a:off x="4780672" y="3686398"/>
              <a:ext cx="316572" cy="463571"/>
            </a:xfrm>
            <a:custGeom>
              <a:avLst/>
              <a:gdLst/>
              <a:ahLst/>
              <a:cxnLst/>
              <a:rect l="l" t="t" r="r" b="b"/>
              <a:pathLst>
                <a:path w="3502" h="5128" extrusionOk="0">
                  <a:moveTo>
                    <a:pt x="2438" y="1"/>
                  </a:moveTo>
                  <a:lnTo>
                    <a:pt x="2282" y="32"/>
                  </a:lnTo>
                  <a:lnTo>
                    <a:pt x="2094" y="63"/>
                  </a:lnTo>
                  <a:lnTo>
                    <a:pt x="1938" y="126"/>
                  </a:lnTo>
                  <a:lnTo>
                    <a:pt x="1751" y="220"/>
                  </a:lnTo>
                  <a:lnTo>
                    <a:pt x="1563" y="345"/>
                  </a:lnTo>
                  <a:lnTo>
                    <a:pt x="1407" y="470"/>
                  </a:lnTo>
                  <a:lnTo>
                    <a:pt x="1063" y="814"/>
                  </a:lnTo>
                  <a:lnTo>
                    <a:pt x="782" y="1189"/>
                  </a:lnTo>
                  <a:lnTo>
                    <a:pt x="500" y="1626"/>
                  </a:lnTo>
                  <a:lnTo>
                    <a:pt x="313" y="2095"/>
                  </a:lnTo>
                  <a:lnTo>
                    <a:pt x="125" y="2595"/>
                  </a:lnTo>
                  <a:lnTo>
                    <a:pt x="31" y="3095"/>
                  </a:lnTo>
                  <a:lnTo>
                    <a:pt x="0" y="3564"/>
                  </a:lnTo>
                  <a:lnTo>
                    <a:pt x="0" y="3814"/>
                  </a:lnTo>
                  <a:lnTo>
                    <a:pt x="31" y="4033"/>
                  </a:lnTo>
                  <a:lnTo>
                    <a:pt x="63" y="4221"/>
                  </a:lnTo>
                  <a:lnTo>
                    <a:pt x="125" y="4408"/>
                  </a:lnTo>
                  <a:lnTo>
                    <a:pt x="219" y="4565"/>
                  </a:lnTo>
                  <a:lnTo>
                    <a:pt x="313" y="4721"/>
                  </a:lnTo>
                  <a:lnTo>
                    <a:pt x="407" y="4846"/>
                  </a:lnTo>
                  <a:lnTo>
                    <a:pt x="500" y="4940"/>
                  </a:lnTo>
                  <a:lnTo>
                    <a:pt x="625" y="5002"/>
                  </a:lnTo>
                  <a:lnTo>
                    <a:pt x="782" y="5065"/>
                  </a:lnTo>
                  <a:lnTo>
                    <a:pt x="907" y="5096"/>
                  </a:lnTo>
                  <a:lnTo>
                    <a:pt x="1063" y="5127"/>
                  </a:lnTo>
                  <a:lnTo>
                    <a:pt x="1219" y="5096"/>
                  </a:lnTo>
                  <a:lnTo>
                    <a:pt x="1407" y="5065"/>
                  </a:lnTo>
                  <a:lnTo>
                    <a:pt x="1563" y="5002"/>
                  </a:lnTo>
                  <a:lnTo>
                    <a:pt x="1751" y="4908"/>
                  </a:lnTo>
                  <a:lnTo>
                    <a:pt x="1938" y="4783"/>
                  </a:lnTo>
                  <a:lnTo>
                    <a:pt x="2094" y="4658"/>
                  </a:lnTo>
                  <a:lnTo>
                    <a:pt x="2438" y="4314"/>
                  </a:lnTo>
                  <a:lnTo>
                    <a:pt x="2751" y="3939"/>
                  </a:lnTo>
                  <a:lnTo>
                    <a:pt x="3001" y="3502"/>
                  </a:lnTo>
                  <a:lnTo>
                    <a:pt x="3220" y="3033"/>
                  </a:lnTo>
                  <a:lnTo>
                    <a:pt x="3376" y="2533"/>
                  </a:lnTo>
                  <a:lnTo>
                    <a:pt x="3470" y="2033"/>
                  </a:lnTo>
                  <a:lnTo>
                    <a:pt x="3501" y="1564"/>
                  </a:lnTo>
                  <a:lnTo>
                    <a:pt x="3501" y="1314"/>
                  </a:lnTo>
                  <a:lnTo>
                    <a:pt x="3470" y="1095"/>
                  </a:lnTo>
                  <a:lnTo>
                    <a:pt x="3439" y="907"/>
                  </a:lnTo>
                  <a:lnTo>
                    <a:pt x="3376" y="720"/>
                  </a:lnTo>
                  <a:lnTo>
                    <a:pt x="3282" y="564"/>
                  </a:lnTo>
                  <a:lnTo>
                    <a:pt x="3220" y="407"/>
                  </a:lnTo>
                  <a:lnTo>
                    <a:pt x="3095" y="282"/>
                  </a:lnTo>
                  <a:lnTo>
                    <a:pt x="3001" y="188"/>
                  </a:lnTo>
                  <a:lnTo>
                    <a:pt x="2876" y="126"/>
                  </a:lnTo>
                  <a:lnTo>
                    <a:pt x="2751" y="63"/>
                  </a:lnTo>
                  <a:lnTo>
                    <a:pt x="2595" y="32"/>
                  </a:lnTo>
                  <a:lnTo>
                    <a:pt x="2438"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6;p27">
              <a:extLst>
                <a:ext uri="{FF2B5EF4-FFF2-40B4-BE49-F238E27FC236}">
                  <a16:creationId xmlns:a16="http://schemas.microsoft.com/office/drawing/2014/main" id="{459B5F27-F12D-3E10-6B7F-AC351D2E12FC}"/>
                </a:ext>
              </a:extLst>
            </p:cNvPr>
            <p:cNvSpPr/>
            <p:nvPr/>
          </p:nvSpPr>
          <p:spPr>
            <a:xfrm>
              <a:off x="4766480" y="3672297"/>
              <a:ext cx="344866" cy="491776"/>
            </a:xfrm>
            <a:custGeom>
              <a:avLst/>
              <a:gdLst/>
              <a:ahLst/>
              <a:cxnLst/>
              <a:rect l="l" t="t" r="r" b="b"/>
              <a:pathLst>
                <a:path w="3815" h="5440" extrusionOk="0">
                  <a:moveTo>
                    <a:pt x="3095" y="1"/>
                  </a:moveTo>
                  <a:lnTo>
                    <a:pt x="2439" y="1251"/>
                  </a:lnTo>
                  <a:lnTo>
                    <a:pt x="2345" y="1345"/>
                  </a:lnTo>
                  <a:lnTo>
                    <a:pt x="2251" y="1376"/>
                  </a:lnTo>
                  <a:lnTo>
                    <a:pt x="2220" y="1376"/>
                  </a:lnTo>
                  <a:lnTo>
                    <a:pt x="2189" y="1345"/>
                  </a:lnTo>
                  <a:lnTo>
                    <a:pt x="2158" y="1251"/>
                  </a:lnTo>
                  <a:lnTo>
                    <a:pt x="2158" y="32"/>
                  </a:lnTo>
                  <a:lnTo>
                    <a:pt x="1658" y="313"/>
                  </a:lnTo>
                  <a:lnTo>
                    <a:pt x="1658" y="1532"/>
                  </a:lnTo>
                  <a:lnTo>
                    <a:pt x="1626" y="1689"/>
                  </a:lnTo>
                  <a:lnTo>
                    <a:pt x="1564" y="1782"/>
                  </a:lnTo>
                  <a:lnTo>
                    <a:pt x="1470" y="1845"/>
                  </a:lnTo>
                  <a:lnTo>
                    <a:pt x="1439" y="1876"/>
                  </a:lnTo>
                  <a:lnTo>
                    <a:pt x="1376" y="1845"/>
                  </a:lnTo>
                  <a:lnTo>
                    <a:pt x="751" y="1345"/>
                  </a:lnTo>
                  <a:lnTo>
                    <a:pt x="376" y="2032"/>
                  </a:lnTo>
                  <a:lnTo>
                    <a:pt x="1032" y="2532"/>
                  </a:lnTo>
                  <a:lnTo>
                    <a:pt x="1064" y="2564"/>
                  </a:lnTo>
                  <a:lnTo>
                    <a:pt x="1064" y="2626"/>
                  </a:lnTo>
                  <a:lnTo>
                    <a:pt x="1064" y="2751"/>
                  </a:lnTo>
                  <a:lnTo>
                    <a:pt x="1001" y="2876"/>
                  </a:lnTo>
                  <a:lnTo>
                    <a:pt x="907" y="2970"/>
                  </a:lnTo>
                  <a:lnTo>
                    <a:pt x="1" y="3470"/>
                  </a:lnTo>
                  <a:lnTo>
                    <a:pt x="1" y="4158"/>
                  </a:lnTo>
                  <a:lnTo>
                    <a:pt x="907" y="3627"/>
                  </a:lnTo>
                  <a:lnTo>
                    <a:pt x="1001" y="3627"/>
                  </a:lnTo>
                  <a:lnTo>
                    <a:pt x="1064" y="3689"/>
                  </a:lnTo>
                  <a:lnTo>
                    <a:pt x="1064" y="3783"/>
                  </a:lnTo>
                  <a:lnTo>
                    <a:pt x="1032" y="3939"/>
                  </a:lnTo>
                  <a:lnTo>
                    <a:pt x="376" y="5158"/>
                  </a:lnTo>
                  <a:lnTo>
                    <a:pt x="751" y="5439"/>
                  </a:lnTo>
                  <a:lnTo>
                    <a:pt x="1376" y="4189"/>
                  </a:lnTo>
                  <a:lnTo>
                    <a:pt x="1470" y="4095"/>
                  </a:lnTo>
                  <a:lnTo>
                    <a:pt x="1564" y="4064"/>
                  </a:lnTo>
                  <a:lnTo>
                    <a:pt x="1595" y="4064"/>
                  </a:lnTo>
                  <a:lnTo>
                    <a:pt x="1626" y="4095"/>
                  </a:lnTo>
                  <a:lnTo>
                    <a:pt x="1658" y="4189"/>
                  </a:lnTo>
                  <a:lnTo>
                    <a:pt x="1658" y="5408"/>
                  </a:lnTo>
                  <a:lnTo>
                    <a:pt x="2158" y="5127"/>
                  </a:lnTo>
                  <a:lnTo>
                    <a:pt x="2158" y="3908"/>
                  </a:lnTo>
                  <a:lnTo>
                    <a:pt x="2189" y="3752"/>
                  </a:lnTo>
                  <a:lnTo>
                    <a:pt x="2251" y="3658"/>
                  </a:lnTo>
                  <a:lnTo>
                    <a:pt x="2345" y="3595"/>
                  </a:lnTo>
                  <a:lnTo>
                    <a:pt x="2408" y="3564"/>
                  </a:lnTo>
                  <a:lnTo>
                    <a:pt x="2439" y="3595"/>
                  </a:lnTo>
                  <a:lnTo>
                    <a:pt x="3095" y="4095"/>
                  </a:lnTo>
                  <a:lnTo>
                    <a:pt x="3439" y="3408"/>
                  </a:lnTo>
                  <a:lnTo>
                    <a:pt x="2783" y="2908"/>
                  </a:lnTo>
                  <a:lnTo>
                    <a:pt x="2752" y="2876"/>
                  </a:lnTo>
                  <a:lnTo>
                    <a:pt x="2752" y="2814"/>
                  </a:lnTo>
                  <a:lnTo>
                    <a:pt x="2752" y="2689"/>
                  </a:lnTo>
                  <a:lnTo>
                    <a:pt x="2814" y="2564"/>
                  </a:lnTo>
                  <a:lnTo>
                    <a:pt x="2908" y="2470"/>
                  </a:lnTo>
                  <a:lnTo>
                    <a:pt x="3814" y="1970"/>
                  </a:lnTo>
                  <a:lnTo>
                    <a:pt x="3814" y="1282"/>
                  </a:lnTo>
                  <a:lnTo>
                    <a:pt x="2908" y="1814"/>
                  </a:lnTo>
                  <a:lnTo>
                    <a:pt x="2814" y="1814"/>
                  </a:lnTo>
                  <a:lnTo>
                    <a:pt x="2752" y="1751"/>
                  </a:lnTo>
                  <a:lnTo>
                    <a:pt x="2752" y="1657"/>
                  </a:lnTo>
                  <a:lnTo>
                    <a:pt x="2783" y="1501"/>
                  </a:lnTo>
                  <a:lnTo>
                    <a:pt x="3439" y="282"/>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7;p27">
              <a:extLst>
                <a:ext uri="{FF2B5EF4-FFF2-40B4-BE49-F238E27FC236}">
                  <a16:creationId xmlns:a16="http://schemas.microsoft.com/office/drawing/2014/main" id="{7D6E667D-1A4A-DE3D-D03B-C4E917BBBDFF}"/>
                </a:ext>
              </a:extLst>
            </p:cNvPr>
            <p:cNvSpPr/>
            <p:nvPr/>
          </p:nvSpPr>
          <p:spPr>
            <a:xfrm>
              <a:off x="4896467" y="3858781"/>
              <a:ext cx="84883" cy="118786"/>
            </a:xfrm>
            <a:custGeom>
              <a:avLst/>
              <a:gdLst/>
              <a:ahLst/>
              <a:cxnLst/>
              <a:rect l="l" t="t" r="r" b="b"/>
              <a:pathLst>
                <a:path w="939" h="1314" extrusionOk="0">
                  <a:moveTo>
                    <a:pt x="563" y="1"/>
                  </a:moveTo>
                  <a:lnTo>
                    <a:pt x="470" y="32"/>
                  </a:lnTo>
                  <a:lnTo>
                    <a:pt x="376" y="94"/>
                  </a:lnTo>
                  <a:lnTo>
                    <a:pt x="282" y="188"/>
                  </a:lnTo>
                  <a:lnTo>
                    <a:pt x="157" y="407"/>
                  </a:lnTo>
                  <a:lnTo>
                    <a:pt x="63" y="657"/>
                  </a:lnTo>
                  <a:lnTo>
                    <a:pt x="1" y="938"/>
                  </a:lnTo>
                  <a:lnTo>
                    <a:pt x="32" y="1032"/>
                  </a:lnTo>
                  <a:lnTo>
                    <a:pt x="63" y="1157"/>
                  </a:lnTo>
                  <a:lnTo>
                    <a:pt x="95" y="1220"/>
                  </a:lnTo>
                  <a:lnTo>
                    <a:pt x="157" y="1282"/>
                  </a:lnTo>
                  <a:lnTo>
                    <a:pt x="220" y="1313"/>
                  </a:lnTo>
                  <a:lnTo>
                    <a:pt x="376" y="1313"/>
                  </a:lnTo>
                  <a:lnTo>
                    <a:pt x="470" y="1282"/>
                  </a:lnTo>
                  <a:lnTo>
                    <a:pt x="563" y="1220"/>
                  </a:lnTo>
                  <a:lnTo>
                    <a:pt x="657" y="1126"/>
                  </a:lnTo>
                  <a:lnTo>
                    <a:pt x="813" y="907"/>
                  </a:lnTo>
                  <a:lnTo>
                    <a:pt x="907" y="657"/>
                  </a:lnTo>
                  <a:lnTo>
                    <a:pt x="938" y="376"/>
                  </a:lnTo>
                  <a:lnTo>
                    <a:pt x="938" y="282"/>
                  </a:lnTo>
                  <a:lnTo>
                    <a:pt x="907" y="157"/>
                  </a:lnTo>
                  <a:lnTo>
                    <a:pt x="845" y="94"/>
                  </a:lnTo>
                  <a:lnTo>
                    <a:pt x="813" y="32"/>
                  </a:lnTo>
                  <a:lnTo>
                    <a:pt x="720"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p27">
              <a:extLst>
                <a:ext uri="{FF2B5EF4-FFF2-40B4-BE49-F238E27FC236}">
                  <a16:creationId xmlns:a16="http://schemas.microsoft.com/office/drawing/2014/main" id="{2B00EE8A-899B-0450-F840-9478BC4B5376}"/>
                </a:ext>
              </a:extLst>
            </p:cNvPr>
            <p:cNvSpPr/>
            <p:nvPr/>
          </p:nvSpPr>
          <p:spPr>
            <a:xfrm>
              <a:off x="3353794" y="3047849"/>
              <a:ext cx="624556" cy="477674"/>
            </a:xfrm>
            <a:custGeom>
              <a:avLst/>
              <a:gdLst/>
              <a:ahLst/>
              <a:cxnLst/>
              <a:rect l="l" t="t" r="r" b="b"/>
              <a:pathLst>
                <a:path w="6909" h="5284" extrusionOk="0">
                  <a:moveTo>
                    <a:pt x="438" y="1"/>
                  </a:moveTo>
                  <a:lnTo>
                    <a:pt x="313" y="32"/>
                  </a:lnTo>
                  <a:lnTo>
                    <a:pt x="219" y="63"/>
                  </a:lnTo>
                  <a:lnTo>
                    <a:pt x="125" y="126"/>
                  </a:lnTo>
                  <a:lnTo>
                    <a:pt x="63" y="220"/>
                  </a:lnTo>
                  <a:lnTo>
                    <a:pt x="0" y="313"/>
                  </a:lnTo>
                  <a:lnTo>
                    <a:pt x="0" y="438"/>
                  </a:lnTo>
                  <a:lnTo>
                    <a:pt x="0" y="938"/>
                  </a:lnTo>
                  <a:lnTo>
                    <a:pt x="63" y="1501"/>
                  </a:lnTo>
                  <a:lnTo>
                    <a:pt x="188" y="2095"/>
                  </a:lnTo>
                  <a:lnTo>
                    <a:pt x="282" y="2376"/>
                  </a:lnTo>
                  <a:lnTo>
                    <a:pt x="375" y="2689"/>
                  </a:lnTo>
                  <a:lnTo>
                    <a:pt x="500" y="2939"/>
                  </a:lnTo>
                  <a:lnTo>
                    <a:pt x="657" y="3189"/>
                  </a:lnTo>
                  <a:lnTo>
                    <a:pt x="844" y="3408"/>
                  </a:lnTo>
                  <a:lnTo>
                    <a:pt x="1063" y="3627"/>
                  </a:lnTo>
                  <a:lnTo>
                    <a:pt x="1282" y="3877"/>
                  </a:lnTo>
                  <a:lnTo>
                    <a:pt x="1532" y="4064"/>
                  </a:lnTo>
                  <a:lnTo>
                    <a:pt x="2094" y="4471"/>
                  </a:lnTo>
                  <a:lnTo>
                    <a:pt x="2688" y="4783"/>
                  </a:lnTo>
                  <a:lnTo>
                    <a:pt x="3282" y="5033"/>
                  </a:lnTo>
                  <a:lnTo>
                    <a:pt x="3564" y="5127"/>
                  </a:lnTo>
                  <a:lnTo>
                    <a:pt x="3876" y="5189"/>
                  </a:lnTo>
                  <a:lnTo>
                    <a:pt x="4157" y="5252"/>
                  </a:lnTo>
                  <a:lnTo>
                    <a:pt x="4408" y="5283"/>
                  </a:lnTo>
                  <a:lnTo>
                    <a:pt x="4720" y="5283"/>
                  </a:lnTo>
                  <a:lnTo>
                    <a:pt x="5033" y="5221"/>
                  </a:lnTo>
                  <a:lnTo>
                    <a:pt x="5345" y="5158"/>
                  </a:lnTo>
                  <a:lnTo>
                    <a:pt x="5627" y="5033"/>
                  </a:lnTo>
                  <a:lnTo>
                    <a:pt x="5908" y="4908"/>
                  </a:lnTo>
                  <a:lnTo>
                    <a:pt x="6189" y="4783"/>
                  </a:lnTo>
                  <a:lnTo>
                    <a:pt x="6658" y="4502"/>
                  </a:lnTo>
                  <a:lnTo>
                    <a:pt x="6783" y="4377"/>
                  </a:lnTo>
                  <a:lnTo>
                    <a:pt x="6846" y="4252"/>
                  </a:lnTo>
                  <a:lnTo>
                    <a:pt x="6908" y="4127"/>
                  </a:lnTo>
                  <a:lnTo>
                    <a:pt x="6908" y="4002"/>
                  </a:lnTo>
                  <a:lnTo>
                    <a:pt x="6877" y="3845"/>
                  </a:lnTo>
                  <a:lnTo>
                    <a:pt x="6814" y="3720"/>
                  </a:lnTo>
                  <a:lnTo>
                    <a:pt x="6752" y="3595"/>
                  </a:lnTo>
                  <a:lnTo>
                    <a:pt x="6627" y="3502"/>
                  </a:lnTo>
                  <a:lnTo>
                    <a:pt x="657" y="63"/>
                  </a:lnTo>
                  <a:lnTo>
                    <a:pt x="532" y="32"/>
                  </a:lnTo>
                  <a:lnTo>
                    <a:pt x="43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9;p27">
              <a:extLst>
                <a:ext uri="{FF2B5EF4-FFF2-40B4-BE49-F238E27FC236}">
                  <a16:creationId xmlns:a16="http://schemas.microsoft.com/office/drawing/2014/main" id="{3DDBB8EC-ACBC-840B-91AC-3291B5E00D24}"/>
                </a:ext>
              </a:extLst>
            </p:cNvPr>
            <p:cNvSpPr/>
            <p:nvPr/>
          </p:nvSpPr>
          <p:spPr>
            <a:xfrm>
              <a:off x="5074454" y="1276291"/>
              <a:ext cx="1480711" cy="1497657"/>
            </a:xfrm>
            <a:custGeom>
              <a:avLst/>
              <a:gdLst/>
              <a:ahLst/>
              <a:cxnLst/>
              <a:rect l="l" t="t" r="r" b="b"/>
              <a:pathLst>
                <a:path w="16380" h="16567" extrusionOk="0">
                  <a:moveTo>
                    <a:pt x="15536" y="0"/>
                  </a:moveTo>
                  <a:lnTo>
                    <a:pt x="15286" y="32"/>
                  </a:lnTo>
                  <a:lnTo>
                    <a:pt x="15161" y="63"/>
                  </a:lnTo>
                  <a:lnTo>
                    <a:pt x="15036" y="125"/>
                  </a:lnTo>
                  <a:lnTo>
                    <a:pt x="8941" y="3657"/>
                  </a:lnTo>
                  <a:lnTo>
                    <a:pt x="8128" y="4158"/>
                  </a:lnTo>
                  <a:lnTo>
                    <a:pt x="7378" y="4689"/>
                  </a:lnTo>
                  <a:lnTo>
                    <a:pt x="6659" y="5314"/>
                  </a:lnTo>
                  <a:lnTo>
                    <a:pt x="6002" y="5970"/>
                  </a:lnTo>
                  <a:lnTo>
                    <a:pt x="5377" y="6658"/>
                  </a:lnTo>
                  <a:lnTo>
                    <a:pt x="4815" y="7408"/>
                  </a:lnTo>
                  <a:lnTo>
                    <a:pt x="4314" y="8190"/>
                  </a:lnTo>
                  <a:lnTo>
                    <a:pt x="3846" y="9002"/>
                  </a:lnTo>
                  <a:lnTo>
                    <a:pt x="1" y="16567"/>
                  </a:lnTo>
                  <a:lnTo>
                    <a:pt x="15848" y="6721"/>
                  </a:lnTo>
                  <a:lnTo>
                    <a:pt x="16380" y="969"/>
                  </a:lnTo>
                  <a:lnTo>
                    <a:pt x="16380" y="844"/>
                  </a:lnTo>
                  <a:lnTo>
                    <a:pt x="16349" y="719"/>
                  </a:lnTo>
                  <a:lnTo>
                    <a:pt x="16286" y="500"/>
                  </a:lnTo>
                  <a:lnTo>
                    <a:pt x="16161" y="282"/>
                  </a:lnTo>
                  <a:lnTo>
                    <a:pt x="15973" y="157"/>
                  </a:lnTo>
                  <a:lnTo>
                    <a:pt x="15755" y="32"/>
                  </a:lnTo>
                  <a:lnTo>
                    <a:pt x="15536" y="0"/>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0;p27">
              <a:extLst>
                <a:ext uri="{FF2B5EF4-FFF2-40B4-BE49-F238E27FC236}">
                  <a16:creationId xmlns:a16="http://schemas.microsoft.com/office/drawing/2014/main" id="{B621078C-BCC9-2B6F-4003-6AC9848864C5}"/>
                </a:ext>
              </a:extLst>
            </p:cNvPr>
            <p:cNvSpPr/>
            <p:nvPr/>
          </p:nvSpPr>
          <p:spPr>
            <a:xfrm>
              <a:off x="5147945" y="1883744"/>
              <a:ext cx="1359217" cy="1709645"/>
            </a:xfrm>
            <a:custGeom>
              <a:avLst/>
              <a:gdLst/>
              <a:ahLst/>
              <a:cxnLst/>
              <a:rect l="l" t="t" r="r" b="b"/>
              <a:pathLst>
                <a:path w="15036" h="18912" extrusionOk="0">
                  <a:moveTo>
                    <a:pt x="15035" y="1"/>
                  </a:moveTo>
                  <a:lnTo>
                    <a:pt x="14160" y="595"/>
                  </a:lnTo>
                  <a:lnTo>
                    <a:pt x="12941" y="10659"/>
                  </a:lnTo>
                  <a:lnTo>
                    <a:pt x="1" y="18099"/>
                  </a:lnTo>
                  <a:lnTo>
                    <a:pt x="282" y="18411"/>
                  </a:lnTo>
                  <a:lnTo>
                    <a:pt x="438" y="18661"/>
                  </a:lnTo>
                  <a:lnTo>
                    <a:pt x="595" y="18911"/>
                  </a:lnTo>
                  <a:lnTo>
                    <a:pt x="13691" y="11347"/>
                  </a:lnTo>
                  <a:lnTo>
                    <a:pt x="1503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1;p27">
              <a:extLst>
                <a:ext uri="{FF2B5EF4-FFF2-40B4-BE49-F238E27FC236}">
                  <a16:creationId xmlns:a16="http://schemas.microsoft.com/office/drawing/2014/main" id="{6B6E35D2-61B7-EC00-B46E-F45E7EBA0AC5}"/>
                </a:ext>
              </a:extLst>
            </p:cNvPr>
            <p:cNvSpPr/>
            <p:nvPr/>
          </p:nvSpPr>
          <p:spPr>
            <a:xfrm>
              <a:off x="5116849" y="2412102"/>
              <a:ext cx="1096431" cy="661366"/>
            </a:xfrm>
            <a:custGeom>
              <a:avLst/>
              <a:gdLst/>
              <a:ahLst/>
              <a:cxnLst/>
              <a:rect l="l" t="t" r="r" b="b"/>
              <a:pathLst>
                <a:path w="12129" h="7316" extrusionOk="0">
                  <a:moveTo>
                    <a:pt x="12129" y="1"/>
                  </a:moveTo>
                  <a:lnTo>
                    <a:pt x="563" y="6033"/>
                  </a:lnTo>
                  <a:lnTo>
                    <a:pt x="1" y="7002"/>
                  </a:lnTo>
                  <a:lnTo>
                    <a:pt x="563" y="7315"/>
                  </a:lnTo>
                  <a:lnTo>
                    <a:pt x="1212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p27">
              <a:extLst>
                <a:ext uri="{FF2B5EF4-FFF2-40B4-BE49-F238E27FC236}">
                  <a16:creationId xmlns:a16="http://schemas.microsoft.com/office/drawing/2014/main" id="{1062C6B1-596E-21FC-B8C2-0382C84F8FC1}"/>
                </a:ext>
              </a:extLst>
            </p:cNvPr>
            <p:cNvSpPr/>
            <p:nvPr/>
          </p:nvSpPr>
          <p:spPr>
            <a:xfrm>
              <a:off x="5023652" y="2954652"/>
              <a:ext cx="189383" cy="180890"/>
            </a:xfrm>
            <a:custGeom>
              <a:avLst/>
              <a:gdLst/>
              <a:ahLst/>
              <a:cxnLst/>
              <a:rect l="l" t="t" r="r" b="b"/>
              <a:pathLst>
                <a:path w="2095" h="2001" extrusionOk="0">
                  <a:moveTo>
                    <a:pt x="1657" y="0"/>
                  </a:moveTo>
                  <a:lnTo>
                    <a:pt x="1563" y="63"/>
                  </a:lnTo>
                  <a:lnTo>
                    <a:pt x="282" y="813"/>
                  </a:lnTo>
                  <a:lnTo>
                    <a:pt x="157" y="875"/>
                  </a:lnTo>
                  <a:lnTo>
                    <a:pt x="63" y="1000"/>
                  </a:lnTo>
                  <a:lnTo>
                    <a:pt x="32" y="1126"/>
                  </a:lnTo>
                  <a:lnTo>
                    <a:pt x="0" y="1282"/>
                  </a:lnTo>
                  <a:lnTo>
                    <a:pt x="0" y="1563"/>
                  </a:lnTo>
                  <a:lnTo>
                    <a:pt x="0" y="1688"/>
                  </a:lnTo>
                  <a:lnTo>
                    <a:pt x="32" y="1813"/>
                  </a:lnTo>
                  <a:lnTo>
                    <a:pt x="94" y="1907"/>
                  </a:lnTo>
                  <a:lnTo>
                    <a:pt x="157" y="1969"/>
                  </a:lnTo>
                  <a:lnTo>
                    <a:pt x="219" y="2001"/>
                  </a:lnTo>
                  <a:lnTo>
                    <a:pt x="407" y="2001"/>
                  </a:lnTo>
                  <a:lnTo>
                    <a:pt x="532" y="1938"/>
                  </a:lnTo>
                  <a:lnTo>
                    <a:pt x="1813" y="1219"/>
                  </a:lnTo>
                  <a:lnTo>
                    <a:pt x="1907" y="1126"/>
                  </a:lnTo>
                  <a:lnTo>
                    <a:pt x="2001" y="1000"/>
                  </a:lnTo>
                  <a:lnTo>
                    <a:pt x="2063" y="875"/>
                  </a:lnTo>
                  <a:lnTo>
                    <a:pt x="2095" y="719"/>
                  </a:lnTo>
                  <a:lnTo>
                    <a:pt x="2095" y="438"/>
                  </a:lnTo>
                  <a:lnTo>
                    <a:pt x="2063" y="313"/>
                  </a:lnTo>
                  <a:lnTo>
                    <a:pt x="2032" y="188"/>
                  </a:lnTo>
                  <a:lnTo>
                    <a:pt x="2001" y="125"/>
                  </a:lnTo>
                  <a:lnTo>
                    <a:pt x="1938" y="31"/>
                  </a:lnTo>
                  <a:lnTo>
                    <a:pt x="184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p27">
              <a:extLst>
                <a:ext uri="{FF2B5EF4-FFF2-40B4-BE49-F238E27FC236}">
                  <a16:creationId xmlns:a16="http://schemas.microsoft.com/office/drawing/2014/main" id="{F1C2EBD2-7321-0187-4708-6C7E5358E136}"/>
                </a:ext>
              </a:extLst>
            </p:cNvPr>
            <p:cNvSpPr/>
            <p:nvPr/>
          </p:nvSpPr>
          <p:spPr>
            <a:xfrm>
              <a:off x="3353794" y="2807670"/>
              <a:ext cx="822346" cy="488974"/>
            </a:xfrm>
            <a:custGeom>
              <a:avLst/>
              <a:gdLst/>
              <a:ahLst/>
              <a:cxnLst/>
              <a:rect l="l" t="t" r="r" b="b"/>
              <a:pathLst>
                <a:path w="9097" h="5409" extrusionOk="0">
                  <a:moveTo>
                    <a:pt x="313" y="1"/>
                  </a:moveTo>
                  <a:lnTo>
                    <a:pt x="0" y="220"/>
                  </a:lnTo>
                  <a:lnTo>
                    <a:pt x="94" y="407"/>
                  </a:lnTo>
                  <a:lnTo>
                    <a:pt x="469" y="876"/>
                  </a:lnTo>
                  <a:lnTo>
                    <a:pt x="750" y="1189"/>
                  </a:lnTo>
                  <a:lnTo>
                    <a:pt x="1125" y="1564"/>
                  </a:lnTo>
                  <a:lnTo>
                    <a:pt x="1532" y="1939"/>
                  </a:lnTo>
                  <a:lnTo>
                    <a:pt x="2032" y="2376"/>
                  </a:lnTo>
                  <a:lnTo>
                    <a:pt x="2626" y="2783"/>
                  </a:lnTo>
                  <a:lnTo>
                    <a:pt x="3282" y="3220"/>
                  </a:lnTo>
                  <a:lnTo>
                    <a:pt x="4032" y="3658"/>
                  </a:lnTo>
                  <a:lnTo>
                    <a:pt x="4845" y="4096"/>
                  </a:lnTo>
                  <a:lnTo>
                    <a:pt x="5752" y="4471"/>
                  </a:lnTo>
                  <a:lnTo>
                    <a:pt x="6752" y="4846"/>
                  </a:lnTo>
                  <a:lnTo>
                    <a:pt x="7846" y="5158"/>
                  </a:lnTo>
                  <a:lnTo>
                    <a:pt x="8408" y="5283"/>
                  </a:lnTo>
                  <a:lnTo>
                    <a:pt x="9034" y="5408"/>
                  </a:lnTo>
                  <a:lnTo>
                    <a:pt x="9096" y="5033"/>
                  </a:lnTo>
                  <a:lnTo>
                    <a:pt x="8502" y="4908"/>
                  </a:lnTo>
                  <a:lnTo>
                    <a:pt x="7940" y="4783"/>
                  </a:lnTo>
                  <a:lnTo>
                    <a:pt x="6877" y="4471"/>
                  </a:lnTo>
                  <a:lnTo>
                    <a:pt x="5908" y="4127"/>
                  </a:lnTo>
                  <a:lnTo>
                    <a:pt x="5001" y="3720"/>
                  </a:lnTo>
                  <a:lnTo>
                    <a:pt x="4220" y="3314"/>
                  </a:lnTo>
                  <a:lnTo>
                    <a:pt x="3501" y="2908"/>
                  </a:lnTo>
                  <a:lnTo>
                    <a:pt x="2845" y="2470"/>
                  </a:lnTo>
                  <a:lnTo>
                    <a:pt x="2282" y="2064"/>
                  </a:lnTo>
                  <a:lnTo>
                    <a:pt x="1813" y="1657"/>
                  </a:lnTo>
                  <a:lnTo>
                    <a:pt x="1376" y="1282"/>
                  </a:lnTo>
                  <a:lnTo>
                    <a:pt x="1063" y="907"/>
                  </a:lnTo>
                  <a:lnTo>
                    <a:pt x="782" y="626"/>
                  </a:lnTo>
                  <a:lnTo>
                    <a:pt x="438" y="157"/>
                  </a:lnTo>
                  <a:lnTo>
                    <a:pt x="344" y="63"/>
                  </a:lnTo>
                  <a:lnTo>
                    <a:pt x="313" y="32"/>
                  </a:lnTo>
                  <a:lnTo>
                    <a:pt x="313"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4;p27">
              <a:extLst>
                <a:ext uri="{FF2B5EF4-FFF2-40B4-BE49-F238E27FC236}">
                  <a16:creationId xmlns:a16="http://schemas.microsoft.com/office/drawing/2014/main" id="{7777F17E-9692-FA54-EF66-BC1370A8C07F}"/>
                </a:ext>
              </a:extLst>
            </p:cNvPr>
            <p:cNvSpPr/>
            <p:nvPr/>
          </p:nvSpPr>
          <p:spPr>
            <a:xfrm>
              <a:off x="5060353" y="2621185"/>
              <a:ext cx="316572" cy="226181"/>
            </a:xfrm>
            <a:custGeom>
              <a:avLst/>
              <a:gdLst/>
              <a:ahLst/>
              <a:cxnLst/>
              <a:rect l="l" t="t" r="r" b="b"/>
              <a:pathLst>
                <a:path w="3502" h="2502" extrusionOk="0">
                  <a:moveTo>
                    <a:pt x="1345" y="1"/>
                  </a:moveTo>
                  <a:lnTo>
                    <a:pt x="1157" y="32"/>
                  </a:lnTo>
                  <a:lnTo>
                    <a:pt x="1001" y="63"/>
                  </a:lnTo>
                  <a:lnTo>
                    <a:pt x="813" y="126"/>
                  </a:lnTo>
                  <a:lnTo>
                    <a:pt x="657" y="188"/>
                  </a:lnTo>
                  <a:lnTo>
                    <a:pt x="532" y="282"/>
                  </a:lnTo>
                  <a:lnTo>
                    <a:pt x="407" y="407"/>
                  </a:lnTo>
                  <a:lnTo>
                    <a:pt x="282" y="532"/>
                  </a:lnTo>
                  <a:lnTo>
                    <a:pt x="188" y="657"/>
                  </a:lnTo>
                  <a:lnTo>
                    <a:pt x="94" y="845"/>
                  </a:lnTo>
                  <a:lnTo>
                    <a:pt x="32" y="1001"/>
                  </a:lnTo>
                  <a:lnTo>
                    <a:pt x="1" y="1189"/>
                  </a:lnTo>
                  <a:lnTo>
                    <a:pt x="1" y="1376"/>
                  </a:lnTo>
                  <a:lnTo>
                    <a:pt x="1" y="1501"/>
                  </a:lnTo>
                  <a:lnTo>
                    <a:pt x="63" y="1626"/>
                  </a:lnTo>
                  <a:lnTo>
                    <a:pt x="126" y="1751"/>
                  </a:lnTo>
                  <a:lnTo>
                    <a:pt x="251" y="1814"/>
                  </a:lnTo>
                  <a:lnTo>
                    <a:pt x="813" y="2158"/>
                  </a:lnTo>
                  <a:lnTo>
                    <a:pt x="1157" y="2314"/>
                  </a:lnTo>
                  <a:lnTo>
                    <a:pt x="1501" y="2439"/>
                  </a:lnTo>
                  <a:lnTo>
                    <a:pt x="1845" y="2470"/>
                  </a:lnTo>
                  <a:lnTo>
                    <a:pt x="2220" y="2501"/>
                  </a:lnTo>
                  <a:lnTo>
                    <a:pt x="2876" y="2439"/>
                  </a:lnTo>
                  <a:lnTo>
                    <a:pt x="3033" y="2408"/>
                  </a:lnTo>
                  <a:lnTo>
                    <a:pt x="3189" y="2345"/>
                  </a:lnTo>
                  <a:lnTo>
                    <a:pt x="3314" y="2251"/>
                  </a:lnTo>
                  <a:lnTo>
                    <a:pt x="3408" y="2158"/>
                  </a:lnTo>
                  <a:lnTo>
                    <a:pt x="3470" y="2001"/>
                  </a:lnTo>
                  <a:lnTo>
                    <a:pt x="3501" y="1876"/>
                  </a:lnTo>
                  <a:lnTo>
                    <a:pt x="3501" y="1720"/>
                  </a:lnTo>
                  <a:lnTo>
                    <a:pt x="3470" y="1564"/>
                  </a:lnTo>
                  <a:lnTo>
                    <a:pt x="3314" y="1220"/>
                  </a:lnTo>
                  <a:lnTo>
                    <a:pt x="3095" y="939"/>
                  </a:lnTo>
                  <a:lnTo>
                    <a:pt x="2845" y="689"/>
                  </a:lnTo>
                  <a:lnTo>
                    <a:pt x="2533" y="470"/>
                  </a:lnTo>
                  <a:lnTo>
                    <a:pt x="2032" y="188"/>
                  </a:lnTo>
                  <a:lnTo>
                    <a:pt x="1876" y="95"/>
                  </a:lnTo>
                  <a:lnTo>
                    <a:pt x="1689" y="32"/>
                  </a:ln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5;p27">
              <a:extLst>
                <a:ext uri="{FF2B5EF4-FFF2-40B4-BE49-F238E27FC236}">
                  <a16:creationId xmlns:a16="http://schemas.microsoft.com/office/drawing/2014/main" id="{695D5F9F-6DD0-0737-8815-42BA2AFACABD}"/>
                </a:ext>
              </a:extLst>
            </p:cNvPr>
            <p:cNvSpPr/>
            <p:nvPr/>
          </p:nvSpPr>
          <p:spPr>
            <a:xfrm>
              <a:off x="6676517" y="1115208"/>
              <a:ext cx="353364" cy="573678"/>
            </a:xfrm>
            <a:custGeom>
              <a:avLst/>
              <a:gdLst/>
              <a:ahLst/>
              <a:cxnLst/>
              <a:rect l="l" t="t" r="r" b="b"/>
              <a:pathLst>
                <a:path w="3909" h="6346" extrusionOk="0">
                  <a:moveTo>
                    <a:pt x="501" y="1"/>
                  </a:moveTo>
                  <a:lnTo>
                    <a:pt x="1" y="4752"/>
                  </a:lnTo>
                  <a:lnTo>
                    <a:pt x="1" y="4971"/>
                  </a:lnTo>
                  <a:lnTo>
                    <a:pt x="1" y="5189"/>
                  </a:lnTo>
                  <a:lnTo>
                    <a:pt x="63" y="5377"/>
                  </a:lnTo>
                  <a:lnTo>
                    <a:pt x="126" y="5564"/>
                  </a:lnTo>
                  <a:lnTo>
                    <a:pt x="220" y="5721"/>
                  </a:lnTo>
                  <a:lnTo>
                    <a:pt x="345" y="5877"/>
                  </a:lnTo>
                  <a:lnTo>
                    <a:pt x="501" y="6002"/>
                  </a:lnTo>
                  <a:lnTo>
                    <a:pt x="657" y="6127"/>
                  </a:lnTo>
                  <a:lnTo>
                    <a:pt x="814" y="6221"/>
                  </a:lnTo>
                  <a:lnTo>
                    <a:pt x="1001" y="6283"/>
                  </a:lnTo>
                  <a:lnTo>
                    <a:pt x="1157" y="6346"/>
                  </a:lnTo>
                  <a:lnTo>
                    <a:pt x="1564" y="6346"/>
                  </a:lnTo>
                  <a:lnTo>
                    <a:pt x="1751" y="6315"/>
                  </a:lnTo>
                  <a:lnTo>
                    <a:pt x="1970" y="6252"/>
                  </a:lnTo>
                  <a:lnTo>
                    <a:pt x="2158" y="6158"/>
                  </a:lnTo>
                  <a:lnTo>
                    <a:pt x="3908" y="5158"/>
                  </a:lnTo>
                  <a:lnTo>
                    <a:pt x="3908" y="5127"/>
                  </a:lnTo>
                  <a:lnTo>
                    <a:pt x="1032" y="751"/>
                  </a:lnTo>
                  <a:lnTo>
                    <a:pt x="782" y="344"/>
                  </a:lnTo>
                  <a:lnTo>
                    <a:pt x="501"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6;p27">
              <a:extLst>
                <a:ext uri="{FF2B5EF4-FFF2-40B4-BE49-F238E27FC236}">
                  <a16:creationId xmlns:a16="http://schemas.microsoft.com/office/drawing/2014/main" id="{71437762-BE45-C814-0E66-A37BF48EC3C7}"/>
                </a:ext>
              </a:extLst>
            </p:cNvPr>
            <p:cNvSpPr/>
            <p:nvPr/>
          </p:nvSpPr>
          <p:spPr>
            <a:xfrm>
              <a:off x="4088430" y="3067646"/>
              <a:ext cx="638658" cy="299586"/>
            </a:xfrm>
            <a:custGeom>
              <a:avLst/>
              <a:gdLst/>
              <a:ahLst/>
              <a:cxnLst/>
              <a:rect l="l" t="t" r="r" b="b"/>
              <a:pathLst>
                <a:path w="7065" h="3314" extrusionOk="0">
                  <a:moveTo>
                    <a:pt x="4314" y="1"/>
                  </a:moveTo>
                  <a:lnTo>
                    <a:pt x="3595" y="63"/>
                  </a:lnTo>
                  <a:lnTo>
                    <a:pt x="2907" y="157"/>
                  </a:lnTo>
                  <a:lnTo>
                    <a:pt x="2563" y="251"/>
                  </a:lnTo>
                  <a:lnTo>
                    <a:pt x="2251" y="344"/>
                  </a:lnTo>
                  <a:lnTo>
                    <a:pt x="1938" y="469"/>
                  </a:lnTo>
                  <a:lnTo>
                    <a:pt x="1657" y="594"/>
                  </a:lnTo>
                  <a:lnTo>
                    <a:pt x="1407" y="751"/>
                  </a:lnTo>
                  <a:lnTo>
                    <a:pt x="1157" y="938"/>
                  </a:lnTo>
                  <a:lnTo>
                    <a:pt x="938" y="1095"/>
                  </a:lnTo>
                  <a:lnTo>
                    <a:pt x="750" y="1282"/>
                  </a:lnTo>
                  <a:lnTo>
                    <a:pt x="406" y="1657"/>
                  </a:lnTo>
                  <a:lnTo>
                    <a:pt x="281" y="1845"/>
                  </a:lnTo>
                  <a:lnTo>
                    <a:pt x="156" y="2032"/>
                  </a:lnTo>
                  <a:lnTo>
                    <a:pt x="63" y="2220"/>
                  </a:lnTo>
                  <a:lnTo>
                    <a:pt x="31" y="2376"/>
                  </a:lnTo>
                  <a:lnTo>
                    <a:pt x="0" y="2532"/>
                  </a:lnTo>
                  <a:lnTo>
                    <a:pt x="0" y="2689"/>
                  </a:lnTo>
                  <a:lnTo>
                    <a:pt x="31" y="2814"/>
                  </a:lnTo>
                  <a:lnTo>
                    <a:pt x="94" y="2907"/>
                  </a:lnTo>
                  <a:lnTo>
                    <a:pt x="219" y="2970"/>
                  </a:lnTo>
                  <a:lnTo>
                    <a:pt x="375" y="3064"/>
                  </a:lnTo>
                  <a:lnTo>
                    <a:pt x="594" y="3126"/>
                  </a:lnTo>
                  <a:lnTo>
                    <a:pt x="844" y="3189"/>
                  </a:lnTo>
                  <a:lnTo>
                    <a:pt x="1469" y="3251"/>
                  </a:lnTo>
                  <a:lnTo>
                    <a:pt x="2188" y="3314"/>
                  </a:lnTo>
                  <a:lnTo>
                    <a:pt x="2938" y="3283"/>
                  </a:lnTo>
                  <a:lnTo>
                    <a:pt x="3689" y="3220"/>
                  </a:lnTo>
                  <a:lnTo>
                    <a:pt x="4064" y="3158"/>
                  </a:lnTo>
                  <a:lnTo>
                    <a:pt x="4407" y="3095"/>
                  </a:lnTo>
                  <a:lnTo>
                    <a:pt x="4751" y="3001"/>
                  </a:lnTo>
                  <a:lnTo>
                    <a:pt x="5033" y="2907"/>
                  </a:lnTo>
                  <a:lnTo>
                    <a:pt x="5314" y="2782"/>
                  </a:lnTo>
                  <a:lnTo>
                    <a:pt x="5595" y="2595"/>
                  </a:lnTo>
                  <a:lnTo>
                    <a:pt x="5845" y="2407"/>
                  </a:lnTo>
                  <a:lnTo>
                    <a:pt x="6095" y="2220"/>
                  </a:lnTo>
                  <a:lnTo>
                    <a:pt x="6314" y="2001"/>
                  </a:lnTo>
                  <a:lnTo>
                    <a:pt x="6502" y="1751"/>
                  </a:lnTo>
                  <a:lnTo>
                    <a:pt x="6689" y="1532"/>
                  </a:lnTo>
                  <a:lnTo>
                    <a:pt x="6846" y="1282"/>
                  </a:lnTo>
                  <a:lnTo>
                    <a:pt x="6939" y="1063"/>
                  </a:lnTo>
                  <a:lnTo>
                    <a:pt x="7033" y="844"/>
                  </a:lnTo>
                  <a:lnTo>
                    <a:pt x="7064" y="657"/>
                  </a:lnTo>
                  <a:lnTo>
                    <a:pt x="7064" y="469"/>
                  </a:lnTo>
                  <a:lnTo>
                    <a:pt x="7002" y="313"/>
                  </a:lnTo>
                  <a:lnTo>
                    <a:pt x="6908" y="188"/>
                  </a:lnTo>
                  <a:lnTo>
                    <a:pt x="6752" y="126"/>
                  </a:lnTo>
                  <a:lnTo>
                    <a:pt x="6533" y="94"/>
                  </a:lnTo>
                  <a:lnTo>
                    <a:pt x="6095" y="32"/>
                  </a:lnTo>
                  <a:lnTo>
                    <a:pt x="5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7;p27">
              <a:extLst>
                <a:ext uri="{FF2B5EF4-FFF2-40B4-BE49-F238E27FC236}">
                  <a16:creationId xmlns:a16="http://schemas.microsoft.com/office/drawing/2014/main" id="{52F950B0-3B8B-59D3-CBF3-2F5B7CC6D1B5}"/>
                </a:ext>
              </a:extLst>
            </p:cNvPr>
            <p:cNvSpPr/>
            <p:nvPr/>
          </p:nvSpPr>
          <p:spPr>
            <a:xfrm>
              <a:off x="3252009" y="2220013"/>
              <a:ext cx="172478" cy="641478"/>
            </a:xfrm>
            <a:custGeom>
              <a:avLst/>
              <a:gdLst/>
              <a:ahLst/>
              <a:cxnLst/>
              <a:rect l="l" t="t" r="r" b="b"/>
              <a:pathLst>
                <a:path w="1908" h="7096" extrusionOk="0">
                  <a:moveTo>
                    <a:pt x="1908" y="0"/>
                  </a:moveTo>
                  <a:lnTo>
                    <a:pt x="1658" y="250"/>
                  </a:lnTo>
                  <a:lnTo>
                    <a:pt x="1408" y="532"/>
                  </a:lnTo>
                  <a:lnTo>
                    <a:pt x="1095" y="938"/>
                  </a:lnTo>
                  <a:lnTo>
                    <a:pt x="782" y="1438"/>
                  </a:lnTo>
                  <a:lnTo>
                    <a:pt x="470" y="2001"/>
                  </a:lnTo>
                  <a:lnTo>
                    <a:pt x="345" y="2313"/>
                  </a:lnTo>
                  <a:lnTo>
                    <a:pt x="220" y="2657"/>
                  </a:lnTo>
                  <a:lnTo>
                    <a:pt x="126" y="3001"/>
                  </a:lnTo>
                  <a:lnTo>
                    <a:pt x="63" y="3376"/>
                  </a:lnTo>
                  <a:lnTo>
                    <a:pt x="1" y="4064"/>
                  </a:lnTo>
                  <a:lnTo>
                    <a:pt x="1" y="4689"/>
                  </a:lnTo>
                  <a:lnTo>
                    <a:pt x="32" y="5220"/>
                  </a:lnTo>
                  <a:lnTo>
                    <a:pt x="157" y="5689"/>
                  </a:lnTo>
                  <a:lnTo>
                    <a:pt x="282" y="6096"/>
                  </a:lnTo>
                  <a:lnTo>
                    <a:pt x="470" y="6439"/>
                  </a:lnTo>
                  <a:lnTo>
                    <a:pt x="657" y="6689"/>
                  </a:lnTo>
                  <a:lnTo>
                    <a:pt x="845" y="6908"/>
                  </a:lnTo>
                  <a:lnTo>
                    <a:pt x="1032" y="7033"/>
                  </a:lnTo>
                  <a:lnTo>
                    <a:pt x="1189" y="7096"/>
                  </a:lnTo>
                  <a:lnTo>
                    <a:pt x="1345" y="7096"/>
                  </a:lnTo>
                  <a:lnTo>
                    <a:pt x="1501" y="7033"/>
                  </a:lnTo>
                  <a:lnTo>
                    <a:pt x="1595" y="6908"/>
                  </a:lnTo>
                  <a:lnTo>
                    <a:pt x="1689" y="6752"/>
                  </a:lnTo>
                  <a:lnTo>
                    <a:pt x="1720" y="6564"/>
                  </a:lnTo>
                  <a:lnTo>
                    <a:pt x="1751" y="6346"/>
                  </a:lnTo>
                  <a:lnTo>
                    <a:pt x="19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8;p27">
              <a:extLst>
                <a:ext uri="{FF2B5EF4-FFF2-40B4-BE49-F238E27FC236}">
                  <a16:creationId xmlns:a16="http://schemas.microsoft.com/office/drawing/2014/main" id="{47F9A71C-02E3-2A7C-AC25-F73CD545E8EF}"/>
                </a:ext>
              </a:extLst>
            </p:cNvPr>
            <p:cNvSpPr/>
            <p:nvPr/>
          </p:nvSpPr>
          <p:spPr>
            <a:xfrm>
              <a:off x="6668110" y="1861146"/>
              <a:ext cx="172388" cy="231786"/>
            </a:xfrm>
            <a:custGeom>
              <a:avLst/>
              <a:gdLst/>
              <a:ahLst/>
              <a:cxnLst/>
              <a:rect l="l" t="t" r="r" b="b"/>
              <a:pathLst>
                <a:path w="1907" h="2564" extrusionOk="0">
                  <a:moveTo>
                    <a:pt x="1063" y="1"/>
                  </a:moveTo>
                  <a:lnTo>
                    <a:pt x="938" y="32"/>
                  </a:lnTo>
                  <a:lnTo>
                    <a:pt x="782" y="94"/>
                  </a:lnTo>
                  <a:lnTo>
                    <a:pt x="625" y="219"/>
                  </a:lnTo>
                  <a:lnTo>
                    <a:pt x="469" y="344"/>
                  </a:lnTo>
                  <a:lnTo>
                    <a:pt x="344" y="532"/>
                  </a:lnTo>
                  <a:lnTo>
                    <a:pt x="219" y="720"/>
                  </a:lnTo>
                  <a:lnTo>
                    <a:pt x="125" y="938"/>
                  </a:lnTo>
                  <a:lnTo>
                    <a:pt x="63" y="1157"/>
                  </a:lnTo>
                  <a:lnTo>
                    <a:pt x="0" y="1376"/>
                  </a:lnTo>
                  <a:lnTo>
                    <a:pt x="0" y="1595"/>
                  </a:lnTo>
                  <a:lnTo>
                    <a:pt x="0" y="1814"/>
                  </a:lnTo>
                  <a:lnTo>
                    <a:pt x="63" y="2001"/>
                  </a:lnTo>
                  <a:lnTo>
                    <a:pt x="156" y="2157"/>
                  </a:lnTo>
                  <a:lnTo>
                    <a:pt x="281" y="2251"/>
                  </a:lnTo>
                  <a:lnTo>
                    <a:pt x="844" y="2564"/>
                  </a:lnTo>
                  <a:lnTo>
                    <a:pt x="1907" y="438"/>
                  </a:lnTo>
                  <a:lnTo>
                    <a:pt x="1313" y="63"/>
                  </a:lnTo>
                  <a:lnTo>
                    <a:pt x="1188" y="32"/>
                  </a:lnTo>
                  <a:lnTo>
                    <a:pt x="1063"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9;p27">
              <a:extLst>
                <a:ext uri="{FF2B5EF4-FFF2-40B4-BE49-F238E27FC236}">
                  <a16:creationId xmlns:a16="http://schemas.microsoft.com/office/drawing/2014/main" id="{B63C54E6-7114-17F3-C0D4-A7A45EE2EBBA}"/>
                </a:ext>
              </a:extLst>
            </p:cNvPr>
            <p:cNvSpPr/>
            <p:nvPr/>
          </p:nvSpPr>
          <p:spPr>
            <a:xfrm>
              <a:off x="6721805" y="1892242"/>
              <a:ext cx="141291" cy="206383"/>
            </a:xfrm>
            <a:custGeom>
              <a:avLst/>
              <a:gdLst/>
              <a:ahLst/>
              <a:cxnLst/>
              <a:rect l="l" t="t" r="r" b="b"/>
              <a:pathLst>
                <a:path w="1563" h="2283" extrusionOk="0">
                  <a:moveTo>
                    <a:pt x="1094" y="0"/>
                  </a:moveTo>
                  <a:lnTo>
                    <a:pt x="938" y="32"/>
                  </a:lnTo>
                  <a:lnTo>
                    <a:pt x="781" y="94"/>
                  </a:lnTo>
                  <a:lnTo>
                    <a:pt x="625" y="219"/>
                  </a:lnTo>
                  <a:lnTo>
                    <a:pt x="469" y="344"/>
                  </a:lnTo>
                  <a:lnTo>
                    <a:pt x="344" y="532"/>
                  </a:lnTo>
                  <a:lnTo>
                    <a:pt x="219" y="719"/>
                  </a:lnTo>
                  <a:lnTo>
                    <a:pt x="125" y="938"/>
                  </a:lnTo>
                  <a:lnTo>
                    <a:pt x="63" y="1157"/>
                  </a:lnTo>
                  <a:lnTo>
                    <a:pt x="0" y="1376"/>
                  </a:lnTo>
                  <a:lnTo>
                    <a:pt x="0" y="1595"/>
                  </a:lnTo>
                  <a:lnTo>
                    <a:pt x="0" y="1813"/>
                  </a:lnTo>
                  <a:lnTo>
                    <a:pt x="63" y="1970"/>
                  </a:lnTo>
                  <a:lnTo>
                    <a:pt x="125" y="2095"/>
                  </a:lnTo>
                  <a:lnTo>
                    <a:pt x="219" y="2220"/>
                  </a:lnTo>
                  <a:lnTo>
                    <a:pt x="344" y="2251"/>
                  </a:lnTo>
                  <a:lnTo>
                    <a:pt x="469" y="2282"/>
                  </a:lnTo>
                  <a:lnTo>
                    <a:pt x="625" y="2251"/>
                  </a:lnTo>
                  <a:lnTo>
                    <a:pt x="781" y="2188"/>
                  </a:lnTo>
                  <a:lnTo>
                    <a:pt x="938" y="2063"/>
                  </a:lnTo>
                  <a:lnTo>
                    <a:pt x="1094" y="1938"/>
                  </a:lnTo>
                  <a:lnTo>
                    <a:pt x="1219" y="1751"/>
                  </a:lnTo>
                  <a:lnTo>
                    <a:pt x="1344" y="1563"/>
                  </a:lnTo>
                  <a:lnTo>
                    <a:pt x="1438" y="1345"/>
                  </a:lnTo>
                  <a:lnTo>
                    <a:pt x="1500" y="1126"/>
                  </a:lnTo>
                  <a:lnTo>
                    <a:pt x="1532" y="907"/>
                  </a:lnTo>
                  <a:lnTo>
                    <a:pt x="1563" y="688"/>
                  </a:lnTo>
                  <a:lnTo>
                    <a:pt x="1532" y="501"/>
                  </a:lnTo>
                  <a:lnTo>
                    <a:pt x="1500" y="313"/>
                  </a:lnTo>
                  <a:lnTo>
                    <a:pt x="1438" y="188"/>
                  </a:lnTo>
                  <a:lnTo>
                    <a:pt x="1344" y="94"/>
                  </a:lnTo>
                  <a:lnTo>
                    <a:pt x="1219" y="32"/>
                  </a:lnTo>
                  <a:lnTo>
                    <a:pt x="1094"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0;p27">
              <a:extLst>
                <a:ext uri="{FF2B5EF4-FFF2-40B4-BE49-F238E27FC236}">
                  <a16:creationId xmlns:a16="http://schemas.microsoft.com/office/drawing/2014/main" id="{44A59154-B0F2-870A-CEE3-BD5EA935A945}"/>
                </a:ext>
              </a:extLst>
            </p:cNvPr>
            <p:cNvSpPr/>
            <p:nvPr/>
          </p:nvSpPr>
          <p:spPr>
            <a:xfrm>
              <a:off x="6741511" y="1923337"/>
              <a:ext cx="101878" cy="144188"/>
            </a:xfrm>
            <a:custGeom>
              <a:avLst/>
              <a:gdLst/>
              <a:ahLst/>
              <a:cxnLst/>
              <a:rect l="l" t="t" r="r" b="b"/>
              <a:pathLst>
                <a:path w="1127" h="1595" extrusionOk="0">
                  <a:moveTo>
                    <a:pt x="657" y="0"/>
                  </a:moveTo>
                  <a:lnTo>
                    <a:pt x="563" y="63"/>
                  </a:lnTo>
                  <a:lnTo>
                    <a:pt x="438" y="157"/>
                  </a:lnTo>
                  <a:lnTo>
                    <a:pt x="345" y="250"/>
                  </a:lnTo>
                  <a:lnTo>
                    <a:pt x="157" y="500"/>
                  </a:lnTo>
                  <a:lnTo>
                    <a:pt x="32" y="813"/>
                  </a:lnTo>
                  <a:lnTo>
                    <a:pt x="1" y="969"/>
                  </a:lnTo>
                  <a:lnTo>
                    <a:pt x="1" y="1126"/>
                  </a:lnTo>
                  <a:lnTo>
                    <a:pt x="1" y="1251"/>
                  </a:lnTo>
                  <a:lnTo>
                    <a:pt x="32" y="1376"/>
                  </a:lnTo>
                  <a:lnTo>
                    <a:pt x="95" y="1469"/>
                  </a:lnTo>
                  <a:lnTo>
                    <a:pt x="157" y="1563"/>
                  </a:lnTo>
                  <a:lnTo>
                    <a:pt x="251" y="1594"/>
                  </a:lnTo>
                  <a:lnTo>
                    <a:pt x="438" y="1594"/>
                  </a:lnTo>
                  <a:lnTo>
                    <a:pt x="563" y="1532"/>
                  </a:lnTo>
                  <a:lnTo>
                    <a:pt x="657" y="1469"/>
                  </a:lnTo>
                  <a:lnTo>
                    <a:pt x="782" y="1344"/>
                  </a:lnTo>
                  <a:lnTo>
                    <a:pt x="939" y="1094"/>
                  </a:lnTo>
                  <a:lnTo>
                    <a:pt x="1064" y="782"/>
                  </a:lnTo>
                  <a:lnTo>
                    <a:pt x="1095" y="625"/>
                  </a:lnTo>
                  <a:lnTo>
                    <a:pt x="1126" y="469"/>
                  </a:lnTo>
                  <a:lnTo>
                    <a:pt x="1095" y="344"/>
                  </a:lnTo>
                  <a:lnTo>
                    <a:pt x="1064" y="219"/>
                  </a:lnTo>
                  <a:lnTo>
                    <a:pt x="1032" y="125"/>
                  </a:lnTo>
                  <a:lnTo>
                    <a:pt x="939" y="63"/>
                  </a:lnTo>
                  <a:lnTo>
                    <a:pt x="876"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1;p27">
              <a:extLst>
                <a:ext uri="{FF2B5EF4-FFF2-40B4-BE49-F238E27FC236}">
                  <a16:creationId xmlns:a16="http://schemas.microsoft.com/office/drawing/2014/main" id="{549F1CBB-7F20-E1F2-6030-B0DA53AB57D3}"/>
                </a:ext>
              </a:extLst>
            </p:cNvPr>
            <p:cNvSpPr/>
            <p:nvPr/>
          </p:nvSpPr>
          <p:spPr>
            <a:xfrm>
              <a:off x="6761307" y="1948738"/>
              <a:ext cx="62284" cy="93383"/>
            </a:xfrm>
            <a:custGeom>
              <a:avLst/>
              <a:gdLst/>
              <a:ahLst/>
              <a:cxnLst/>
              <a:rect l="l" t="t" r="r" b="b"/>
              <a:pathLst>
                <a:path w="689" h="1033" extrusionOk="0">
                  <a:moveTo>
                    <a:pt x="469" y="1"/>
                  </a:moveTo>
                  <a:lnTo>
                    <a:pt x="344" y="63"/>
                  </a:lnTo>
                  <a:lnTo>
                    <a:pt x="188" y="157"/>
                  </a:lnTo>
                  <a:lnTo>
                    <a:pt x="94" y="344"/>
                  </a:lnTo>
                  <a:lnTo>
                    <a:pt x="1" y="532"/>
                  </a:lnTo>
                  <a:lnTo>
                    <a:pt x="1" y="720"/>
                  </a:lnTo>
                  <a:lnTo>
                    <a:pt x="1" y="876"/>
                  </a:lnTo>
                  <a:lnTo>
                    <a:pt x="94" y="1001"/>
                  </a:lnTo>
                  <a:lnTo>
                    <a:pt x="157" y="1032"/>
                  </a:lnTo>
                  <a:lnTo>
                    <a:pt x="188" y="1032"/>
                  </a:lnTo>
                  <a:lnTo>
                    <a:pt x="344" y="1001"/>
                  </a:lnTo>
                  <a:lnTo>
                    <a:pt x="469" y="876"/>
                  </a:lnTo>
                  <a:lnTo>
                    <a:pt x="595" y="720"/>
                  </a:lnTo>
                  <a:lnTo>
                    <a:pt x="657" y="532"/>
                  </a:lnTo>
                  <a:lnTo>
                    <a:pt x="688" y="313"/>
                  </a:lnTo>
                  <a:lnTo>
                    <a:pt x="657" y="157"/>
                  </a:lnTo>
                  <a:lnTo>
                    <a:pt x="595" y="63"/>
                  </a:lnTo>
                  <a:lnTo>
                    <a:pt x="532" y="32"/>
                  </a:lnTo>
                  <a:lnTo>
                    <a:pt x="469" y="1"/>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2;p27">
              <a:extLst>
                <a:ext uri="{FF2B5EF4-FFF2-40B4-BE49-F238E27FC236}">
                  <a16:creationId xmlns:a16="http://schemas.microsoft.com/office/drawing/2014/main" id="{00EEC0BF-CC96-46BF-F391-2A34C55B68B9}"/>
                </a:ext>
              </a:extLst>
            </p:cNvPr>
            <p:cNvSpPr/>
            <p:nvPr/>
          </p:nvSpPr>
          <p:spPr>
            <a:xfrm>
              <a:off x="6781104" y="1979834"/>
              <a:ext cx="19887" cy="31188"/>
            </a:xfrm>
            <a:custGeom>
              <a:avLst/>
              <a:gdLst/>
              <a:ahLst/>
              <a:cxnLst/>
              <a:rect l="l" t="t" r="r" b="b"/>
              <a:pathLst>
                <a:path w="220" h="345" extrusionOk="0">
                  <a:moveTo>
                    <a:pt x="157" y="0"/>
                  </a:moveTo>
                  <a:lnTo>
                    <a:pt x="125" y="32"/>
                  </a:lnTo>
                  <a:lnTo>
                    <a:pt x="32" y="125"/>
                  </a:lnTo>
                  <a:lnTo>
                    <a:pt x="0" y="250"/>
                  </a:lnTo>
                  <a:lnTo>
                    <a:pt x="0" y="282"/>
                  </a:lnTo>
                  <a:lnTo>
                    <a:pt x="32" y="313"/>
                  </a:lnTo>
                  <a:lnTo>
                    <a:pt x="63" y="344"/>
                  </a:lnTo>
                  <a:lnTo>
                    <a:pt x="125" y="313"/>
                  </a:lnTo>
                  <a:lnTo>
                    <a:pt x="188" y="250"/>
                  </a:lnTo>
                  <a:lnTo>
                    <a:pt x="219" y="125"/>
                  </a:lnTo>
                  <a:lnTo>
                    <a:pt x="219" y="63"/>
                  </a:lnTo>
                  <a:lnTo>
                    <a:pt x="188" y="32"/>
                  </a:lnTo>
                  <a:lnTo>
                    <a:pt x="157" y="0"/>
                  </a:lnTo>
                  <a:close/>
                </a:path>
              </a:pathLst>
            </a:custGeom>
            <a:solidFill>
              <a:srgbClr val="133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3;p27">
              <a:extLst>
                <a:ext uri="{FF2B5EF4-FFF2-40B4-BE49-F238E27FC236}">
                  <a16:creationId xmlns:a16="http://schemas.microsoft.com/office/drawing/2014/main" id="{AD544262-8E3A-C96B-779C-99EAE72CFB90}"/>
                </a:ext>
              </a:extLst>
            </p:cNvPr>
            <p:cNvSpPr/>
            <p:nvPr/>
          </p:nvSpPr>
          <p:spPr>
            <a:xfrm>
              <a:off x="6436429" y="1739655"/>
              <a:ext cx="1571109" cy="2133440"/>
            </a:xfrm>
            <a:custGeom>
              <a:avLst/>
              <a:gdLst/>
              <a:ahLst/>
              <a:cxnLst/>
              <a:rect l="l" t="t" r="r" b="b"/>
              <a:pathLst>
                <a:path w="17380" h="23600" extrusionOk="0">
                  <a:moveTo>
                    <a:pt x="13628" y="1"/>
                  </a:moveTo>
                  <a:lnTo>
                    <a:pt x="13441" y="32"/>
                  </a:lnTo>
                  <a:lnTo>
                    <a:pt x="13253" y="63"/>
                  </a:lnTo>
                  <a:lnTo>
                    <a:pt x="13066" y="126"/>
                  </a:lnTo>
                  <a:lnTo>
                    <a:pt x="12909" y="219"/>
                  </a:lnTo>
                  <a:lnTo>
                    <a:pt x="12753" y="313"/>
                  </a:lnTo>
                  <a:lnTo>
                    <a:pt x="12597" y="438"/>
                  </a:lnTo>
                  <a:lnTo>
                    <a:pt x="12472" y="594"/>
                  </a:lnTo>
                  <a:lnTo>
                    <a:pt x="12378" y="751"/>
                  </a:lnTo>
                  <a:lnTo>
                    <a:pt x="12284" y="907"/>
                  </a:lnTo>
                  <a:lnTo>
                    <a:pt x="12222" y="1095"/>
                  </a:lnTo>
                  <a:lnTo>
                    <a:pt x="12190" y="1282"/>
                  </a:lnTo>
                  <a:lnTo>
                    <a:pt x="12159" y="1470"/>
                  </a:lnTo>
                  <a:lnTo>
                    <a:pt x="12159" y="20599"/>
                  </a:lnTo>
                  <a:lnTo>
                    <a:pt x="12159" y="20881"/>
                  </a:lnTo>
                  <a:lnTo>
                    <a:pt x="12097" y="21162"/>
                  </a:lnTo>
                  <a:lnTo>
                    <a:pt x="12003" y="21443"/>
                  </a:lnTo>
                  <a:lnTo>
                    <a:pt x="11878" y="21724"/>
                  </a:lnTo>
                  <a:lnTo>
                    <a:pt x="11690" y="21943"/>
                  </a:lnTo>
                  <a:lnTo>
                    <a:pt x="11503" y="22162"/>
                  </a:lnTo>
                  <a:lnTo>
                    <a:pt x="11284" y="22381"/>
                  </a:lnTo>
                  <a:lnTo>
                    <a:pt x="11034" y="22537"/>
                  </a:lnTo>
                  <a:lnTo>
                    <a:pt x="10784" y="22662"/>
                  </a:lnTo>
                  <a:lnTo>
                    <a:pt x="10534" y="22756"/>
                  </a:lnTo>
                  <a:lnTo>
                    <a:pt x="10284" y="22787"/>
                  </a:lnTo>
                  <a:lnTo>
                    <a:pt x="10002" y="22818"/>
                  </a:lnTo>
                  <a:lnTo>
                    <a:pt x="9721" y="22787"/>
                  </a:lnTo>
                  <a:lnTo>
                    <a:pt x="9471" y="22756"/>
                  </a:lnTo>
                  <a:lnTo>
                    <a:pt x="9190" y="22662"/>
                  </a:lnTo>
                  <a:lnTo>
                    <a:pt x="8940" y="22537"/>
                  </a:lnTo>
                  <a:lnTo>
                    <a:pt x="8252" y="22131"/>
                  </a:lnTo>
                  <a:lnTo>
                    <a:pt x="8158" y="22037"/>
                  </a:lnTo>
                  <a:lnTo>
                    <a:pt x="8064" y="21943"/>
                  </a:lnTo>
                  <a:lnTo>
                    <a:pt x="8002" y="21787"/>
                  </a:lnTo>
                  <a:lnTo>
                    <a:pt x="7971" y="21631"/>
                  </a:lnTo>
                  <a:lnTo>
                    <a:pt x="8002" y="21506"/>
                  </a:lnTo>
                  <a:lnTo>
                    <a:pt x="8064" y="21349"/>
                  </a:lnTo>
                  <a:lnTo>
                    <a:pt x="8158" y="21224"/>
                  </a:lnTo>
                  <a:lnTo>
                    <a:pt x="8252" y="21131"/>
                  </a:lnTo>
                  <a:lnTo>
                    <a:pt x="9002" y="20724"/>
                  </a:lnTo>
                  <a:lnTo>
                    <a:pt x="9127" y="20630"/>
                  </a:lnTo>
                  <a:lnTo>
                    <a:pt x="9252" y="20505"/>
                  </a:lnTo>
                  <a:lnTo>
                    <a:pt x="9377" y="20412"/>
                  </a:lnTo>
                  <a:lnTo>
                    <a:pt x="9471" y="20255"/>
                  </a:lnTo>
                  <a:lnTo>
                    <a:pt x="9534" y="20130"/>
                  </a:lnTo>
                  <a:lnTo>
                    <a:pt x="9565" y="19974"/>
                  </a:lnTo>
                  <a:lnTo>
                    <a:pt x="9627" y="19787"/>
                  </a:lnTo>
                  <a:lnTo>
                    <a:pt x="9627" y="19630"/>
                  </a:lnTo>
                  <a:lnTo>
                    <a:pt x="9627" y="19474"/>
                  </a:lnTo>
                  <a:lnTo>
                    <a:pt x="9565" y="19286"/>
                  </a:lnTo>
                  <a:lnTo>
                    <a:pt x="9534" y="19161"/>
                  </a:lnTo>
                  <a:lnTo>
                    <a:pt x="9471" y="19005"/>
                  </a:lnTo>
                  <a:lnTo>
                    <a:pt x="9377" y="18880"/>
                  </a:lnTo>
                  <a:lnTo>
                    <a:pt x="9252" y="18755"/>
                  </a:lnTo>
                  <a:lnTo>
                    <a:pt x="9127" y="18630"/>
                  </a:lnTo>
                  <a:lnTo>
                    <a:pt x="9002" y="18536"/>
                  </a:lnTo>
                  <a:lnTo>
                    <a:pt x="8721" y="18411"/>
                  </a:lnTo>
                  <a:lnTo>
                    <a:pt x="8440" y="18317"/>
                  </a:lnTo>
                  <a:lnTo>
                    <a:pt x="8158" y="18255"/>
                  </a:lnTo>
                  <a:lnTo>
                    <a:pt x="7846" y="18224"/>
                  </a:lnTo>
                  <a:lnTo>
                    <a:pt x="7564" y="18255"/>
                  </a:lnTo>
                  <a:lnTo>
                    <a:pt x="7252" y="18317"/>
                  </a:lnTo>
                  <a:lnTo>
                    <a:pt x="6970" y="18411"/>
                  </a:lnTo>
                  <a:lnTo>
                    <a:pt x="6689" y="18536"/>
                  </a:lnTo>
                  <a:lnTo>
                    <a:pt x="3407" y="20443"/>
                  </a:lnTo>
                  <a:lnTo>
                    <a:pt x="3126" y="20568"/>
                  </a:lnTo>
                  <a:lnTo>
                    <a:pt x="2844" y="20662"/>
                  </a:lnTo>
                  <a:lnTo>
                    <a:pt x="2532" y="20724"/>
                  </a:lnTo>
                  <a:lnTo>
                    <a:pt x="2219" y="20755"/>
                  </a:lnTo>
                  <a:lnTo>
                    <a:pt x="1907" y="20724"/>
                  </a:lnTo>
                  <a:lnTo>
                    <a:pt x="1625" y="20662"/>
                  </a:lnTo>
                  <a:lnTo>
                    <a:pt x="1313" y="20568"/>
                  </a:lnTo>
                  <a:lnTo>
                    <a:pt x="1032" y="20443"/>
                  </a:lnTo>
                  <a:lnTo>
                    <a:pt x="906" y="20349"/>
                  </a:lnTo>
                  <a:lnTo>
                    <a:pt x="844" y="20255"/>
                  </a:lnTo>
                  <a:lnTo>
                    <a:pt x="781" y="20130"/>
                  </a:lnTo>
                  <a:lnTo>
                    <a:pt x="781" y="19974"/>
                  </a:lnTo>
                  <a:lnTo>
                    <a:pt x="781" y="19849"/>
                  </a:lnTo>
                  <a:lnTo>
                    <a:pt x="844" y="19724"/>
                  </a:lnTo>
                  <a:lnTo>
                    <a:pt x="906" y="19599"/>
                  </a:lnTo>
                  <a:lnTo>
                    <a:pt x="1032" y="19536"/>
                  </a:lnTo>
                  <a:lnTo>
                    <a:pt x="4345" y="17630"/>
                  </a:lnTo>
                  <a:lnTo>
                    <a:pt x="4626" y="17442"/>
                  </a:lnTo>
                  <a:lnTo>
                    <a:pt x="4876" y="17223"/>
                  </a:lnTo>
                  <a:lnTo>
                    <a:pt x="5095" y="16973"/>
                  </a:lnTo>
                  <a:lnTo>
                    <a:pt x="5251" y="16692"/>
                  </a:lnTo>
                  <a:lnTo>
                    <a:pt x="5408" y="16411"/>
                  </a:lnTo>
                  <a:lnTo>
                    <a:pt x="5501" y="16098"/>
                  </a:lnTo>
                  <a:lnTo>
                    <a:pt x="5595" y="15754"/>
                  </a:lnTo>
                  <a:lnTo>
                    <a:pt x="5595" y="15442"/>
                  </a:lnTo>
                  <a:lnTo>
                    <a:pt x="5595" y="4377"/>
                  </a:lnTo>
                  <a:lnTo>
                    <a:pt x="5595" y="4127"/>
                  </a:lnTo>
                  <a:lnTo>
                    <a:pt x="5533" y="3908"/>
                  </a:lnTo>
                  <a:lnTo>
                    <a:pt x="5470" y="3689"/>
                  </a:lnTo>
                  <a:lnTo>
                    <a:pt x="5376" y="3470"/>
                  </a:lnTo>
                  <a:lnTo>
                    <a:pt x="5220" y="3283"/>
                  </a:lnTo>
                  <a:lnTo>
                    <a:pt x="5095" y="3095"/>
                  </a:lnTo>
                  <a:lnTo>
                    <a:pt x="4907" y="2939"/>
                  </a:lnTo>
                  <a:lnTo>
                    <a:pt x="4720" y="2814"/>
                  </a:lnTo>
                  <a:lnTo>
                    <a:pt x="4314" y="2564"/>
                  </a:lnTo>
                  <a:lnTo>
                    <a:pt x="4157" y="2532"/>
                  </a:lnTo>
                  <a:lnTo>
                    <a:pt x="4001" y="2532"/>
                  </a:lnTo>
                  <a:lnTo>
                    <a:pt x="3876" y="2595"/>
                  </a:lnTo>
                  <a:lnTo>
                    <a:pt x="3782" y="2720"/>
                  </a:lnTo>
                  <a:lnTo>
                    <a:pt x="3720" y="2876"/>
                  </a:lnTo>
                  <a:lnTo>
                    <a:pt x="3720" y="3001"/>
                  </a:lnTo>
                  <a:lnTo>
                    <a:pt x="3782" y="3158"/>
                  </a:lnTo>
                  <a:lnTo>
                    <a:pt x="3907" y="3251"/>
                  </a:lnTo>
                  <a:lnTo>
                    <a:pt x="4314" y="3501"/>
                  </a:lnTo>
                  <a:lnTo>
                    <a:pt x="4532" y="3658"/>
                  </a:lnTo>
                  <a:lnTo>
                    <a:pt x="4689" y="3845"/>
                  </a:lnTo>
                  <a:lnTo>
                    <a:pt x="4782" y="4095"/>
                  </a:lnTo>
                  <a:lnTo>
                    <a:pt x="4814" y="4377"/>
                  </a:lnTo>
                  <a:lnTo>
                    <a:pt x="4814" y="15442"/>
                  </a:lnTo>
                  <a:lnTo>
                    <a:pt x="4814" y="15661"/>
                  </a:lnTo>
                  <a:lnTo>
                    <a:pt x="4751" y="15879"/>
                  </a:lnTo>
                  <a:lnTo>
                    <a:pt x="4689" y="16098"/>
                  </a:lnTo>
                  <a:lnTo>
                    <a:pt x="4595" y="16317"/>
                  </a:lnTo>
                  <a:lnTo>
                    <a:pt x="4470" y="16504"/>
                  </a:lnTo>
                  <a:lnTo>
                    <a:pt x="4314" y="16661"/>
                  </a:lnTo>
                  <a:lnTo>
                    <a:pt x="4157" y="16817"/>
                  </a:lnTo>
                  <a:lnTo>
                    <a:pt x="3938" y="16942"/>
                  </a:lnTo>
                  <a:lnTo>
                    <a:pt x="656" y="18849"/>
                  </a:lnTo>
                  <a:lnTo>
                    <a:pt x="500" y="18943"/>
                  </a:lnTo>
                  <a:lnTo>
                    <a:pt x="375" y="19068"/>
                  </a:lnTo>
                  <a:lnTo>
                    <a:pt x="250" y="19193"/>
                  </a:lnTo>
                  <a:lnTo>
                    <a:pt x="156" y="19318"/>
                  </a:lnTo>
                  <a:lnTo>
                    <a:pt x="94" y="19474"/>
                  </a:lnTo>
                  <a:lnTo>
                    <a:pt x="31" y="19630"/>
                  </a:lnTo>
                  <a:lnTo>
                    <a:pt x="0" y="19818"/>
                  </a:lnTo>
                  <a:lnTo>
                    <a:pt x="0" y="19974"/>
                  </a:lnTo>
                  <a:lnTo>
                    <a:pt x="0" y="20162"/>
                  </a:lnTo>
                  <a:lnTo>
                    <a:pt x="31" y="20318"/>
                  </a:lnTo>
                  <a:lnTo>
                    <a:pt x="94" y="20474"/>
                  </a:lnTo>
                  <a:lnTo>
                    <a:pt x="156" y="20630"/>
                  </a:lnTo>
                  <a:lnTo>
                    <a:pt x="250" y="20787"/>
                  </a:lnTo>
                  <a:lnTo>
                    <a:pt x="375" y="20912"/>
                  </a:lnTo>
                  <a:lnTo>
                    <a:pt x="500" y="21006"/>
                  </a:lnTo>
                  <a:lnTo>
                    <a:pt x="656" y="21099"/>
                  </a:lnTo>
                  <a:lnTo>
                    <a:pt x="1032" y="21287"/>
                  </a:lnTo>
                  <a:lnTo>
                    <a:pt x="1407" y="21412"/>
                  </a:lnTo>
                  <a:lnTo>
                    <a:pt x="1813" y="21506"/>
                  </a:lnTo>
                  <a:lnTo>
                    <a:pt x="2219" y="21537"/>
                  </a:lnTo>
                  <a:lnTo>
                    <a:pt x="2626" y="21506"/>
                  </a:lnTo>
                  <a:lnTo>
                    <a:pt x="3032" y="21412"/>
                  </a:lnTo>
                  <a:lnTo>
                    <a:pt x="3438" y="21287"/>
                  </a:lnTo>
                  <a:lnTo>
                    <a:pt x="3813" y="21099"/>
                  </a:lnTo>
                  <a:lnTo>
                    <a:pt x="7095" y="19224"/>
                  </a:lnTo>
                  <a:lnTo>
                    <a:pt x="7283" y="19130"/>
                  </a:lnTo>
                  <a:lnTo>
                    <a:pt x="7471" y="19068"/>
                  </a:lnTo>
                  <a:lnTo>
                    <a:pt x="7658" y="19036"/>
                  </a:lnTo>
                  <a:lnTo>
                    <a:pt x="7846" y="19005"/>
                  </a:lnTo>
                  <a:lnTo>
                    <a:pt x="8033" y="19036"/>
                  </a:lnTo>
                  <a:lnTo>
                    <a:pt x="8252" y="19068"/>
                  </a:lnTo>
                  <a:lnTo>
                    <a:pt x="8440" y="19130"/>
                  </a:lnTo>
                  <a:lnTo>
                    <a:pt x="8596" y="19224"/>
                  </a:lnTo>
                  <a:lnTo>
                    <a:pt x="8721" y="19318"/>
                  </a:lnTo>
                  <a:lnTo>
                    <a:pt x="8815" y="19443"/>
                  </a:lnTo>
                  <a:lnTo>
                    <a:pt x="8846" y="19536"/>
                  </a:lnTo>
                  <a:lnTo>
                    <a:pt x="8846" y="19630"/>
                  </a:lnTo>
                  <a:lnTo>
                    <a:pt x="8846" y="19724"/>
                  </a:lnTo>
                  <a:lnTo>
                    <a:pt x="8815" y="19818"/>
                  </a:lnTo>
                  <a:lnTo>
                    <a:pt x="8721" y="19943"/>
                  </a:lnTo>
                  <a:lnTo>
                    <a:pt x="8596" y="20037"/>
                  </a:lnTo>
                  <a:lnTo>
                    <a:pt x="7877" y="20474"/>
                  </a:lnTo>
                  <a:lnTo>
                    <a:pt x="7721" y="20568"/>
                  </a:lnTo>
                  <a:lnTo>
                    <a:pt x="7596" y="20693"/>
                  </a:lnTo>
                  <a:lnTo>
                    <a:pt x="7471" y="20818"/>
                  </a:lnTo>
                  <a:lnTo>
                    <a:pt x="7377" y="20974"/>
                  </a:lnTo>
                  <a:lnTo>
                    <a:pt x="7314" y="21131"/>
                  </a:lnTo>
                  <a:lnTo>
                    <a:pt x="7252" y="21287"/>
                  </a:lnTo>
                  <a:lnTo>
                    <a:pt x="7220" y="21474"/>
                  </a:lnTo>
                  <a:lnTo>
                    <a:pt x="7189" y="21631"/>
                  </a:lnTo>
                  <a:lnTo>
                    <a:pt x="7220" y="21818"/>
                  </a:lnTo>
                  <a:lnTo>
                    <a:pt x="7252" y="22006"/>
                  </a:lnTo>
                  <a:lnTo>
                    <a:pt x="7314" y="22162"/>
                  </a:lnTo>
                  <a:lnTo>
                    <a:pt x="7377" y="22318"/>
                  </a:lnTo>
                  <a:lnTo>
                    <a:pt x="7471" y="22475"/>
                  </a:lnTo>
                  <a:lnTo>
                    <a:pt x="7596" y="22600"/>
                  </a:lnTo>
                  <a:lnTo>
                    <a:pt x="7721" y="22725"/>
                  </a:lnTo>
                  <a:lnTo>
                    <a:pt x="7877" y="22818"/>
                  </a:lnTo>
                  <a:lnTo>
                    <a:pt x="8565" y="23194"/>
                  </a:lnTo>
                  <a:lnTo>
                    <a:pt x="8908" y="23381"/>
                  </a:lnTo>
                  <a:lnTo>
                    <a:pt x="9252" y="23506"/>
                  </a:lnTo>
                  <a:lnTo>
                    <a:pt x="9627" y="23569"/>
                  </a:lnTo>
                  <a:lnTo>
                    <a:pt x="10002" y="23600"/>
                  </a:lnTo>
                  <a:lnTo>
                    <a:pt x="10377" y="23569"/>
                  </a:lnTo>
                  <a:lnTo>
                    <a:pt x="10721" y="23506"/>
                  </a:lnTo>
                  <a:lnTo>
                    <a:pt x="11096" y="23381"/>
                  </a:lnTo>
                  <a:lnTo>
                    <a:pt x="11440" y="23194"/>
                  </a:lnTo>
                  <a:lnTo>
                    <a:pt x="11753" y="22975"/>
                  </a:lnTo>
                  <a:lnTo>
                    <a:pt x="12065" y="22725"/>
                  </a:lnTo>
                  <a:lnTo>
                    <a:pt x="12315" y="22412"/>
                  </a:lnTo>
                  <a:lnTo>
                    <a:pt x="12534" y="22100"/>
                  </a:lnTo>
                  <a:lnTo>
                    <a:pt x="12722" y="21756"/>
                  </a:lnTo>
                  <a:lnTo>
                    <a:pt x="12847" y="21381"/>
                  </a:lnTo>
                  <a:lnTo>
                    <a:pt x="12909" y="20974"/>
                  </a:lnTo>
                  <a:lnTo>
                    <a:pt x="12941" y="20599"/>
                  </a:lnTo>
                  <a:lnTo>
                    <a:pt x="12941" y="1470"/>
                  </a:lnTo>
                  <a:lnTo>
                    <a:pt x="12972" y="1282"/>
                  </a:lnTo>
                  <a:lnTo>
                    <a:pt x="13034" y="1126"/>
                  </a:lnTo>
                  <a:lnTo>
                    <a:pt x="13159" y="1001"/>
                  </a:lnTo>
                  <a:lnTo>
                    <a:pt x="13284" y="876"/>
                  </a:lnTo>
                  <a:lnTo>
                    <a:pt x="13472" y="813"/>
                  </a:lnTo>
                  <a:lnTo>
                    <a:pt x="13628" y="782"/>
                  </a:lnTo>
                  <a:lnTo>
                    <a:pt x="13816" y="813"/>
                  </a:lnTo>
                  <a:lnTo>
                    <a:pt x="13972" y="876"/>
                  </a:lnTo>
                  <a:lnTo>
                    <a:pt x="16785" y="2501"/>
                  </a:lnTo>
                  <a:lnTo>
                    <a:pt x="16942" y="2564"/>
                  </a:lnTo>
                  <a:lnTo>
                    <a:pt x="17098" y="2532"/>
                  </a:lnTo>
                  <a:lnTo>
                    <a:pt x="17223" y="2470"/>
                  </a:lnTo>
                  <a:lnTo>
                    <a:pt x="17317" y="2376"/>
                  </a:lnTo>
                  <a:lnTo>
                    <a:pt x="17379" y="2220"/>
                  </a:lnTo>
                  <a:lnTo>
                    <a:pt x="17348" y="2064"/>
                  </a:lnTo>
                  <a:lnTo>
                    <a:pt x="17285" y="1938"/>
                  </a:lnTo>
                  <a:lnTo>
                    <a:pt x="17192" y="1845"/>
                  </a:lnTo>
                  <a:lnTo>
                    <a:pt x="14378" y="219"/>
                  </a:lnTo>
                  <a:lnTo>
                    <a:pt x="14191" y="126"/>
                  </a:lnTo>
                  <a:lnTo>
                    <a:pt x="14003" y="63"/>
                  </a:lnTo>
                  <a:lnTo>
                    <a:pt x="13816" y="32"/>
                  </a:lnTo>
                  <a:lnTo>
                    <a:pt x="13628"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4;p27">
              <a:extLst>
                <a:ext uri="{FF2B5EF4-FFF2-40B4-BE49-F238E27FC236}">
                  <a16:creationId xmlns:a16="http://schemas.microsoft.com/office/drawing/2014/main" id="{1B859697-594E-BE73-09CB-CBCC21C12756}"/>
                </a:ext>
              </a:extLst>
            </p:cNvPr>
            <p:cNvSpPr/>
            <p:nvPr/>
          </p:nvSpPr>
          <p:spPr>
            <a:xfrm>
              <a:off x="7659829" y="1033310"/>
              <a:ext cx="1616307" cy="3583004"/>
            </a:xfrm>
            <a:custGeom>
              <a:avLst/>
              <a:gdLst/>
              <a:ahLst/>
              <a:cxnLst/>
              <a:rect l="l" t="t" r="r" b="b"/>
              <a:pathLst>
                <a:path w="17880" h="39635" extrusionOk="0">
                  <a:moveTo>
                    <a:pt x="4189" y="0"/>
                  </a:moveTo>
                  <a:lnTo>
                    <a:pt x="3908" y="63"/>
                  </a:lnTo>
                  <a:lnTo>
                    <a:pt x="3626" y="156"/>
                  </a:lnTo>
                  <a:lnTo>
                    <a:pt x="3345" y="313"/>
                  </a:lnTo>
                  <a:lnTo>
                    <a:pt x="2970" y="532"/>
                  </a:lnTo>
                  <a:lnTo>
                    <a:pt x="2595" y="782"/>
                  </a:lnTo>
                  <a:lnTo>
                    <a:pt x="2251" y="1063"/>
                  </a:lnTo>
                  <a:lnTo>
                    <a:pt x="1938" y="1375"/>
                  </a:lnTo>
                  <a:lnTo>
                    <a:pt x="1657" y="1688"/>
                  </a:lnTo>
                  <a:lnTo>
                    <a:pt x="1376" y="2032"/>
                  </a:lnTo>
                  <a:lnTo>
                    <a:pt x="1126" y="2376"/>
                  </a:lnTo>
                  <a:lnTo>
                    <a:pt x="907" y="2751"/>
                  </a:lnTo>
                  <a:lnTo>
                    <a:pt x="688" y="3126"/>
                  </a:lnTo>
                  <a:lnTo>
                    <a:pt x="532" y="3501"/>
                  </a:lnTo>
                  <a:lnTo>
                    <a:pt x="376" y="3907"/>
                  </a:lnTo>
                  <a:lnTo>
                    <a:pt x="251" y="4345"/>
                  </a:lnTo>
                  <a:lnTo>
                    <a:pt x="125" y="4751"/>
                  </a:lnTo>
                  <a:lnTo>
                    <a:pt x="63" y="5189"/>
                  </a:lnTo>
                  <a:lnTo>
                    <a:pt x="32" y="5627"/>
                  </a:lnTo>
                  <a:lnTo>
                    <a:pt x="0" y="6064"/>
                  </a:lnTo>
                  <a:lnTo>
                    <a:pt x="0" y="32539"/>
                  </a:lnTo>
                  <a:lnTo>
                    <a:pt x="12253" y="39635"/>
                  </a:lnTo>
                  <a:lnTo>
                    <a:pt x="17880" y="7408"/>
                  </a:lnTo>
                  <a:lnTo>
                    <a:pt x="5627" y="313"/>
                  </a:lnTo>
                  <a:lnTo>
                    <a:pt x="5564" y="281"/>
                  </a:lnTo>
                  <a:lnTo>
                    <a:pt x="5533" y="281"/>
                  </a:lnTo>
                  <a:lnTo>
                    <a:pt x="5283" y="156"/>
                  </a:lnTo>
                  <a:lnTo>
                    <a:pt x="5033" y="63"/>
                  </a:lnTo>
                  <a:lnTo>
                    <a:pt x="4752" y="31"/>
                  </a:lnTo>
                  <a:lnTo>
                    <a:pt x="447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5;p27">
              <a:extLst>
                <a:ext uri="{FF2B5EF4-FFF2-40B4-BE49-F238E27FC236}">
                  <a16:creationId xmlns:a16="http://schemas.microsoft.com/office/drawing/2014/main" id="{68C34EB6-2CFE-2329-9486-254AD7C804C6}"/>
                </a:ext>
              </a:extLst>
            </p:cNvPr>
            <p:cNvSpPr/>
            <p:nvPr/>
          </p:nvSpPr>
          <p:spPr>
            <a:xfrm>
              <a:off x="8767434" y="1674661"/>
              <a:ext cx="607562" cy="2941616"/>
            </a:xfrm>
            <a:custGeom>
              <a:avLst/>
              <a:gdLst/>
              <a:ahLst/>
              <a:cxnLst/>
              <a:rect l="l" t="t" r="r" b="b"/>
              <a:pathLst>
                <a:path w="6721" h="32540" extrusionOk="0">
                  <a:moveTo>
                    <a:pt x="4189" y="1"/>
                  </a:moveTo>
                  <a:lnTo>
                    <a:pt x="3908" y="63"/>
                  </a:lnTo>
                  <a:lnTo>
                    <a:pt x="3626" y="157"/>
                  </a:lnTo>
                  <a:lnTo>
                    <a:pt x="3345" y="313"/>
                  </a:lnTo>
                  <a:lnTo>
                    <a:pt x="2939" y="532"/>
                  </a:lnTo>
                  <a:lnTo>
                    <a:pt x="2595" y="782"/>
                  </a:lnTo>
                  <a:lnTo>
                    <a:pt x="2251" y="1063"/>
                  </a:lnTo>
                  <a:lnTo>
                    <a:pt x="1938" y="1376"/>
                  </a:lnTo>
                  <a:lnTo>
                    <a:pt x="1657" y="1689"/>
                  </a:lnTo>
                  <a:lnTo>
                    <a:pt x="1376" y="2032"/>
                  </a:lnTo>
                  <a:lnTo>
                    <a:pt x="1126" y="2376"/>
                  </a:lnTo>
                  <a:lnTo>
                    <a:pt x="907" y="2751"/>
                  </a:lnTo>
                  <a:lnTo>
                    <a:pt x="688" y="3126"/>
                  </a:lnTo>
                  <a:lnTo>
                    <a:pt x="500" y="3501"/>
                  </a:lnTo>
                  <a:lnTo>
                    <a:pt x="344" y="3908"/>
                  </a:lnTo>
                  <a:lnTo>
                    <a:pt x="219" y="4345"/>
                  </a:lnTo>
                  <a:lnTo>
                    <a:pt x="125" y="4752"/>
                  </a:lnTo>
                  <a:lnTo>
                    <a:pt x="63" y="5189"/>
                  </a:lnTo>
                  <a:lnTo>
                    <a:pt x="0" y="5627"/>
                  </a:lnTo>
                  <a:lnTo>
                    <a:pt x="0" y="6065"/>
                  </a:lnTo>
                  <a:lnTo>
                    <a:pt x="0" y="32540"/>
                  </a:lnTo>
                  <a:lnTo>
                    <a:pt x="6721" y="28664"/>
                  </a:lnTo>
                  <a:lnTo>
                    <a:pt x="6721" y="2251"/>
                  </a:lnTo>
                  <a:lnTo>
                    <a:pt x="6689" y="1939"/>
                  </a:lnTo>
                  <a:lnTo>
                    <a:pt x="6627" y="1626"/>
                  </a:lnTo>
                  <a:lnTo>
                    <a:pt x="6533" y="1345"/>
                  </a:lnTo>
                  <a:lnTo>
                    <a:pt x="6408" y="1095"/>
                  </a:lnTo>
                  <a:lnTo>
                    <a:pt x="6221" y="845"/>
                  </a:lnTo>
                  <a:lnTo>
                    <a:pt x="6033" y="657"/>
                  </a:lnTo>
                  <a:lnTo>
                    <a:pt x="5814" y="469"/>
                  </a:lnTo>
                  <a:lnTo>
                    <a:pt x="5595" y="313"/>
                  </a:lnTo>
                  <a:lnTo>
                    <a:pt x="5345" y="188"/>
                  </a:lnTo>
                  <a:lnTo>
                    <a:pt x="5064" y="94"/>
                  </a:lnTo>
                  <a:lnTo>
                    <a:pt x="4783" y="32"/>
                  </a:lnTo>
                  <a:lnTo>
                    <a:pt x="450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6;p27">
              <a:extLst>
                <a:ext uri="{FF2B5EF4-FFF2-40B4-BE49-F238E27FC236}">
                  <a16:creationId xmlns:a16="http://schemas.microsoft.com/office/drawing/2014/main" id="{4A6E9C88-D0EA-17B4-AEAF-4D7B92D08D9E}"/>
                </a:ext>
              </a:extLst>
            </p:cNvPr>
            <p:cNvSpPr/>
            <p:nvPr/>
          </p:nvSpPr>
          <p:spPr>
            <a:xfrm>
              <a:off x="7744619" y="1640763"/>
              <a:ext cx="957942" cy="1528754"/>
            </a:xfrm>
            <a:custGeom>
              <a:avLst/>
              <a:gdLst/>
              <a:ahLst/>
              <a:cxnLst/>
              <a:rect l="l" t="t" r="r" b="b"/>
              <a:pathLst>
                <a:path w="10597" h="16911" extrusionOk="0">
                  <a:moveTo>
                    <a:pt x="0" y="1"/>
                  </a:moveTo>
                  <a:lnTo>
                    <a:pt x="0" y="10878"/>
                  </a:lnTo>
                  <a:lnTo>
                    <a:pt x="10596" y="16911"/>
                  </a:lnTo>
                  <a:lnTo>
                    <a:pt x="10596" y="6064"/>
                  </a:lnTo>
                  <a:lnTo>
                    <a:pt x="0" y="1"/>
                  </a:lnTo>
                  <a:close/>
                </a:path>
              </a:pathLst>
            </a:custGeom>
            <a:solidFill>
              <a:srgbClr val="0C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7;p27">
              <a:extLst>
                <a:ext uri="{FF2B5EF4-FFF2-40B4-BE49-F238E27FC236}">
                  <a16:creationId xmlns:a16="http://schemas.microsoft.com/office/drawing/2014/main" id="{6D060CB5-45C7-6F4C-26BB-7504C7853D98}"/>
                </a:ext>
              </a:extLst>
            </p:cNvPr>
            <p:cNvSpPr/>
            <p:nvPr/>
          </p:nvSpPr>
          <p:spPr>
            <a:xfrm>
              <a:off x="8402963" y="2092828"/>
              <a:ext cx="254379" cy="189388"/>
            </a:xfrm>
            <a:custGeom>
              <a:avLst/>
              <a:gdLst/>
              <a:ahLst/>
              <a:cxnLst/>
              <a:rect l="l" t="t" r="r" b="b"/>
              <a:pathLst>
                <a:path w="2814" h="2095" extrusionOk="0">
                  <a:moveTo>
                    <a:pt x="281" y="1"/>
                  </a:moveTo>
                  <a:lnTo>
                    <a:pt x="156" y="63"/>
                  </a:lnTo>
                  <a:lnTo>
                    <a:pt x="63" y="157"/>
                  </a:lnTo>
                  <a:lnTo>
                    <a:pt x="31" y="220"/>
                  </a:lnTo>
                  <a:lnTo>
                    <a:pt x="0" y="282"/>
                  </a:lnTo>
                  <a:lnTo>
                    <a:pt x="31" y="470"/>
                  </a:lnTo>
                  <a:lnTo>
                    <a:pt x="94" y="626"/>
                  </a:lnTo>
                  <a:lnTo>
                    <a:pt x="219" y="751"/>
                  </a:lnTo>
                  <a:lnTo>
                    <a:pt x="344" y="876"/>
                  </a:lnTo>
                  <a:lnTo>
                    <a:pt x="2407" y="2064"/>
                  </a:lnTo>
                  <a:lnTo>
                    <a:pt x="2501" y="2095"/>
                  </a:lnTo>
                  <a:lnTo>
                    <a:pt x="2563" y="2095"/>
                  </a:lnTo>
                  <a:lnTo>
                    <a:pt x="2688" y="2064"/>
                  </a:lnTo>
                  <a:lnTo>
                    <a:pt x="2782" y="1970"/>
                  </a:lnTo>
                  <a:lnTo>
                    <a:pt x="2813" y="1907"/>
                  </a:lnTo>
                  <a:lnTo>
                    <a:pt x="2813" y="1845"/>
                  </a:lnTo>
                  <a:lnTo>
                    <a:pt x="2813" y="1657"/>
                  </a:lnTo>
                  <a:lnTo>
                    <a:pt x="2720" y="1501"/>
                  </a:lnTo>
                  <a:lnTo>
                    <a:pt x="2626" y="1345"/>
                  </a:lnTo>
                  <a:lnTo>
                    <a:pt x="2469" y="1251"/>
                  </a:lnTo>
                  <a:lnTo>
                    <a:pt x="406" y="63"/>
                  </a:lnTo>
                  <a:lnTo>
                    <a:pt x="344" y="32"/>
                  </a:lnTo>
                  <a:lnTo>
                    <a:pt x="2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8;p27">
              <a:extLst>
                <a:ext uri="{FF2B5EF4-FFF2-40B4-BE49-F238E27FC236}">
                  <a16:creationId xmlns:a16="http://schemas.microsoft.com/office/drawing/2014/main" id="{A701B66D-5611-156D-69F2-1CCC01405EC5}"/>
                </a:ext>
              </a:extLst>
            </p:cNvPr>
            <p:cNvSpPr/>
            <p:nvPr/>
          </p:nvSpPr>
          <p:spPr>
            <a:xfrm>
              <a:off x="7987600" y="2595785"/>
              <a:ext cx="412574" cy="276986"/>
            </a:xfrm>
            <a:custGeom>
              <a:avLst/>
              <a:gdLst/>
              <a:ahLst/>
              <a:cxnLst/>
              <a:rect l="l" t="t" r="r" b="b"/>
              <a:pathLst>
                <a:path w="4564" h="3064" extrusionOk="0">
                  <a:moveTo>
                    <a:pt x="250" y="1"/>
                  </a:moveTo>
                  <a:lnTo>
                    <a:pt x="125" y="32"/>
                  </a:lnTo>
                  <a:lnTo>
                    <a:pt x="32" y="126"/>
                  </a:lnTo>
                  <a:lnTo>
                    <a:pt x="0" y="188"/>
                  </a:lnTo>
                  <a:lnTo>
                    <a:pt x="0" y="251"/>
                  </a:lnTo>
                  <a:lnTo>
                    <a:pt x="0" y="438"/>
                  </a:lnTo>
                  <a:lnTo>
                    <a:pt x="94" y="594"/>
                  </a:lnTo>
                  <a:lnTo>
                    <a:pt x="188" y="751"/>
                  </a:lnTo>
                  <a:lnTo>
                    <a:pt x="344" y="844"/>
                  </a:lnTo>
                  <a:lnTo>
                    <a:pt x="4158" y="3033"/>
                  </a:lnTo>
                  <a:lnTo>
                    <a:pt x="4251" y="3033"/>
                  </a:lnTo>
                  <a:lnTo>
                    <a:pt x="4314" y="3064"/>
                  </a:lnTo>
                  <a:lnTo>
                    <a:pt x="4439" y="3033"/>
                  </a:lnTo>
                  <a:lnTo>
                    <a:pt x="4533" y="2907"/>
                  </a:lnTo>
                  <a:lnTo>
                    <a:pt x="4564" y="2845"/>
                  </a:lnTo>
                  <a:lnTo>
                    <a:pt x="4564" y="2782"/>
                  </a:lnTo>
                  <a:lnTo>
                    <a:pt x="4564" y="2595"/>
                  </a:lnTo>
                  <a:lnTo>
                    <a:pt x="4470" y="2439"/>
                  </a:lnTo>
                  <a:lnTo>
                    <a:pt x="4376" y="2314"/>
                  </a:lnTo>
                  <a:lnTo>
                    <a:pt x="4220" y="2189"/>
                  </a:lnTo>
                  <a:lnTo>
                    <a:pt x="375" y="32"/>
                  </a:lnTo>
                  <a:lnTo>
                    <a:pt x="3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9;p27">
              <a:extLst>
                <a:ext uri="{FF2B5EF4-FFF2-40B4-BE49-F238E27FC236}">
                  <a16:creationId xmlns:a16="http://schemas.microsoft.com/office/drawing/2014/main" id="{E6C04850-83F9-BFCE-6E1E-C5B40C2A1C15}"/>
                </a:ext>
              </a:extLst>
            </p:cNvPr>
            <p:cNvSpPr/>
            <p:nvPr/>
          </p:nvSpPr>
          <p:spPr>
            <a:xfrm>
              <a:off x="7798314" y="2824664"/>
              <a:ext cx="788357" cy="488883"/>
            </a:xfrm>
            <a:custGeom>
              <a:avLst/>
              <a:gdLst/>
              <a:ahLst/>
              <a:cxnLst/>
              <a:rect l="l" t="t" r="r" b="b"/>
              <a:pathLst>
                <a:path w="8721" h="5408" extrusionOk="0">
                  <a:moveTo>
                    <a:pt x="281" y="0"/>
                  </a:moveTo>
                  <a:lnTo>
                    <a:pt x="156" y="32"/>
                  </a:lnTo>
                  <a:lnTo>
                    <a:pt x="63" y="125"/>
                  </a:lnTo>
                  <a:lnTo>
                    <a:pt x="31" y="188"/>
                  </a:lnTo>
                  <a:lnTo>
                    <a:pt x="0" y="250"/>
                  </a:lnTo>
                  <a:lnTo>
                    <a:pt x="31" y="438"/>
                  </a:lnTo>
                  <a:lnTo>
                    <a:pt x="94" y="594"/>
                  </a:lnTo>
                  <a:lnTo>
                    <a:pt x="219" y="751"/>
                  </a:lnTo>
                  <a:lnTo>
                    <a:pt x="344" y="844"/>
                  </a:lnTo>
                  <a:lnTo>
                    <a:pt x="8346" y="5377"/>
                  </a:lnTo>
                  <a:lnTo>
                    <a:pt x="8408" y="5377"/>
                  </a:lnTo>
                  <a:lnTo>
                    <a:pt x="8471" y="5408"/>
                  </a:lnTo>
                  <a:lnTo>
                    <a:pt x="8596" y="5377"/>
                  </a:lnTo>
                  <a:lnTo>
                    <a:pt x="8690" y="5283"/>
                  </a:lnTo>
                  <a:lnTo>
                    <a:pt x="8721" y="5189"/>
                  </a:lnTo>
                  <a:lnTo>
                    <a:pt x="8721" y="5127"/>
                  </a:lnTo>
                  <a:lnTo>
                    <a:pt x="8721" y="4939"/>
                  </a:lnTo>
                  <a:lnTo>
                    <a:pt x="8658" y="4783"/>
                  </a:lnTo>
                  <a:lnTo>
                    <a:pt x="8533" y="4658"/>
                  </a:lnTo>
                  <a:lnTo>
                    <a:pt x="8408" y="4533"/>
                  </a:lnTo>
                  <a:lnTo>
                    <a:pt x="406" y="32"/>
                  </a:lnTo>
                  <a:lnTo>
                    <a:pt x="3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p27">
              <a:extLst>
                <a:ext uri="{FF2B5EF4-FFF2-40B4-BE49-F238E27FC236}">
                  <a16:creationId xmlns:a16="http://schemas.microsoft.com/office/drawing/2014/main" id="{784B34FC-6BCF-9616-C5BB-5A81EEB31FBC}"/>
                </a:ext>
              </a:extLst>
            </p:cNvPr>
            <p:cNvSpPr/>
            <p:nvPr/>
          </p:nvSpPr>
          <p:spPr>
            <a:xfrm>
              <a:off x="8018696" y="2217211"/>
              <a:ext cx="350471" cy="257188"/>
            </a:xfrm>
            <a:custGeom>
              <a:avLst/>
              <a:gdLst/>
              <a:ahLst/>
              <a:cxnLst/>
              <a:rect l="l" t="t" r="r" b="b"/>
              <a:pathLst>
                <a:path w="3877" h="2845" extrusionOk="0">
                  <a:moveTo>
                    <a:pt x="3876" y="0"/>
                  </a:moveTo>
                  <a:lnTo>
                    <a:pt x="813" y="781"/>
                  </a:lnTo>
                  <a:lnTo>
                    <a:pt x="1719" y="1282"/>
                  </a:lnTo>
                  <a:lnTo>
                    <a:pt x="0" y="2844"/>
                  </a:lnTo>
                  <a:lnTo>
                    <a:pt x="3032" y="2063"/>
                  </a:lnTo>
                  <a:lnTo>
                    <a:pt x="2157" y="1532"/>
                  </a:lnTo>
                  <a:lnTo>
                    <a:pt x="3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1;p27">
              <a:extLst>
                <a:ext uri="{FF2B5EF4-FFF2-40B4-BE49-F238E27FC236}">
                  <a16:creationId xmlns:a16="http://schemas.microsoft.com/office/drawing/2014/main" id="{9DF2C065-9F7E-58AE-AD62-66F917716CDC}"/>
                </a:ext>
              </a:extLst>
            </p:cNvPr>
            <p:cNvSpPr/>
            <p:nvPr/>
          </p:nvSpPr>
          <p:spPr>
            <a:xfrm>
              <a:off x="7809613" y="1753757"/>
              <a:ext cx="96093" cy="158381"/>
            </a:xfrm>
            <a:custGeom>
              <a:avLst/>
              <a:gdLst/>
              <a:ahLst/>
              <a:cxnLst/>
              <a:rect l="l" t="t" r="r" b="b"/>
              <a:pathLst>
                <a:path w="1063" h="1752" extrusionOk="0">
                  <a:moveTo>
                    <a:pt x="94" y="1"/>
                  </a:moveTo>
                  <a:lnTo>
                    <a:pt x="31" y="63"/>
                  </a:lnTo>
                  <a:lnTo>
                    <a:pt x="0" y="157"/>
                  </a:lnTo>
                  <a:lnTo>
                    <a:pt x="0" y="939"/>
                  </a:lnTo>
                  <a:lnTo>
                    <a:pt x="31" y="1095"/>
                  </a:lnTo>
                  <a:lnTo>
                    <a:pt x="94" y="1220"/>
                  </a:lnTo>
                  <a:lnTo>
                    <a:pt x="156" y="1314"/>
                  </a:lnTo>
                  <a:lnTo>
                    <a:pt x="281" y="1407"/>
                  </a:lnTo>
                  <a:lnTo>
                    <a:pt x="813" y="1720"/>
                  </a:lnTo>
                  <a:lnTo>
                    <a:pt x="907" y="1751"/>
                  </a:lnTo>
                  <a:lnTo>
                    <a:pt x="969" y="1720"/>
                  </a:lnTo>
                  <a:lnTo>
                    <a:pt x="1032" y="1657"/>
                  </a:lnTo>
                  <a:lnTo>
                    <a:pt x="1063" y="1595"/>
                  </a:lnTo>
                  <a:lnTo>
                    <a:pt x="1063" y="782"/>
                  </a:lnTo>
                  <a:lnTo>
                    <a:pt x="1032" y="657"/>
                  </a:lnTo>
                  <a:lnTo>
                    <a:pt x="969" y="501"/>
                  </a:lnTo>
                  <a:lnTo>
                    <a:pt x="907" y="407"/>
                  </a:lnTo>
                  <a:lnTo>
                    <a:pt x="782" y="313"/>
                  </a:lnTo>
                  <a:lnTo>
                    <a:pt x="2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p27">
              <a:extLst>
                <a:ext uri="{FF2B5EF4-FFF2-40B4-BE49-F238E27FC236}">
                  <a16:creationId xmlns:a16="http://schemas.microsoft.com/office/drawing/2014/main" id="{96716C9E-146B-8111-3A74-0F5D8581F83A}"/>
                </a:ext>
              </a:extLst>
            </p:cNvPr>
            <p:cNvSpPr/>
            <p:nvPr/>
          </p:nvSpPr>
          <p:spPr>
            <a:xfrm>
              <a:off x="7809613" y="1934637"/>
              <a:ext cx="96093" cy="158290"/>
            </a:xfrm>
            <a:custGeom>
              <a:avLst/>
              <a:gdLst/>
              <a:ahLst/>
              <a:cxnLst/>
              <a:rect l="l" t="t" r="r" b="b"/>
              <a:pathLst>
                <a:path w="1063" h="1751" extrusionOk="0">
                  <a:moveTo>
                    <a:pt x="156" y="0"/>
                  </a:moveTo>
                  <a:lnTo>
                    <a:pt x="94" y="32"/>
                  </a:lnTo>
                  <a:lnTo>
                    <a:pt x="31" y="94"/>
                  </a:lnTo>
                  <a:lnTo>
                    <a:pt x="0" y="157"/>
                  </a:lnTo>
                  <a:lnTo>
                    <a:pt x="0" y="969"/>
                  </a:lnTo>
                  <a:lnTo>
                    <a:pt x="31" y="1126"/>
                  </a:lnTo>
                  <a:lnTo>
                    <a:pt x="94" y="1251"/>
                  </a:lnTo>
                  <a:lnTo>
                    <a:pt x="156" y="1344"/>
                  </a:lnTo>
                  <a:lnTo>
                    <a:pt x="281" y="1438"/>
                  </a:lnTo>
                  <a:lnTo>
                    <a:pt x="813" y="1751"/>
                  </a:lnTo>
                  <a:lnTo>
                    <a:pt x="969" y="1751"/>
                  </a:lnTo>
                  <a:lnTo>
                    <a:pt x="1032" y="1688"/>
                  </a:lnTo>
                  <a:lnTo>
                    <a:pt x="1063" y="1594"/>
                  </a:lnTo>
                  <a:lnTo>
                    <a:pt x="1063" y="813"/>
                  </a:lnTo>
                  <a:lnTo>
                    <a:pt x="1032" y="657"/>
                  </a:lnTo>
                  <a:lnTo>
                    <a:pt x="969" y="532"/>
                  </a:lnTo>
                  <a:lnTo>
                    <a:pt x="907" y="438"/>
                  </a:lnTo>
                  <a:lnTo>
                    <a:pt x="782" y="344"/>
                  </a:lnTo>
                  <a:lnTo>
                    <a:pt x="250" y="32"/>
                  </a:lnTo>
                  <a:lnTo>
                    <a:pt x="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9071126"/>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2FA83612-FE24-F427-639B-A4B42622D318}"/>
              </a:ext>
            </a:extLst>
          </p:cNvPr>
          <p:cNvSpPr/>
          <p:nvPr/>
        </p:nvSpPr>
        <p:spPr>
          <a:xfrm>
            <a:off x="10151008" y="440080"/>
            <a:ext cx="1278992" cy="4384431"/>
          </a:xfrm>
          <a:custGeom>
            <a:avLst/>
            <a:gdLst>
              <a:gd name="connsiteX0" fmla="*/ 0 w 1278992"/>
              <a:gd name="connsiteY0" fmla="*/ 0 h 4384431"/>
              <a:gd name="connsiteX1" fmla="*/ 813440 w 1278992"/>
              <a:gd name="connsiteY1" fmla="*/ 0 h 4384431"/>
              <a:gd name="connsiteX2" fmla="*/ 1278992 w 1278992"/>
              <a:gd name="connsiteY2" fmla="*/ 4384431 h 4384431"/>
              <a:gd name="connsiteX3" fmla="*/ 465553 w 1278992"/>
              <a:gd name="connsiteY3" fmla="*/ 4384431 h 4384431"/>
              <a:gd name="connsiteX4" fmla="*/ 0 w 1278992"/>
              <a:gd name="connsiteY4" fmla="*/ 0 h 438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992" h="4384431">
                <a:moveTo>
                  <a:pt x="0" y="0"/>
                </a:moveTo>
                <a:lnTo>
                  <a:pt x="813440" y="0"/>
                </a:lnTo>
                <a:lnTo>
                  <a:pt x="1278992" y="4384431"/>
                </a:lnTo>
                <a:lnTo>
                  <a:pt x="465553" y="438443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9E63D92-D187-2F25-8719-E48423527BA5}"/>
              </a:ext>
            </a:extLst>
          </p:cNvPr>
          <p:cNvSpPr/>
          <p:nvPr/>
        </p:nvSpPr>
        <p:spPr>
          <a:xfrm rot="21228534">
            <a:off x="10328457" y="2939793"/>
            <a:ext cx="60575" cy="3294088"/>
          </a:xfrm>
          <a:custGeom>
            <a:avLst/>
            <a:gdLst>
              <a:gd name="connsiteX0" fmla="*/ 0 w 1278992"/>
              <a:gd name="connsiteY0" fmla="*/ 0 h 4384431"/>
              <a:gd name="connsiteX1" fmla="*/ 813440 w 1278992"/>
              <a:gd name="connsiteY1" fmla="*/ 0 h 4384431"/>
              <a:gd name="connsiteX2" fmla="*/ 1278992 w 1278992"/>
              <a:gd name="connsiteY2" fmla="*/ 4384431 h 4384431"/>
              <a:gd name="connsiteX3" fmla="*/ 465553 w 1278992"/>
              <a:gd name="connsiteY3" fmla="*/ 4384431 h 4384431"/>
              <a:gd name="connsiteX4" fmla="*/ 0 w 1278992"/>
              <a:gd name="connsiteY4" fmla="*/ 0 h 438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992" h="4384431">
                <a:moveTo>
                  <a:pt x="0" y="0"/>
                </a:moveTo>
                <a:lnTo>
                  <a:pt x="813440" y="0"/>
                </a:lnTo>
                <a:lnTo>
                  <a:pt x="1278992" y="4384431"/>
                </a:lnTo>
                <a:lnTo>
                  <a:pt x="465553" y="4384431"/>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44F6E91A-25ED-B4A3-D107-5A04058E051D}"/>
              </a:ext>
            </a:extLst>
          </p:cNvPr>
          <p:cNvGrpSpPr/>
          <p:nvPr/>
        </p:nvGrpSpPr>
        <p:grpSpPr>
          <a:xfrm>
            <a:off x="829986" y="1137445"/>
            <a:ext cx="4921448" cy="2803268"/>
            <a:chOff x="829986" y="846752"/>
            <a:chExt cx="4921448" cy="2803268"/>
          </a:xfrm>
        </p:grpSpPr>
        <p:sp>
          <p:nvSpPr>
            <p:cNvPr id="16" name="TextBox 15">
              <a:extLst>
                <a:ext uri="{FF2B5EF4-FFF2-40B4-BE49-F238E27FC236}">
                  <a16:creationId xmlns:a16="http://schemas.microsoft.com/office/drawing/2014/main" id="{9D3BB685-79A7-2982-025C-BE70D50929F5}"/>
                </a:ext>
              </a:extLst>
            </p:cNvPr>
            <p:cNvSpPr txBox="1"/>
            <p:nvPr/>
          </p:nvSpPr>
          <p:spPr>
            <a:xfrm>
              <a:off x="971412" y="846752"/>
              <a:ext cx="3704483"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Goal</a:t>
              </a:r>
            </a:p>
          </p:txBody>
        </p:sp>
        <p:sp>
          <p:nvSpPr>
            <p:cNvPr id="17" name="TextBox 16">
              <a:extLst>
                <a:ext uri="{FF2B5EF4-FFF2-40B4-BE49-F238E27FC236}">
                  <a16:creationId xmlns:a16="http://schemas.microsoft.com/office/drawing/2014/main" id="{78C10D24-EAE1-D21E-9EA0-DF0BE918B8C3}"/>
                </a:ext>
              </a:extLst>
            </p:cNvPr>
            <p:cNvSpPr txBox="1"/>
            <p:nvPr/>
          </p:nvSpPr>
          <p:spPr>
            <a:xfrm>
              <a:off x="829986" y="1655115"/>
              <a:ext cx="4921448" cy="1994905"/>
            </a:xfrm>
            <a:prstGeom prst="rect">
              <a:avLst/>
            </a:prstGeom>
            <a:noFill/>
          </p:spPr>
          <p:txBody>
            <a:bodyPr wrap="square">
              <a:spAutoFit/>
            </a:bodyPr>
            <a:lstStyle/>
            <a:p>
              <a:pPr>
                <a:lnSpc>
                  <a:spcPct val="150000"/>
                </a:lnSpc>
              </a:pPr>
              <a:r>
                <a:rPr lang="en-US" sz="1400" dirty="0">
                  <a:solidFill>
                    <a:schemeClr val="bg1"/>
                  </a:solidFill>
                  <a:latin typeface="Montserrat" panose="00000500000000000000" pitchFamily="2" charset="0"/>
                </a:rPr>
                <a:t>My goal is to perform an in-depth analysis of the EV/hybrid vehicle market in India using the provided datasets, focusing on creating meaningful metrics and visuals. Additionally, I will design a user-friendly dashboard for AtliQ Motors to deliver data-driven recommendations.</a:t>
              </a:r>
            </a:p>
          </p:txBody>
        </p:sp>
      </p:grpSp>
      <p:grpSp>
        <p:nvGrpSpPr>
          <p:cNvPr id="12" name="Google Shape;1269;p38">
            <a:extLst>
              <a:ext uri="{FF2B5EF4-FFF2-40B4-BE49-F238E27FC236}">
                <a16:creationId xmlns:a16="http://schemas.microsoft.com/office/drawing/2014/main" id="{9E97DBAA-F881-551A-A7B9-C50CC94D2AB3}"/>
              </a:ext>
            </a:extLst>
          </p:cNvPr>
          <p:cNvGrpSpPr/>
          <p:nvPr/>
        </p:nvGrpSpPr>
        <p:grpSpPr>
          <a:xfrm>
            <a:off x="4827639" y="3844413"/>
            <a:ext cx="5070557" cy="2519209"/>
            <a:chOff x="2272400" y="2446606"/>
            <a:chExt cx="4599199" cy="2285461"/>
          </a:xfrm>
        </p:grpSpPr>
        <p:sp>
          <p:nvSpPr>
            <p:cNvPr id="13" name="Google Shape;1270;p38">
              <a:extLst>
                <a:ext uri="{FF2B5EF4-FFF2-40B4-BE49-F238E27FC236}">
                  <a16:creationId xmlns:a16="http://schemas.microsoft.com/office/drawing/2014/main" id="{8AFA6322-88BA-F3F2-9B0A-15409FFBD601}"/>
                </a:ext>
              </a:extLst>
            </p:cNvPr>
            <p:cNvSpPr/>
            <p:nvPr/>
          </p:nvSpPr>
          <p:spPr>
            <a:xfrm>
              <a:off x="6069428" y="2449001"/>
              <a:ext cx="479398" cy="477019"/>
            </a:xfrm>
            <a:custGeom>
              <a:avLst/>
              <a:gdLst/>
              <a:ahLst/>
              <a:cxnLst/>
              <a:rect l="l" t="t" r="r" b="b"/>
              <a:pathLst>
                <a:path w="6207" h="6176" extrusionOk="0">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71;p38">
              <a:extLst>
                <a:ext uri="{FF2B5EF4-FFF2-40B4-BE49-F238E27FC236}">
                  <a16:creationId xmlns:a16="http://schemas.microsoft.com/office/drawing/2014/main" id="{255FC9BD-56AF-7B1B-10D2-236DAF0AAD30}"/>
                </a:ext>
              </a:extLst>
            </p:cNvPr>
            <p:cNvSpPr/>
            <p:nvPr/>
          </p:nvSpPr>
          <p:spPr>
            <a:xfrm>
              <a:off x="6123957" y="2446606"/>
              <a:ext cx="543580" cy="598127"/>
            </a:xfrm>
            <a:custGeom>
              <a:avLst/>
              <a:gdLst/>
              <a:ahLst/>
              <a:cxnLst/>
              <a:rect l="l" t="t" r="r" b="b"/>
              <a:pathLst>
                <a:path w="7038" h="7744" extrusionOk="0">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2;p38">
              <a:extLst>
                <a:ext uri="{FF2B5EF4-FFF2-40B4-BE49-F238E27FC236}">
                  <a16:creationId xmlns:a16="http://schemas.microsoft.com/office/drawing/2014/main" id="{440AA205-8CF1-0730-B31D-D3119566865A}"/>
                </a:ext>
              </a:extLst>
            </p:cNvPr>
            <p:cNvSpPr/>
            <p:nvPr/>
          </p:nvSpPr>
          <p:spPr>
            <a:xfrm>
              <a:off x="5924609" y="2899837"/>
              <a:ext cx="320448" cy="384566"/>
            </a:xfrm>
            <a:custGeom>
              <a:avLst/>
              <a:gdLst/>
              <a:ahLst/>
              <a:cxnLst/>
              <a:rect l="l" t="t" r="r" b="b"/>
              <a:pathLst>
                <a:path w="4149" h="4979" extrusionOk="0">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3;p38">
              <a:extLst>
                <a:ext uri="{FF2B5EF4-FFF2-40B4-BE49-F238E27FC236}">
                  <a16:creationId xmlns:a16="http://schemas.microsoft.com/office/drawing/2014/main" id="{5BBD601B-650B-D536-14B6-C948E9F5FC89}"/>
                </a:ext>
              </a:extLst>
            </p:cNvPr>
            <p:cNvSpPr/>
            <p:nvPr/>
          </p:nvSpPr>
          <p:spPr>
            <a:xfrm>
              <a:off x="5858185" y="2897520"/>
              <a:ext cx="280131" cy="344170"/>
            </a:xfrm>
            <a:custGeom>
              <a:avLst/>
              <a:gdLst/>
              <a:ahLst/>
              <a:cxnLst/>
              <a:rect l="l" t="t" r="r" b="b"/>
              <a:pathLst>
                <a:path w="3627" h="4456" extrusionOk="0">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4;p38">
              <a:extLst>
                <a:ext uri="{FF2B5EF4-FFF2-40B4-BE49-F238E27FC236}">
                  <a16:creationId xmlns:a16="http://schemas.microsoft.com/office/drawing/2014/main" id="{BE634A9C-8CC1-6ACE-F26C-21CEDE227528}"/>
                </a:ext>
              </a:extLst>
            </p:cNvPr>
            <p:cNvSpPr/>
            <p:nvPr/>
          </p:nvSpPr>
          <p:spPr>
            <a:xfrm>
              <a:off x="6515546" y="3068370"/>
              <a:ext cx="356053" cy="360776"/>
            </a:xfrm>
            <a:custGeom>
              <a:avLst/>
              <a:gdLst/>
              <a:ahLst/>
              <a:cxnLst/>
              <a:rect l="l" t="t" r="r" b="b"/>
              <a:pathLst>
                <a:path w="4610" h="4671" extrusionOk="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5;p38">
              <a:extLst>
                <a:ext uri="{FF2B5EF4-FFF2-40B4-BE49-F238E27FC236}">
                  <a16:creationId xmlns:a16="http://schemas.microsoft.com/office/drawing/2014/main" id="{6645D6D7-3808-D2D7-84FF-73C60B0C38F1}"/>
                </a:ext>
              </a:extLst>
            </p:cNvPr>
            <p:cNvSpPr/>
            <p:nvPr/>
          </p:nvSpPr>
          <p:spPr>
            <a:xfrm>
              <a:off x="6489440" y="3046975"/>
              <a:ext cx="322842" cy="303852"/>
            </a:xfrm>
            <a:custGeom>
              <a:avLst/>
              <a:gdLst/>
              <a:ahLst/>
              <a:cxnLst/>
              <a:rect l="l" t="t" r="r" b="b"/>
              <a:pathLst>
                <a:path w="4180" h="3934" extrusionOk="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6;p38">
              <a:extLst>
                <a:ext uri="{FF2B5EF4-FFF2-40B4-BE49-F238E27FC236}">
                  <a16:creationId xmlns:a16="http://schemas.microsoft.com/office/drawing/2014/main" id="{26EBC062-08FC-1EA2-4B72-A42EF2C56A1E}"/>
                </a:ext>
              </a:extLst>
            </p:cNvPr>
            <p:cNvSpPr/>
            <p:nvPr/>
          </p:nvSpPr>
          <p:spPr>
            <a:xfrm>
              <a:off x="6064639" y="3402963"/>
              <a:ext cx="151998" cy="156715"/>
            </a:xfrm>
            <a:custGeom>
              <a:avLst/>
              <a:gdLst/>
              <a:ahLst/>
              <a:cxnLst/>
              <a:rect l="l" t="t" r="r" b="b"/>
              <a:pathLst>
                <a:path w="1968" h="2029" extrusionOk="0">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7;p38">
              <a:extLst>
                <a:ext uri="{FF2B5EF4-FFF2-40B4-BE49-F238E27FC236}">
                  <a16:creationId xmlns:a16="http://schemas.microsoft.com/office/drawing/2014/main" id="{26EF1628-E7FC-7729-4C64-973C2ADBEAC1}"/>
                </a:ext>
              </a:extLst>
            </p:cNvPr>
            <p:cNvSpPr/>
            <p:nvPr/>
          </p:nvSpPr>
          <p:spPr>
            <a:xfrm>
              <a:off x="6100245" y="3417252"/>
              <a:ext cx="135316" cy="159032"/>
            </a:xfrm>
            <a:custGeom>
              <a:avLst/>
              <a:gdLst/>
              <a:ahLst/>
              <a:cxnLst/>
              <a:rect l="l" t="t" r="r" b="b"/>
              <a:pathLst>
                <a:path w="1752" h="2059" extrusionOk="0">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8;p38">
              <a:extLst>
                <a:ext uri="{FF2B5EF4-FFF2-40B4-BE49-F238E27FC236}">
                  <a16:creationId xmlns:a16="http://schemas.microsoft.com/office/drawing/2014/main" id="{C39E4563-4E30-2870-0F11-128BB8AA3384}"/>
                </a:ext>
              </a:extLst>
            </p:cNvPr>
            <p:cNvSpPr/>
            <p:nvPr/>
          </p:nvSpPr>
          <p:spPr>
            <a:xfrm>
              <a:off x="6197563" y="2980550"/>
              <a:ext cx="185132" cy="1110752"/>
            </a:xfrm>
            <a:custGeom>
              <a:avLst/>
              <a:gdLst/>
              <a:ahLst/>
              <a:cxnLst/>
              <a:rect l="l" t="t" r="r" b="b"/>
              <a:pathLst>
                <a:path w="2397" h="14381" extrusionOk="0">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79;p38">
              <a:extLst>
                <a:ext uri="{FF2B5EF4-FFF2-40B4-BE49-F238E27FC236}">
                  <a16:creationId xmlns:a16="http://schemas.microsoft.com/office/drawing/2014/main" id="{DA3E9F90-7AED-15D1-DBAD-B98C6556F0BF}"/>
                </a:ext>
              </a:extLst>
            </p:cNvPr>
            <p:cNvSpPr/>
            <p:nvPr/>
          </p:nvSpPr>
          <p:spPr>
            <a:xfrm>
              <a:off x="6382699" y="2982945"/>
              <a:ext cx="199344" cy="1108358"/>
            </a:xfrm>
            <a:custGeom>
              <a:avLst/>
              <a:gdLst/>
              <a:ahLst/>
              <a:cxnLst/>
              <a:rect l="l" t="t" r="r" b="b"/>
              <a:pathLst>
                <a:path w="2581" h="14350" extrusionOk="0">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0;p38">
              <a:extLst>
                <a:ext uri="{FF2B5EF4-FFF2-40B4-BE49-F238E27FC236}">
                  <a16:creationId xmlns:a16="http://schemas.microsoft.com/office/drawing/2014/main" id="{CFA1D656-49D1-0500-B667-C134EF84306D}"/>
                </a:ext>
              </a:extLst>
            </p:cNvPr>
            <p:cNvSpPr/>
            <p:nvPr/>
          </p:nvSpPr>
          <p:spPr>
            <a:xfrm>
              <a:off x="5077401" y="2702881"/>
              <a:ext cx="726241" cy="1179571"/>
            </a:xfrm>
            <a:custGeom>
              <a:avLst/>
              <a:gdLst/>
              <a:ahLst/>
              <a:cxnLst/>
              <a:rect l="l" t="t" r="r" b="b"/>
              <a:pathLst>
                <a:path w="9403" h="15272" extrusionOk="0">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1;p38">
              <a:extLst>
                <a:ext uri="{FF2B5EF4-FFF2-40B4-BE49-F238E27FC236}">
                  <a16:creationId xmlns:a16="http://schemas.microsoft.com/office/drawing/2014/main" id="{429F300E-8B58-3A54-9E8A-C83D811649F7}"/>
                </a:ext>
              </a:extLst>
            </p:cNvPr>
            <p:cNvSpPr/>
            <p:nvPr/>
          </p:nvSpPr>
          <p:spPr>
            <a:xfrm>
              <a:off x="5388278" y="3863377"/>
              <a:ext cx="116393" cy="19078"/>
            </a:xfrm>
            <a:custGeom>
              <a:avLst/>
              <a:gdLst/>
              <a:ahLst/>
              <a:cxnLst/>
              <a:rect l="l" t="t" r="r" b="b"/>
              <a:pathLst>
                <a:path w="1507" h="247" fill="none" extrusionOk="0">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82;p38">
              <a:extLst>
                <a:ext uri="{FF2B5EF4-FFF2-40B4-BE49-F238E27FC236}">
                  <a16:creationId xmlns:a16="http://schemas.microsoft.com/office/drawing/2014/main" id="{7DD2EFA8-EB7A-4E17-76A3-FB3AC04C40F2}"/>
                </a:ext>
              </a:extLst>
            </p:cNvPr>
            <p:cNvSpPr/>
            <p:nvPr/>
          </p:nvSpPr>
          <p:spPr>
            <a:xfrm>
              <a:off x="5340855" y="3106371"/>
              <a:ext cx="61788" cy="151926"/>
            </a:xfrm>
            <a:custGeom>
              <a:avLst/>
              <a:gdLst/>
              <a:ahLst/>
              <a:cxnLst/>
              <a:rect l="l" t="t" r="r" b="b"/>
              <a:pathLst>
                <a:path w="800" h="1967" fill="none" extrusionOk="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3;p38">
              <a:extLst>
                <a:ext uri="{FF2B5EF4-FFF2-40B4-BE49-F238E27FC236}">
                  <a16:creationId xmlns:a16="http://schemas.microsoft.com/office/drawing/2014/main" id="{5CDF324A-2C75-F56F-F694-D2BE8AE9C026}"/>
                </a:ext>
              </a:extLst>
            </p:cNvPr>
            <p:cNvSpPr/>
            <p:nvPr/>
          </p:nvSpPr>
          <p:spPr>
            <a:xfrm>
              <a:off x="5077401" y="2702881"/>
              <a:ext cx="726241" cy="939903"/>
            </a:xfrm>
            <a:custGeom>
              <a:avLst/>
              <a:gdLst/>
              <a:ahLst/>
              <a:cxnLst/>
              <a:rect l="l" t="t" r="r" b="b"/>
              <a:pathLst>
                <a:path w="9403" h="12169" fill="none" extrusionOk="0">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84;p38">
              <a:extLst>
                <a:ext uri="{FF2B5EF4-FFF2-40B4-BE49-F238E27FC236}">
                  <a16:creationId xmlns:a16="http://schemas.microsoft.com/office/drawing/2014/main" id="{F6A4E5BC-4102-A487-ABBD-A0101A87F9C0}"/>
                </a:ext>
              </a:extLst>
            </p:cNvPr>
            <p:cNvSpPr/>
            <p:nvPr/>
          </p:nvSpPr>
          <p:spPr>
            <a:xfrm>
              <a:off x="3036501" y="2558138"/>
              <a:ext cx="733346" cy="1189071"/>
            </a:xfrm>
            <a:custGeom>
              <a:avLst/>
              <a:gdLst/>
              <a:ahLst/>
              <a:cxnLst/>
              <a:rect l="l" t="t" r="r" b="b"/>
              <a:pathLst>
                <a:path w="9495" h="15395" extrusionOk="0">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85;p38">
              <a:extLst>
                <a:ext uri="{FF2B5EF4-FFF2-40B4-BE49-F238E27FC236}">
                  <a16:creationId xmlns:a16="http://schemas.microsoft.com/office/drawing/2014/main" id="{6AFB07AA-DF1D-393B-7F8F-C5A707FB9B93}"/>
                </a:ext>
              </a:extLst>
            </p:cNvPr>
            <p:cNvSpPr/>
            <p:nvPr/>
          </p:nvSpPr>
          <p:spPr>
            <a:xfrm>
              <a:off x="3442302" y="2963944"/>
              <a:ext cx="61788" cy="154321"/>
            </a:xfrm>
            <a:custGeom>
              <a:avLst/>
              <a:gdLst/>
              <a:ahLst/>
              <a:cxnLst/>
              <a:rect l="l" t="t" r="r" b="b"/>
              <a:pathLst>
                <a:path w="800" h="1998" fill="none" extrusionOk="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86;p38">
              <a:extLst>
                <a:ext uri="{FF2B5EF4-FFF2-40B4-BE49-F238E27FC236}">
                  <a16:creationId xmlns:a16="http://schemas.microsoft.com/office/drawing/2014/main" id="{20DDB5CE-607B-57B0-7942-A9A6FE616936}"/>
                </a:ext>
              </a:extLst>
            </p:cNvPr>
            <p:cNvSpPr/>
            <p:nvPr/>
          </p:nvSpPr>
          <p:spPr>
            <a:xfrm>
              <a:off x="3036501" y="2558138"/>
              <a:ext cx="733346" cy="1189071"/>
            </a:xfrm>
            <a:custGeom>
              <a:avLst/>
              <a:gdLst/>
              <a:ahLst/>
              <a:cxnLst/>
              <a:rect l="l" t="t" r="r" b="b"/>
              <a:pathLst>
                <a:path w="9495" h="15395" fill="none" extrusionOk="0">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87;p38">
              <a:extLst>
                <a:ext uri="{FF2B5EF4-FFF2-40B4-BE49-F238E27FC236}">
                  <a16:creationId xmlns:a16="http://schemas.microsoft.com/office/drawing/2014/main" id="{ED5659B1-5DD6-DD17-EEF8-A302CAAA8650}"/>
                </a:ext>
              </a:extLst>
            </p:cNvPr>
            <p:cNvSpPr/>
            <p:nvPr/>
          </p:nvSpPr>
          <p:spPr>
            <a:xfrm>
              <a:off x="2428958" y="2880914"/>
              <a:ext cx="356053" cy="355988"/>
            </a:xfrm>
            <a:custGeom>
              <a:avLst/>
              <a:gdLst/>
              <a:ahLst/>
              <a:cxnLst/>
              <a:rect l="l" t="t" r="r" b="b"/>
              <a:pathLst>
                <a:path w="4610" h="4609" extrusionOk="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88;p38">
              <a:extLst>
                <a:ext uri="{FF2B5EF4-FFF2-40B4-BE49-F238E27FC236}">
                  <a16:creationId xmlns:a16="http://schemas.microsoft.com/office/drawing/2014/main" id="{E6C93CBF-7326-AD75-B8C1-3338AFA2198C}"/>
                </a:ext>
              </a:extLst>
            </p:cNvPr>
            <p:cNvSpPr/>
            <p:nvPr/>
          </p:nvSpPr>
          <p:spPr>
            <a:xfrm>
              <a:off x="2471670" y="2880914"/>
              <a:ext cx="401159" cy="443807"/>
            </a:xfrm>
            <a:custGeom>
              <a:avLst/>
              <a:gdLst/>
              <a:ahLst/>
              <a:cxnLst/>
              <a:rect l="l" t="t" r="r" b="b"/>
              <a:pathLst>
                <a:path w="5194" h="5746" extrusionOk="0">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89;p38">
              <a:extLst>
                <a:ext uri="{FF2B5EF4-FFF2-40B4-BE49-F238E27FC236}">
                  <a16:creationId xmlns:a16="http://schemas.microsoft.com/office/drawing/2014/main" id="{C97044CA-15CA-34C9-7AAA-3B0CD316CA85}"/>
                </a:ext>
              </a:extLst>
            </p:cNvPr>
            <p:cNvSpPr/>
            <p:nvPr/>
          </p:nvSpPr>
          <p:spPr>
            <a:xfrm>
              <a:off x="2322218" y="3215507"/>
              <a:ext cx="237343" cy="284852"/>
            </a:xfrm>
            <a:custGeom>
              <a:avLst/>
              <a:gdLst/>
              <a:ahLst/>
              <a:cxnLst/>
              <a:rect l="l" t="t" r="r" b="b"/>
              <a:pathLst>
                <a:path w="3073" h="3688" extrusionOk="0">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90;p38">
              <a:extLst>
                <a:ext uri="{FF2B5EF4-FFF2-40B4-BE49-F238E27FC236}">
                  <a16:creationId xmlns:a16="http://schemas.microsoft.com/office/drawing/2014/main" id="{28D863C1-E69E-13E9-77D0-C2C93E0621AE}"/>
                </a:ext>
              </a:extLst>
            </p:cNvPr>
            <p:cNvSpPr/>
            <p:nvPr/>
          </p:nvSpPr>
          <p:spPr>
            <a:xfrm>
              <a:off x="2272400" y="3215507"/>
              <a:ext cx="208843" cy="254034"/>
            </a:xfrm>
            <a:custGeom>
              <a:avLst/>
              <a:gdLst/>
              <a:ahLst/>
              <a:cxnLst/>
              <a:rect l="l" t="t" r="r" b="b"/>
              <a:pathLst>
                <a:path w="2704" h="3289" extrusionOk="0">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91;p38">
              <a:extLst>
                <a:ext uri="{FF2B5EF4-FFF2-40B4-BE49-F238E27FC236}">
                  <a16:creationId xmlns:a16="http://schemas.microsoft.com/office/drawing/2014/main" id="{92C47B3F-42B5-8892-C223-A07B223F0386}"/>
                </a:ext>
              </a:extLst>
            </p:cNvPr>
            <p:cNvSpPr/>
            <p:nvPr/>
          </p:nvSpPr>
          <p:spPr>
            <a:xfrm>
              <a:off x="2761230" y="3341250"/>
              <a:ext cx="263526" cy="268246"/>
            </a:xfrm>
            <a:custGeom>
              <a:avLst/>
              <a:gdLst/>
              <a:ahLst/>
              <a:cxnLst/>
              <a:rect l="l" t="t" r="r" b="b"/>
              <a:pathLst>
                <a:path w="3412" h="3473" extrusionOk="0">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92;p38">
              <a:extLst>
                <a:ext uri="{FF2B5EF4-FFF2-40B4-BE49-F238E27FC236}">
                  <a16:creationId xmlns:a16="http://schemas.microsoft.com/office/drawing/2014/main" id="{C9DAF907-CD1F-013E-319C-B22742EA3E06}"/>
                </a:ext>
              </a:extLst>
            </p:cNvPr>
            <p:cNvSpPr/>
            <p:nvPr/>
          </p:nvSpPr>
          <p:spPr>
            <a:xfrm>
              <a:off x="2742230" y="3324644"/>
              <a:ext cx="239737" cy="225533"/>
            </a:xfrm>
            <a:custGeom>
              <a:avLst/>
              <a:gdLst/>
              <a:ahLst/>
              <a:cxnLst/>
              <a:rect l="l" t="t" r="r" b="b"/>
              <a:pathLst>
                <a:path w="3104" h="2920" extrusionOk="0">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93;p38">
              <a:extLst>
                <a:ext uri="{FF2B5EF4-FFF2-40B4-BE49-F238E27FC236}">
                  <a16:creationId xmlns:a16="http://schemas.microsoft.com/office/drawing/2014/main" id="{08D7B7E5-C666-1827-1A68-8BE6F4897DBB}"/>
                </a:ext>
              </a:extLst>
            </p:cNvPr>
            <p:cNvSpPr/>
            <p:nvPr/>
          </p:nvSpPr>
          <p:spPr>
            <a:xfrm>
              <a:off x="2426641" y="3590496"/>
              <a:ext cx="111605" cy="113925"/>
            </a:xfrm>
            <a:custGeom>
              <a:avLst/>
              <a:gdLst/>
              <a:ahLst/>
              <a:cxnLst/>
              <a:rect l="l" t="t" r="r" b="b"/>
              <a:pathLst>
                <a:path w="1445" h="1475" extrusionOk="0">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94;p38">
              <a:extLst>
                <a:ext uri="{FF2B5EF4-FFF2-40B4-BE49-F238E27FC236}">
                  <a16:creationId xmlns:a16="http://schemas.microsoft.com/office/drawing/2014/main" id="{B77073F9-9B53-A92A-5B3D-01327E9945FD}"/>
                </a:ext>
              </a:extLst>
            </p:cNvPr>
            <p:cNvSpPr/>
            <p:nvPr/>
          </p:nvSpPr>
          <p:spPr>
            <a:xfrm>
              <a:off x="2452747" y="3599997"/>
              <a:ext cx="102105" cy="118714"/>
            </a:xfrm>
            <a:custGeom>
              <a:avLst/>
              <a:gdLst/>
              <a:ahLst/>
              <a:cxnLst/>
              <a:rect l="l" t="t" r="r" b="b"/>
              <a:pathLst>
                <a:path w="1322" h="1537" extrusionOk="0">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95;p38">
              <a:extLst>
                <a:ext uri="{FF2B5EF4-FFF2-40B4-BE49-F238E27FC236}">
                  <a16:creationId xmlns:a16="http://schemas.microsoft.com/office/drawing/2014/main" id="{D2921908-11A1-F249-94F0-B6C7C14B79F3}"/>
                </a:ext>
              </a:extLst>
            </p:cNvPr>
            <p:cNvSpPr/>
            <p:nvPr/>
          </p:nvSpPr>
          <p:spPr>
            <a:xfrm>
              <a:off x="2523882" y="3274826"/>
              <a:ext cx="137787" cy="825978"/>
            </a:xfrm>
            <a:custGeom>
              <a:avLst/>
              <a:gdLst/>
              <a:ahLst/>
              <a:cxnLst/>
              <a:rect l="l" t="t" r="r" b="b"/>
              <a:pathLst>
                <a:path w="1784" h="10694" extrusionOk="0">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96;p38">
              <a:extLst>
                <a:ext uri="{FF2B5EF4-FFF2-40B4-BE49-F238E27FC236}">
                  <a16:creationId xmlns:a16="http://schemas.microsoft.com/office/drawing/2014/main" id="{172702F4-99D0-B72F-BEB2-271B727D411F}"/>
                </a:ext>
              </a:extLst>
            </p:cNvPr>
            <p:cNvSpPr/>
            <p:nvPr/>
          </p:nvSpPr>
          <p:spPr>
            <a:xfrm>
              <a:off x="2661595" y="3277220"/>
              <a:ext cx="149527" cy="823583"/>
            </a:xfrm>
            <a:custGeom>
              <a:avLst/>
              <a:gdLst/>
              <a:ahLst/>
              <a:cxnLst/>
              <a:rect l="l" t="t" r="r" b="b"/>
              <a:pathLst>
                <a:path w="1936" h="10663" extrusionOk="0">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97;p38">
              <a:extLst>
                <a:ext uri="{FF2B5EF4-FFF2-40B4-BE49-F238E27FC236}">
                  <a16:creationId xmlns:a16="http://schemas.microsoft.com/office/drawing/2014/main" id="{968B0EC5-00F7-C915-1B83-AFEC04CFF289}"/>
                </a:ext>
              </a:extLst>
            </p:cNvPr>
            <p:cNvSpPr/>
            <p:nvPr/>
          </p:nvSpPr>
          <p:spPr>
            <a:xfrm>
              <a:off x="2315112" y="4114940"/>
              <a:ext cx="4468585" cy="617128"/>
            </a:xfrm>
            <a:custGeom>
              <a:avLst/>
              <a:gdLst/>
              <a:ahLst/>
              <a:cxnLst/>
              <a:rect l="l" t="t" r="r" b="b"/>
              <a:pathLst>
                <a:path w="57857" h="7990" extrusionOk="0">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8;p38">
              <a:extLst>
                <a:ext uri="{FF2B5EF4-FFF2-40B4-BE49-F238E27FC236}">
                  <a16:creationId xmlns:a16="http://schemas.microsoft.com/office/drawing/2014/main" id="{28EEB357-B4D2-A6EE-EDB3-ED947ABDBDF6}"/>
                </a:ext>
              </a:extLst>
            </p:cNvPr>
            <p:cNvSpPr/>
            <p:nvPr/>
          </p:nvSpPr>
          <p:spPr>
            <a:xfrm>
              <a:off x="2315112" y="4043727"/>
              <a:ext cx="4468585" cy="617128"/>
            </a:xfrm>
            <a:custGeom>
              <a:avLst/>
              <a:gdLst/>
              <a:ahLst/>
              <a:cxnLst/>
              <a:rect l="l" t="t" r="r" b="b"/>
              <a:pathLst>
                <a:path w="57857" h="7990" extrusionOk="0">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9;p38">
              <a:extLst>
                <a:ext uri="{FF2B5EF4-FFF2-40B4-BE49-F238E27FC236}">
                  <a16:creationId xmlns:a16="http://schemas.microsoft.com/office/drawing/2014/main" id="{4D2D025B-D68E-7E05-FCBC-8326B79014B4}"/>
                </a:ext>
              </a:extLst>
            </p:cNvPr>
            <p:cNvSpPr/>
            <p:nvPr/>
          </p:nvSpPr>
          <p:spPr>
            <a:xfrm>
              <a:off x="3176531" y="4404504"/>
              <a:ext cx="2705388" cy="80713"/>
            </a:xfrm>
            <a:custGeom>
              <a:avLst/>
              <a:gdLst/>
              <a:ahLst/>
              <a:cxnLst/>
              <a:rect l="l" t="t" r="r" b="b"/>
              <a:pathLst>
                <a:path w="35028" h="1045" extrusionOk="0">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00;p38">
              <a:extLst>
                <a:ext uri="{FF2B5EF4-FFF2-40B4-BE49-F238E27FC236}">
                  <a16:creationId xmlns:a16="http://schemas.microsoft.com/office/drawing/2014/main" id="{8747CDA2-4584-FFA2-6283-064EB114D2FE}"/>
                </a:ext>
              </a:extLst>
            </p:cNvPr>
            <p:cNvSpPr/>
            <p:nvPr/>
          </p:nvSpPr>
          <p:spPr>
            <a:xfrm>
              <a:off x="6031427" y="4029515"/>
              <a:ext cx="40394" cy="159109"/>
            </a:xfrm>
            <a:custGeom>
              <a:avLst/>
              <a:gdLst/>
              <a:ahLst/>
              <a:cxnLst/>
              <a:rect l="l" t="t" r="r" b="b"/>
              <a:pathLst>
                <a:path w="523" h="2060" extrusionOk="0">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01;p38">
              <a:extLst>
                <a:ext uri="{FF2B5EF4-FFF2-40B4-BE49-F238E27FC236}">
                  <a16:creationId xmlns:a16="http://schemas.microsoft.com/office/drawing/2014/main" id="{0EB5EE9A-ED2F-6CE4-AEB8-3628E16FF7F2}"/>
                </a:ext>
              </a:extLst>
            </p:cNvPr>
            <p:cNvSpPr/>
            <p:nvPr/>
          </p:nvSpPr>
          <p:spPr>
            <a:xfrm>
              <a:off x="4161375" y="3281932"/>
              <a:ext cx="1870091" cy="681235"/>
            </a:xfrm>
            <a:custGeom>
              <a:avLst/>
              <a:gdLst/>
              <a:ahLst/>
              <a:cxnLst/>
              <a:rect l="l" t="t" r="r" b="b"/>
              <a:pathLst>
                <a:path w="24213" h="8820" extrusionOk="0">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02;p38">
              <a:extLst>
                <a:ext uri="{FF2B5EF4-FFF2-40B4-BE49-F238E27FC236}">
                  <a16:creationId xmlns:a16="http://schemas.microsoft.com/office/drawing/2014/main" id="{9622FBEF-CEE1-AC81-0085-3777F2DE81C7}"/>
                </a:ext>
              </a:extLst>
            </p:cNvPr>
            <p:cNvSpPr/>
            <p:nvPr/>
          </p:nvSpPr>
          <p:spPr>
            <a:xfrm>
              <a:off x="4161375" y="3281932"/>
              <a:ext cx="1870091" cy="681235"/>
            </a:xfrm>
            <a:custGeom>
              <a:avLst/>
              <a:gdLst/>
              <a:ahLst/>
              <a:cxnLst/>
              <a:rect l="l" t="t" r="r" b="b"/>
              <a:pathLst>
                <a:path w="24213" h="8820" fill="none" extrusionOk="0">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03;p38">
              <a:extLst>
                <a:ext uri="{FF2B5EF4-FFF2-40B4-BE49-F238E27FC236}">
                  <a16:creationId xmlns:a16="http://schemas.microsoft.com/office/drawing/2014/main" id="{F7FE81C9-1074-04B0-3330-B06AFE566B94}"/>
                </a:ext>
              </a:extLst>
            </p:cNvPr>
            <p:cNvSpPr/>
            <p:nvPr/>
          </p:nvSpPr>
          <p:spPr>
            <a:xfrm>
              <a:off x="4246799" y="3709133"/>
              <a:ext cx="187604" cy="47501"/>
            </a:xfrm>
            <a:custGeom>
              <a:avLst/>
              <a:gdLst/>
              <a:ahLst/>
              <a:cxnLst/>
              <a:rect l="l" t="t" r="r" b="b"/>
              <a:pathLst>
                <a:path w="2429" h="615" fill="none" extrusionOk="0">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04;p38">
              <a:extLst>
                <a:ext uri="{FF2B5EF4-FFF2-40B4-BE49-F238E27FC236}">
                  <a16:creationId xmlns:a16="http://schemas.microsoft.com/office/drawing/2014/main" id="{A956CC34-F535-5280-4E80-403D6C1A11DE}"/>
                </a:ext>
              </a:extLst>
            </p:cNvPr>
            <p:cNvSpPr/>
            <p:nvPr/>
          </p:nvSpPr>
          <p:spPr>
            <a:xfrm>
              <a:off x="5642232" y="3704345"/>
              <a:ext cx="341842" cy="168609"/>
            </a:xfrm>
            <a:custGeom>
              <a:avLst/>
              <a:gdLst/>
              <a:ahLst/>
              <a:cxnLst/>
              <a:rect l="l" t="t" r="r" b="b"/>
              <a:pathLst>
                <a:path w="4426" h="2183" fill="none" extrusionOk="0">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05;p38">
              <a:extLst>
                <a:ext uri="{FF2B5EF4-FFF2-40B4-BE49-F238E27FC236}">
                  <a16:creationId xmlns:a16="http://schemas.microsoft.com/office/drawing/2014/main" id="{A12C337F-DC14-AF73-3119-7612A1DCFE2F}"/>
                </a:ext>
              </a:extLst>
            </p:cNvPr>
            <p:cNvSpPr/>
            <p:nvPr/>
          </p:nvSpPr>
          <p:spPr>
            <a:xfrm>
              <a:off x="4187481" y="3863377"/>
              <a:ext cx="1843986" cy="289641"/>
            </a:xfrm>
            <a:custGeom>
              <a:avLst/>
              <a:gdLst/>
              <a:ahLst/>
              <a:cxnLst/>
              <a:rect l="l" t="t" r="r" b="b"/>
              <a:pathLst>
                <a:path w="23875" h="3750" extrusionOk="0">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06;p38">
              <a:extLst>
                <a:ext uri="{FF2B5EF4-FFF2-40B4-BE49-F238E27FC236}">
                  <a16:creationId xmlns:a16="http://schemas.microsoft.com/office/drawing/2014/main" id="{FE7B9C78-8659-A689-7EB0-6514DB2DDF36}"/>
                </a:ext>
              </a:extLst>
            </p:cNvPr>
            <p:cNvSpPr/>
            <p:nvPr/>
          </p:nvSpPr>
          <p:spPr>
            <a:xfrm>
              <a:off x="3027001" y="3977303"/>
              <a:ext cx="3004442" cy="246851"/>
            </a:xfrm>
            <a:custGeom>
              <a:avLst/>
              <a:gdLst/>
              <a:ahLst/>
              <a:cxnLst/>
              <a:rect l="l" t="t" r="r" b="b"/>
              <a:pathLst>
                <a:path w="38900" h="3196" extrusionOk="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07;p38">
              <a:extLst>
                <a:ext uri="{FF2B5EF4-FFF2-40B4-BE49-F238E27FC236}">
                  <a16:creationId xmlns:a16="http://schemas.microsoft.com/office/drawing/2014/main" id="{E23998DD-425B-3942-3E28-4A066FAB1D74}"/>
                </a:ext>
              </a:extLst>
            </p:cNvPr>
            <p:cNvSpPr/>
            <p:nvPr/>
          </p:nvSpPr>
          <p:spPr>
            <a:xfrm>
              <a:off x="5877186" y="3780347"/>
              <a:ext cx="106893" cy="92608"/>
            </a:xfrm>
            <a:custGeom>
              <a:avLst/>
              <a:gdLst/>
              <a:ahLst/>
              <a:cxnLst/>
              <a:rect l="l" t="t" r="r" b="b"/>
              <a:pathLst>
                <a:path w="1384" h="1199" extrusionOk="0">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08;p38">
              <a:extLst>
                <a:ext uri="{FF2B5EF4-FFF2-40B4-BE49-F238E27FC236}">
                  <a16:creationId xmlns:a16="http://schemas.microsoft.com/office/drawing/2014/main" id="{DFE944ED-BCBC-5158-88D4-FFAAA9084C85}"/>
                </a:ext>
              </a:extLst>
            </p:cNvPr>
            <p:cNvSpPr/>
            <p:nvPr/>
          </p:nvSpPr>
          <p:spPr>
            <a:xfrm>
              <a:off x="3110108" y="4207471"/>
              <a:ext cx="2843020" cy="57079"/>
            </a:xfrm>
            <a:custGeom>
              <a:avLst/>
              <a:gdLst/>
              <a:ahLst/>
              <a:cxnLst/>
              <a:rect l="l" t="t" r="r" b="b"/>
              <a:pathLst>
                <a:path w="36810" h="739" extrusionOk="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09;p38">
              <a:extLst>
                <a:ext uri="{FF2B5EF4-FFF2-40B4-BE49-F238E27FC236}">
                  <a16:creationId xmlns:a16="http://schemas.microsoft.com/office/drawing/2014/main" id="{EBC2AB1D-A62C-F188-5067-BD54B4781E9F}"/>
                </a:ext>
              </a:extLst>
            </p:cNvPr>
            <p:cNvSpPr/>
            <p:nvPr/>
          </p:nvSpPr>
          <p:spPr>
            <a:xfrm>
              <a:off x="3095819" y="4188548"/>
              <a:ext cx="2881020" cy="52290"/>
            </a:xfrm>
            <a:custGeom>
              <a:avLst/>
              <a:gdLst/>
              <a:ahLst/>
              <a:cxnLst/>
              <a:rect l="l" t="t" r="r" b="b"/>
              <a:pathLst>
                <a:path w="37302" h="677" extrusionOk="0">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10;p38">
              <a:extLst>
                <a:ext uri="{FF2B5EF4-FFF2-40B4-BE49-F238E27FC236}">
                  <a16:creationId xmlns:a16="http://schemas.microsoft.com/office/drawing/2014/main" id="{620C3AE1-D92A-4E92-C557-11D99E2FDB6E}"/>
                </a:ext>
              </a:extLst>
            </p:cNvPr>
            <p:cNvSpPr/>
            <p:nvPr/>
          </p:nvSpPr>
          <p:spPr>
            <a:xfrm>
              <a:off x="3164637" y="4202759"/>
              <a:ext cx="132999" cy="21395"/>
            </a:xfrm>
            <a:custGeom>
              <a:avLst/>
              <a:gdLst/>
              <a:ahLst/>
              <a:cxnLst/>
              <a:rect l="l" t="t" r="r" b="b"/>
              <a:pathLst>
                <a:path w="1722" h="277" extrusionOk="0">
                  <a:moveTo>
                    <a:pt x="1722" y="277"/>
                  </a:moveTo>
                  <a:lnTo>
                    <a:pt x="1" y="0"/>
                  </a:lnTo>
                  <a:lnTo>
                    <a:pt x="1722" y="277"/>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11;p38">
              <a:extLst>
                <a:ext uri="{FF2B5EF4-FFF2-40B4-BE49-F238E27FC236}">
                  <a16:creationId xmlns:a16="http://schemas.microsoft.com/office/drawing/2014/main" id="{F8E025CD-F721-5167-5349-FBCEA0A452A3}"/>
                </a:ext>
              </a:extLst>
            </p:cNvPr>
            <p:cNvSpPr/>
            <p:nvPr/>
          </p:nvSpPr>
          <p:spPr>
            <a:xfrm>
              <a:off x="3297561" y="4207471"/>
              <a:ext cx="536397" cy="16683"/>
            </a:xfrm>
            <a:custGeom>
              <a:avLst/>
              <a:gdLst/>
              <a:ahLst/>
              <a:cxnLst/>
              <a:rect l="l" t="t" r="r" b="b"/>
              <a:pathLst>
                <a:path w="6945" h="216" extrusionOk="0">
                  <a:moveTo>
                    <a:pt x="6945" y="1"/>
                  </a:moveTo>
                  <a:lnTo>
                    <a:pt x="1" y="216"/>
                  </a:lnTo>
                  <a:lnTo>
                    <a:pt x="6945"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12;p38">
              <a:extLst>
                <a:ext uri="{FF2B5EF4-FFF2-40B4-BE49-F238E27FC236}">
                  <a16:creationId xmlns:a16="http://schemas.microsoft.com/office/drawing/2014/main" id="{5FFD04F4-4842-0F86-CD0F-F9BCC606244F}"/>
                </a:ext>
              </a:extLst>
            </p:cNvPr>
            <p:cNvSpPr/>
            <p:nvPr/>
          </p:nvSpPr>
          <p:spPr>
            <a:xfrm>
              <a:off x="3095819" y="4193259"/>
              <a:ext cx="68894" cy="9577"/>
            </a:xfrm>
            <a:custGeom>
              <a:avLst/>
              <a:gdLst/>
              <a:ahLst/>
              <a:cxnLst/>
              <a:rect l="l" t="t" r="r" b="b"/>
              <a:pathLst>
                <a:path w="892" h="124" extrusionOk="0">
                  <a:moveTo>
                    <a:pt x="1" y="1"/>
                  </a:moveTo>
                  <a:lnTo>
                    <a:pt x="1" y="1"/>
                  </a:lnTo>
                  <a:lnTo>
                    <a:pt x="892" y="123"/>
                  </a:lnTo>
                  <a:lnTo>
                    <a:pt x="1"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13;p38">
              <a:extLst>
                <a:ext uri="{FF2B5EF4-FFF2-40B4-BE49-F238E27FC236}">
                  <a16:creationId xmlns:a16="http://schemas.microsoft.com/office/drawing/2014/main" id="{8D7B9000-D391-7760-4325-B1BF3829BA94}"/>
                </a:ext>
              </a:extLst>
            </p:cNvPr>
            <p:cNvSpPr/>
            <p:nvPr/>
          </p:nvSpPr>
          <p:spPr>
            <a:xfrm>
              <a:off x="5191325" y="4193259"/>
              <a:ext cx="358448" cy="14289"/>
            </a:xfrm>
            <a:custGeom>
              <a:avLst/>
              <a:gdLst/>
              <a:ahLst/>
              <a:cxnLst/>
              <a:rect l="l" t="t" r="r" b="b"/>
              <a:pathLst>
                <a:path w="4641" h="185" extrusionOk="0">
                  <a:moveTo>
                    <a:pt x="4640" y="1"/>
                  </a:moveTo>
                  <a:lnTo>
                    <a:pt x="1" y="185"/>
                  </a:lnTo>
                  <a:lnTo>
                    <a:pt x="1" y="185"/>
                  </a:lnTo>
                  <a:lnTo>
                    <a:pt x="4640" y="1"/>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14;p38">
              <a:extLst>
                <a:ext uri="{FF2B5EF4-FFF2-40B4-BE49-F238E27FC236}">
                  <a16:creationId xmlns:a16="http://schemas.microsoft.com/office/drawing/2014/main" id="{045927BC-6CC9-09C3-AC72-ECCC1151A63F}"/>
                </a:ext>
              </a:extLst>
            </p:cNvPr>
            <p:cNvSpPr/>
            <p:nvPr/>
          </p:nvSpPr>
          <p:spPr>
            <a:xfrm>
              <a:off x="5364566" y="3552495"/>
              <a:ext cx="572002" cy="194716"/>
            </a:xfrm>
            <a:custGeom>
              <a:avLst/>
              <a:gdLst/>
              <a:ahLst/>
              <a:cxnLst/>
              <a:rect l="l" t="t" r="r" b="b"/>
              <a:pathLst>
                <a:path w="7406" h="2521" extrusionOk="0">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15;p38">
              <a:extLst>
                <a:ext uri="{FF2B5EF4-FFF2-40B4-BE49-F238E27FC236}">
                  <a16:creationId xmlns:a16="http://schemas.microsoft.com/office/drawing/2014/main" id="{FB42001D-DEA0-CC9C-1531-6FF797AB3C4B}"/>
                </a:ext>
              </a:extLst>
            </p:cNvPr>
            <p:cNvSpPr/>
            <p:nvPr/>
          </p:nvSpPr>
          <p:spPr>
            <a:xfrm>
              <a:off x="5858185" y="3773241"/>
              <a:ext cx="49894" cy="99714"/>
            </a:xfrm>
            <a:custGeom>
              <a:avLst/>
              <a:gdLst/>
              <a:ahLst/>
              <a:cxnLst/>
              <a:rect l="l" t="t" r="r" b="b"/>
              <a:pathLst>
                <a:path w="646" h="1291" extrusionOk="0">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6;p38">
              <a:extLst>
                <a:ext uri="{FF2B5EF4-FFF2-40B4-BE49-F238E27FC236}">
                  <a16:creationId xmlns:a16="http://schemas.microsoft.com/office/drawing/2014/main" id="{C944E94E-C98D-E3D7-D338-B691D8EBA826}"/>
                </a:ext>
              </a:extLst>
            </p:cNvPr>
            <p:cNvSpPr/>
            <p:nvPr/>
          </p:nvSpPr>
          <p:spPr>
            <a:xfrm>
              <a:off x="5877186" y="3818270"/>
              <a:ext cx="19077" cy="26184"/>
            </a:xfrm>
            <a:custGeom>
              <a:avLst/>
              <a:gdLst/>
              <a:ahLst/>
              <a:cxnLst/>
              <a:rect l="l" t="t" r="r" b="b"/>
              <a:pathLst>
                <a:path w="247" h="339" extrusionOk="0">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17;p38">
              <a:extLst>
                <a:ext uri="{FF2B5EF4-FFF2-40B4-BE49-F238E27FC236}">
                  <a16:creationId xmlns:a16="http://schemas.microsoft.com/office/drawing/2014/main" id="{CBC0E5C3-E796-6242-F993-67B1AE2E0D01}"/>
                </a:ext>
              </a:extLst>
            </p:cNvPr>
            <p:cNvSpPr/>
            <p:nvPr/>
          </p:nvSpPr>
          <p:spPr>
            <a:xfrm>
              <a:off x="5727656" y="3721028"/>
              <a:ext cx="144816" cy="151926"/>
            </a:xfrm>
            <a:custGeom>
              <a:avLst/>
              <a:gdLst/>
              <a:ahLst/>
              <a:cxnLst/>
              <a:rect l="l" t="t" r="r" b="b"/>
              <a:pathLst>
                <a:path w="1875" h="1967" extrusionOk="0">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18;p38">
              <a:extLst>
                <a:ext uri="{FF2B5EF4-FFF2-40B4-BE49-F238E27FC236}">
                  <a16:creationId xmlns:a16="http://schemas.microsoft.com/office/drawing/2014/main" id="{FE94B09C-B144-C4AE-B90D-86A92B79E191}"/>
                </a:ext>
              </a:extLst>
            </p:cNvPr>
            <p:cNvSpPr/>
            <p:nvPr/>
          </p:nvSpPr>
          <p:spPr>
            <a:xfrm>
              <a:off x="5727656" y="3721028"/>
              <a:ext cx="144816" cy="151926"/>
            </a:xfrm>
            <a:custGeom>
              <a:avLst/>
              <a:gdLst/>
              <a:ahLst/>
              <a:cxnLst/>
              <a:rect l="l" t="t" r="r" b="b"/>
              <a:pathLst>
                <a:path w="1875" h="1967" fill="none" extrusionOk="0">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19;p38">
              <a:extLst>
                <a:ext uri="{FF2B5EF4-FFF2-40B4-BE49-F238E27FC236}">
                  <a16:creationId xmlns:a16="http://schemas.microsoft.com/office/drawing/2014/main" id="{07FB4DCB-0A57-CA35-B02E-57CB89B266A5}"/>
                </a:ext>
              </a:extLst>
            </p:cNvPr>
            <p:cNvSpPr/>
            <p:nvPr/>
          </p:nvSpPr>
          <p:spPr>
            <a:xfrm>
              <a:off x="5642232" y="3704345"/>
              <a:ext cx="149604" cy="168609"/>
            </a:xfrm>
            <a:custGeom>
              <a:avLst/>
              <a:gdLst/>
              <a:ahLst/>
              <a:cxnLst/>
              <a:rect l="l" t="t" r="r" b="b"/>
              <a:pathLst>
                <a:path w="1937" h="2183" extrusionOk="0">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20;p38">
              <a:extLst>
                <a:ext uri="{FF2B5EF4-FFF2-40B4-BE49-F238E27FC236}">
                  <a16:creationId xmlns:a16="http://schemas.microsoft.com/office/drawing/2014/main" id="{ECB8BEEC-CA4B-423F-3318-897BF080F921}"/>
                </a:ext>
              </a:extLst>
            </p:cNvPr>
            <p:cNvSpPr/>
            <p:nvPr/>
          </p:nvSpPr>
          <p:spPr>
            <a:xfrm>
              <a:off x="5642232" y="3704345"/>
              <a:ext cx="168604" cy="168609"/>
            </a:xfrm>
            <a:custGeom>
              <a:avLst/>
              <a:gdLst/>
              <a:ahLst/>
              <a:cxnLst/>
              <a:rect l="l" t="t" r="r" b="b"/>
              <a:pathLst>
                <a:path w="2183" h="2183" fill="none" extrusionOk="0">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21;p38">
              <a:extLst>
                <a:ext uri="{FF2B5EF4-FFF2-40B4-BE49-F238E27FC236}">
                  <a16:creationId xmlns:a16="http://schemas.microsoft.com/office/drawing/2014/main" id="{C5FA787C-1F06-E30A-E540-B581038FF232}"/>
                </a:ext>
              </a:extLst>
            </p:cNvPr>
            <p:cNvSpPr/>
            <p:nvPr/>
          </p:nvSpPr>
          <p:spPr>
            <a:xfrm>
              <a:off x="5725261" y="3773241"/>
              <a:ext cx="28577" cy="30895"/>
            </a:xfrm>
            <a:custGeom>
              <a:avLst/>
              <a:gdLst/>
              <a:ahLst/>
              <a:cxnLst/>
              <a:rect l="l" t="t" r="r" b="b"/>
              <a:pathLst>
                <a:path w="370" h="400" extrusionOk="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22;p38">
              <a:extLst>
                <a:ext uri="{FF2B5EF4-FFF2-40B4-BE49-F238E27FC236}">
                  <a16:creationId xmlns:a16="http://schemas.microsoft.com/office/drawing/2014/main" id="{1A063C5B-5CBC-3497-0923-8A3683C3828D}"/>
                </a:ext>
              </a:extLst>
            </p:cNvPr>
            <p:cNvSpPr/>
            <p:nvPr/>
          </p:nvSpPr>
          <p:spPr>
            <a:xfrm>
              <a:off x="5725261" y="3773241"/>
              <a:ext cx="28577" cy="30895"/>
            </a:xfrm>
            <a:custGeom>
              <a:avLst/>
              <a:gdLst/>
              <a:ahLst/>
              <a:cxnLst/>
              <a:rect l="l" t="t" r="r" b="b"/>
              <a:pathLst>
                <a:path w="370" h="400" fill="none" extrusionOk="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23;p38">
              <a:extLst>
                <a:ext uri="{FF2B5EF4-FFF2-40B4-BE49-F238E27FC236}">
                  <a16:creationId xmlns:a16="http://schemas.microsoft.com/office/drawing/2014/main" id="{039D9BC5-5B5B-F419-BA81-51ECA4C24C91}"/>
                </a:ext>
              </a:extLst>
            </p:cNvPr>
            <p:cNvSpPr/>
            <p:nvPr/>
          </p:nvSpPr>
          <p:spPr>
            <a:xfrm>
              <a:off x="5647021" y="3766058"/>
              <a:ext cx="42788" cy="47578"/>
            </a:xfrm>
            <a:custGeom>
              <a:avLst/>
              <a:gdLst/>
              <a:ahLst/>
              <a:cxnLst/>
              <a:rect l="l" t="t" r="r" b="b"/>
              <a:pathLst>
                <a:path w="554" h="616" extrusionOk="0">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24;p38">
              <a:extLst>
                <a:ext uri="{FF2B5EF4-FFF2-40B4-BE49-F238E27FC236}">
                  <a16:creationId xmlns:a16="http://schemas.microsoft.com/office/drawing/2014/main" id="{0C586534-C36E-917C-1BF7-0A2AD1A44B11}"/>
                </a:ext>
              </a:extLst>
            </p:cNvPr>
            <p:cNvSpPr/>
            <p:nvPr/>
          </p:nvSpPr>
          <p:spPr>
            <a:xfrm>
              <a:off x="4949265" y="3284326"/>
              <a:ext cx="405870" cy="268246"/>
            </a:xfrm>
            <a:custGeom>
              <a:avLst/>
              <a:gdLst/>
              <a:ahLst/>
              <a:cxnLst/>
              <a:rect l="l" t="t" r="r" b="b"/>
              <a:pathLst>
                <a:path w="5255" h="3473" extrusionOk="0">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25;p38">
              <a:extLst>
                <a:ext uri="{FF2B5EF4-FFF2-40B4-BE49-F238E27FC236}">
                  <a16:creationId xmlns:a16="http://schemas.microsoft.com/office/drawing/2014/main" id="{E04A2460-0C55-9156-5E06-3579835DD72B}"/>
                </a:ext>
              </a:extLst>
            </p:cNvPr>
            <p:cNvSpPr/>
            <p:nvPr/>
          </p:nvSpPr>
          <p:spPr>
            <a:xfrm>
              <a:off x="5212719" y="3533495"/>
              <a:ext cx="4789" cy="77"/>
            </a:xfrm>
            <a:custGeom>
              <a:avLst/>
              <a:gdLst/>
              <a:ahLst/>
              <a:cxnLst/>
              <a:rect l="l" t="t" r="r" b="b"/>
              <a:pathLst>
                <a:path w="62" h="1" extrusionOk="0">
                  <a:moveTo>
                    <a:pt x="62" y="1"/>
                  </a:moveTo>
                  <a:lnTo>
                    <a:pt x="62" y="1"/>
                  </a:lnTo>
                  <a:lnTo>
                    <a:pt x="0" y="1"/>
                  </a:lnTo>
                  <a:lnTo>
                    <a:pt x="0" y="1"/>
                  </a:lnTo>
                  <a:lnTo>
                    <a:pt x="62" y="1"/>
                  </a:lnTo>
                  <a:lnTo>
                    <a:pt x="62"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26;p38">
              <a:extLst>
                <a:ext uri="{FF2B5EF4-FFF2-40B4-BE49-F238E27FC236}">
                  <a16:creationId xmlns:a16="http://schemas.microsoft.com/office/drawing/2014/main" id="{4C489736-129D-8F5F-9BAD-BB76C8288C0F}"/>
                </a:ext>
              </a:extLst>
            </p:cNvPr>
            <p:cNvSpPr/>
            <p:nvPr/>
          </p:nvSpPr>
          <p:spPr>
            <a:xfrm>
              <a:off x="5355066" y="3550101"/>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27;p38">
              <a:extLst>
                <a:ext uri="{FF2B5EF4-FFF2-40B4-BE49-F238E27FC236}">
                  <a16:creationId xmlns:a16="http://schemas.microsoft.com/office/drawing/2014/main" id="{F91B5BD2-D9AB-2A98-ED9C-02A0E9FE6580}"/>
                </a:ext>
              </a:extLst>
            </p:cNvPr>
            <p:cNvSpPr/>
            <p:nvPr/>
          </p:nvSpPr>
          <p:spPr>
            <a:xfrm>
              <a:off x="5326643" y="3550101"/>
              <a:ext cx="28500" cy="2472"/>
            </a:xfrm>
            <a:custGeom>
              <a:avLst/>
              <a:gdLst/>
              <a:ahLst/>
              <a:cxnLst/>
              <a:rect l="l" t="t" r="r" b="b"/>
              <a:pathLst>
                <a:path w="369" h="32" extrusionOk="0">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28;p38">
              <a:extLst>
                <a:ext uri="{FF2B5EF4-FFF2-40B4-BE49-F238E27FC236}">
                  <a16:creationId xmlns:a16="http://schemas.microsoft.com/office/drawing/2014/main" id="{71E3968F-7133-2AEE-07A0-05F186348826}"/>
                </a:ext>
              </a:extLst>
            </p:cNvPr>
            <p:cNvSpPr/>
            <p:nvPr/>
          </p:nvSpPr>
          <p:spPr>
            <a:xfrm>
              <a:off x="5198431" y="3526389"/>
              <a:ext cx="77" cy="77"/>
            </a:xfrm>
            <a:custGeom>
              <a:avLst/>
              <a:gdLst/>
              <a:ahLst/>
              <a:cxnLst/>
              <a:rect l="l" t="t" r="r" b="b"/>
              <a:pathLst>
                <a:path w="1" h="1" extrusionOk="0">
                  <a:moveTo>
                    <a:pt x="1" y="1"/>
                  </a:move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29;p38">
              <a:extLst>
                <a:ext uri="{FF2B5EF4-FFF2-40B4-BE49-F238E27FC236}">
                  <a16:creationId xmlns:a16="http://schemas.microsoft.com/office/drawing/2014/main" id="{56894B8C-B8FA-6C6E-B249-53ABC7F91985}"/>
                </a:ext>
              </a:extLst>
            </p:cNvPr>
            <p:cNvSpPr/>
            <p:nvPr/>
          </p:nvSpPr>
          <p:spPr>
            <a:xfrm>
              <a:off x="5198431" y="352638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30;p38">
              <a:extLst>
                <a:ext uri="{FF2B5EF4-FFF2-40B4-BE49-F238E27FC236}">
                  <a16:creationId xmlns:a16="http://schemas.microsoft.com/office/drawing/2014/main" id="{C160496D-9A74-B051-B1DE-53284A54092B}"/>
                </a:ext>
              </a:extLst>
            </p:cNvPr>
            <p:cNvSpPr/>
            <p:nvPr/>
          </p:nvSpPr>
          <p:spPr>
            <a:xfrm>
              <a:off x="5205614" y="3528784"/>
              <a:ext cx="2394" cy="2394"/>
            </a:xfrm>
            <a:custGeom>
              <a:avLst/>
              <a:gdLst/>
              <a:ahLst/>
              <a:cxnLst/>
              <a:rect l="l" t="t" r="r" b="b"/>
              <a:pathLst>
                <a:path w="31" h="31" extrusionOk="0">
                  <a:moveTo>
                    <a:pt x="0" y="0"/>
                  </a:moveTo>
                  <a:lnTo>
                    <a:pt x="31" y="31"/>
                  </a:lnTo>
                  <a:lnTo>
                    <a:pt x="0" y="0"/>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31;p38">
              <a:extLst>
                <a:ext uri="{FF2B5EF4-FFF2-40B4-BE49-F238E27FC236}">
                  <a16:creationId xmlns:a16="http://schemas.microsoft.com/office/drawing/2014/main" id="{38B17040-81D6-E038-E367-9E6F50E7183D}"/>
                </a:ext>
              </a:extLst>
            </p:cNvPr>
            <p:cNvSpPr/>
            <p:nvPr/>
          </p:nvSpPr>
          <p:spPr>
            <a:xfrm>
              <a:off x="5205614" y="3528784"/>
              <a:ext cx="2394" cy="2394"/>
            </a:xfrm>
            <a:custGeom>
              <a:avLst/>
              <a:gdLst/>
              <a:ahLst/>
              <a:cxnLst/>
              <a:rect l="l" t="t" r="r" b="b"/>
              <a:pathLst>
                <a:path w="31" h="31" fill="none" extrusionOk="0">
                  <a:moveTo>
                    <a:pt x="0" y="0"/>
                  </a:moveTo>
                  <a:lnTo>
                    <a:pt x="31"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32;p38">
              <a:extLst>
                <a:ext uri="{FF2B5EF4-FFF2-40B4-BE49-F238E27FC236}">
                  <a16:creationId xmlns:a16="http://schemas.microsoft.com/office/drawing/2014/main" id="{EDF46803-F787-50B3-AE58-B48C3FDA1858}"/>
                </a:ext>
              </a:extLst>
            </p:cNvPr>
            <p:cNvSpPr/>
            <p:nvPr/>
          </p:nvSpPr>
          <p:spPr>
            <a:xfrm>
              <a:off x="4771312" y="3246325"/>
              <a:ext cx="417687" cy="275429"/>
            </a:xfrm>
            <a:custGeom>
              <a:avLst/>
              <a:gdLst/>
              <a:ahLst/>
              <a:cxnLst/>
              <a:rect l="l" t="t" r="r" b="b"/>
              <a:pathLst>
                <a:path w="5408" h="3566" extrusionOk="0">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33;p38">
              <a:extLst>
                <a:ext uri="{FF2B5EF4-FFF2-40B4-BE49-F238E27FC236}">
                  <a16:creationId xmlns:a16="http://schemas.microsoft.com/office/drawing/2014/main" id="{FCF74D65-AF90-3627-E514-32535C007422}"/>
                </a:ext>
              </a:extLst>
            </p:cNvPr>
            <p:cNvSpPr/>
            <p:nvPr/>
          </p:nvSpPr>
          <p:spPr>
            <a:xfrm>
              <a:off x="5162825" y="3507389"/>
              <a:ext cx="2472" cy="2472"/>
            </a:xfrm>
            <a:custGeom>
              <a:avLst/>
              <a:gdLst/>
              <a:ahLst/>
              <a:cxnLst/>
              <a:rect l="l" t="t" r="r" b="b"/>
              <a:pathLst>
                <a:path w="32" h="32" extrusionOk="0">
                  <a:moveTo>
                    <a:pt x="1" y="1"/>
                  </a:moveTo>
                  <a:lnTo>
                    <a:pt x="32" y="3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34;p38">
              <a:extLst>
                <a:ext uri="{FF2B5EF4-FFF2-40B4-BE49-F238E27FC236}">
                  <a16:creationId xmlns:a16="http://schemas.microsoft.com/office/drawing/2014/main" id="{7AD87159-D0D8-B276-3755-9352040CB66D}"/>
                </a:ext>
              </a:extLst>
            </p:cNvPr>
            <p:cNvSpPr/>
            <p:nvPr/>
          </p:nvSpPr>
          <p:spPr>
            <a:xfrm>
              <a:off x="5162825" y="3507389"/>
              <a:ext cx="2472" cy="2472"/>
            </a:xfrm>
            <a:custGeom>
              <a:avLst/>
              <a:gdLst/>
              <a:ahLst/>
              <a:cxnLst/>
              <a:rect l="l" t="t" r="r" b="b"/>
              <a:pathLst>
                <a:path w="32" h="32" fill="none" extrusionOk="0">
                  <a:moveTo>
                    <a:pt x="1" y="1"/>
                  </a:moveTo>
                  <a:lnTo>
                    <a:pt x="32"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35;p38">
              <a:extLst>
                <a:ext uri="{FF2B5EF4-FFF2-40B4-BE49-F238E27FC236}">
                  <a16:creationId xmlns:a16="http://schemas.microsoft.com/office/drawing/2014/main" id="{BA8AC919-5571-3208-AFAA-5D240C246482}"/>
                </a:ext>
              </a:extLst>
            </p:cNvPr>
            <p:cNvSpPr/>
            <p:nvPr/>
          </p:nvSpPr>
          <p:spPr>
            <a:xfrm>
              <a:off x="5148613" y="3500283"/>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36;p38">
              <a:extLst>
                <a:ext uri="{FF2B5EF4-FFF2-40B4-BE49-F238E27FC236}">
                  <a16:creationId xmlns:a16="http://schemas.microsoft.com/office/drawing/2014/main" id="{8162C1E6-C6DF-2A2C-B9F8-9EB2997FFBAD}"/>
                </a:ext>
              </a:extLst>
            </p:cNvPr>
            <p:cNvSpPr/>
            <p:nvPr/>
          </p:nvSpPr>
          <p:spPr>
            <a:xfrm>
              <a:off x="5148613" y="3500283"/>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37;p38">
              <a:extLst>
                <a:ext uri="{FF2B5EF4-FFF2-40B4-BE49-F238E27FC236}">
                  <a16:creationId xmlns:a16="http://schemas.microsoft.com/office/drawing/2014/main" id="{58615329-6021-7A08-926A-BF8A6AC54150}"/>
                </a:ext>
              </a:extLst>
            </p:cNvPr>
            <p:cNvSpPr/>
            <p:nvPr/>
          </p:nvSpPr>
          <p:spPr>
            <a:xfrm>
              <a:off x="5096401" y="3523995"/>
              <a:ext cx="111605" cy="144898"/>
            </a:xfrm>
            <a:custGeom>
              <a:avLst/>
              <a:gdLst/>
              <a:ahLst/>
              <a:cxnLst/>
              <a:rect l="l" t="t" r="r" b="b"/>
              <a:pathLst>
                <a:path w="1445" h="1876" extrusionOk="0">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38;p38">
              <a:extLst>
                <a:ext uri="{FF2B5EF4-FFF2-40B4-BE49-F238E27FC236}">
                  <a16:creationId xmlns:a16="http://schemas.microsoft.com/office/drawing/2014/main" id="{0DDB98AE-52A0-37A7-4673-52483BF058DF}"/>
                </a:ext>
              </a:extLst>
            </p:cNvPr>
            <p:cNvSpPr/>
            <p:nvPr/>
          </p:nvSpPr>
          <p:spPr>
            <a:xfrm>
              <a:off x="4156664" y="3179901"/>
              <a:ext cx="977795" cy="401172"/>
            </a:xfrm>
            <a:custGeom>
              <a:avLst/>
              <a:gdLst/>
              <a:ahLst/>
              <a:cxnLst/>
              <a:rect l="l" t="t" r="r" b="b"/>
              <a:pathLst>
                <a:path w="12660" h="5194" extrusionOk="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39;p38">
              <a:extLst>
                <a:ext uri="{FF2B5EF4-FFF2-40B4-BE49-F238E27FC236}">
                  <a16:creationId xmlns:a16="http://schemas.microsoft.com/office/drawing/2014/main" id="{4B6F2875-10B6-E07C-15E9-07B5B3C81ACB}"/>
                </a:ext>
              </a:extLst>
            </p:cNvPr>
            <p:cNvSpPr/>
            <p:nvPr/>
          </p:nvSpPr>
          <p:spPr>
            <a:xfrm>
              <a:off x="5067901" y="3514495"/>
              <a:ext cx="71288" cy="154398"/>
            </a:xfrm>
            <a:custGeom>
              <a:avLst/>
              <a:gdLst/>
              <a:ahLst/>
              <a:cxnLst/>
              <a:rect l="l" t="t" r="r" b="b"/>
              <a:pathLst>
                <a:path w="923" h="1999" extrusionOk="0">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40;p38">
              <a:extLst>
                <a:ext uri="{FF2B5EF4-FFF2-40B4-BE49-F238E27FC236}">
                  <a16:creationId xmlns:a16="http://schemas.microsoft.com/office/drawing/2014/main" id="{CDBD956B-523A-3655-6AEC-857B379B54CB}"/>
                </a:ext>
              </a:extLst>
            </p:cNvPr>
            <p:cNvSpPr/>
            <p:nvPr/>
          </p:nvSpPr>
          <p:spPr>
            <a:xfrm>
              <a:off x="4199375" y="3246325"/>
              <a:ext cx="360765" cy="358459"/>
            </a:xfrm>
            <a:custGeom>
              <a:avLst/>
              <a:gdLst/>
              <a:ahLst/>
              <a:cxnLst/>
              <a:rect l="l" t="t" r="r" b="b"/>
              <a:pathLst>
                <a:path w="4671" h="4641" extrusionOk="0">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41;p38">
              <a:extLst>
                <a:ext uri="{FF2B5EF4-FFF2-40B4-BE49-F238E27FC236}">
                  <a16:creationId xmlns:a16="http://schemas.microsoft.com/office/drawing/2014/main" id="{4E7A5DF5-5C1F-45B4-2E29-AD607121E433}"/>
                </a:ext>
              </a:extLst>
            </p:cNvPr>
            <p:cNvSpPr/>
            <p:nvPr/>
          </p:nvSpPr>
          <p:spPr>
            <a:xfrm>
              <a:off x="4351223" y="3251114"/>
              <a:ext cx="14366" cy="2472"/>
            </a:xfrm>
            <a:custGeom>
              <a:avLst/>
              <a:gdLst/>
              <a:ahLst/>
              <a:cxnLst/>
              <a:rect l="l" t="t" r="r" b="b"/>
              <a:pathLst>
                <a:path w="186" h="32" extrusionOk="0">
                  <a:moveTo>
                    <a:pt x="1" y="0"/>
                  </a:moveTo>
                  <a:lnTo>
                    <a:pt x="1" y="0"/>
                  </a:lnTo>
                  <a:lnTo>
                    <a:pt x="185" y="31"/>
                  </a:lnTo>
                  <a:lnTo>
                    <a:pt x="185"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42;p38">
              <a:extLst>
                <a:ext uri="{FF2B5EF4-FFF2-40B4-BE49-F238E27FC236}">
                  <a16:creationId xmlns:a16="http://schemas.microsoft.com/office/drawing/2014/main" id="{60C40DFE-5A51-24C7-A3AA-844214972E01}"/>
                </a:ext>
              </a:extLst>
            </p:cNvPr>
            <p:cNvSpPr/>
            <p:nvPr/>
          </p:nvSpPr>
          <p:spPr>
            <a:xfrm>
              <a:off x="4310905" y="3248720"/>
              <a:ext cx="14288" cy="77"/>
            </a:xfrm>
            <a:custGeom>
              <a:avLst/>
              <a:gdLst/>
              <a:ahLst/>
              <a:cxnLst/>
              <a:rect l="l" t="t" r="r" b="b"/>
              <a:pathLst>
                <a:path w="185" h="1" extrusionOk="0">
                  <a:moveTo>
                    <a:pt x="0" y="1"/>
                  </a:moveTo>
                  <a:lnTo>
                    <a:pt x="0" y="1"/>
                  </a:lnTo>
                  <a:lnTo>
                    <a:pt x="185" y="1"/>
                  </a:lnTo>
                  <a:lnTo>
                    <a:pt x="185"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43;p38">
              <a:extLst>
                <a:ext uri="{FF2B5EF4-FFF2-40B4-BE49-F238E27FC236}">
                  <a16:creationId xmlns:a16="http://schemas.microsoft.com/office/drawing/2014/main" id="{5B9DE622-5717-0C7E-A61D-A61D33215946}"/>
                </a:ext>
              </a:extLst>
            </p:cNvPr>
            <p:cNvSpPr/>
            <p:nvPr/>
          </p:nvSpPr>
          <p:spPr>
            <a:xfrm>
              <a:off x="4270588" y="3246325"/>
              <a:ext cx="11894" cy="2472"/>
            </a:xfrm>
            <a:custGeom>
              <a:avLst/>
              <a:gdLst/>
              <a:ahLst/>
              <a:cxnLst/>
              <a:rect l="l" t="t" r="r" b="b"/>
              <a:pathLst>
                <a:path w="154" h="32" extrusionOk="0">
                  <a:moveTo>
                    <a:pt x="0" y="1"/>
                  </a:moveTo>
                  <a:lnTo>
                    <a:pt x="0" y="1"/>
                  </a:lnTo>
                  <a:lnTo>
                    <a:pt x="154" y="32"/>
                  </a:lnTo>
                  <a:lnTo>
                    <a:pt x="154" y="32"/>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44;p38">
              <a:extLst>
                <a:ext uri="{FF2B5EF4-FFF2-40B4-BE49-F238E27FC236}">
                  <a16:creationId xmlns:a16="http://schemas.microsoft.com/office/drawing/2014/main" id="{D68A5BB7-26F3-5169-265D-28F94DC6966C}"/>
                </a:ext>
              </a:extLst>
            </p:cNvPr>
            <p:cNvSpPr/>
            <p:nvPr/>
          </p:nvSpPr>
          <p:spPr>
            <a:xfrm>
              <a:off x="4514964" y="3270115"/>
              <a:ext cx="7260" cy="2394"/>
            </a:xfrm>
            <a:custGeom>
              <a:avLst/>
              <a:gdLst/>
              <a:ahLst/>
              <a:cxnLst/>
              <a:rect l="l" t="t" r="r" b="b"/>
              <a:pathLst>
                <a:path w="94" h="31" extrusionOk="0">
                  <a:moveTo>
                    <a:pt x="1" y="0"/>
                  </a:moveTo>
                  <a:lnTo>
                    <a:pt x="1" y="0"/>
                  </a:lnTo>
                  <a:lnTo>
                    <a:pt x="93" y="31"/>
                  </a:lnTo>
                  <a:lnTo>
                    <a:pt x="93" y="31"/>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45;p38">
              <a:extLst>
                <a:ext uri="{FF2B5EF4-FFF2-40B4-BE49-F238E27FC236}">
                  <a16:creationId xmlns:a16="http://schemas.microsoft.com/office/drawing/2014/main" id="{139CF6E7-2CA0-C811-3CE2-5C221E693F60}"/>
                </a:ext>
              </a:extLst>
            </p:cNvPr>
            <p:cNvSpPr/>
            <p:nvPr/>
          </p:nvSpPr>
          <p:spPr>
            <a:xfrm>
              <a:off x="4391617" y="3255826"/>
              <a:ext cx="14288" cy="77"/>
            </a:xfrm>
            <a:custGeom>
              <a:avLst/>
              <a:gdLst/>
              <a:ahLst/>
              <a:cxnLst/>
              <a:rect l="l" t="t" r="r" b="b"/>
              <a:pathLst>
                <a:path w="185" h="1" extrusionOk="0">
                  <a:moveTo>
                    <a:pt x="0" y="1"/>
                  </a:moveTo>
                  <a:lnTo>
                    <a:pt x="0" y="1"/>
                  </a:lnTo>
                  <a:lnTo>
                    <a:pt x="184" y="1"/>
                  </a:lnTo>
                  <a:lnTo>
                    <a:pt x="184"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46;p38">
              <a:extLst>
                <a:ext uri="{FF2B5EF4-FFF2-40B4-BE49-F238E27FC236}">
                  <a16:creationId xmlns:a16="http://schemas.microsoft.com/office/drawing/2014/main" id="{6052AFB3-936B-248C-0D42-6BCD55A6A835}"/>
                </a:ext>
              </a:extLst>
            </p:cNvPr>
            <p:cNvSpPr/>
            <p:nvPr/>
          </p:nvSpPr>
          <p:spPr>
            <a:xfrm>
              <a:off x="4474647" y="3265326"/>
              <a:ext cx="9577" cy="77"/>
            </a:xfrm>
            <a:custGeom>
              <a:avLst/>
              <a:gdLst/>
              <a:ahLst/>
              <a:cxnLst/>
              <a:rect l="l" t="t" r="r" b="b"/>
              <a:pathLst>
                <a:path w="124" h="1" extrusionOk="0">
                  <a:moveTo>
                    <a:pt x="1" y="1"/>
                  </a:moveTo>
                  <a:lnTo>
                    <a:pt x="1" y="1"/>
                  </a:lnTo>
                  <a:lnTo>
                    <a:pt x="123" y="1"/>
                  </a:lnTo>
                  <a:lnTo>
                    <a:pt x="123" y="1"/>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47;p38">
              <a:extLst>
                <a:ext uri="{FF2B5EF4-FFF2-40B4-BE49-F238E27FC236}">
                  <a16:creationId xmlns:a16="http://schemas.microsoft.com/office/drawing/2014/main" id="{44DAD326-26E0-5C81-6DA7-1B8424DA43D8}"/>
                </a:ext>
              </a:extLst>
            </p:cNvPr>
            <p:cNvSpPr/>
            <p:nvPr/>
          </p:nvSpPr>
          <p:spPr>
            <a:xfrm>
              <a:off x="4431935" y="3258220"/>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48;p38">
              <a:extLst>
                <a:ext uri="{FF2B5EF4-FFF2-40B4-BE49-F238E27FC236}">
                  <a16:creationId xmlns:a16="http://schemas.microsoft.com/office/drawing/2014/main" id="{4C6E5409-061D-2A84-A441-07C6C4085BF3}"/>
                </a:ext>
              </a:extLst>
            </p:cNvPr>
            <p:cNvSpPr/>
            <p:nvPr/>
          </p:nvSpPr>
          <p:spPr>
            <a:xfrm>
              <a:off x="4237299" y="3279615"/>
              <a:ext cx="560185" cy="367882"/>
            </a:xfrm>
            <a:custGeom>
              <a:avLst/>
              <a:gdLst/>
              <a:ahLst/>
              <a:cxnLst/>
              <a:rect l="l" t="t" r="r" b="b"/>
              <a:pathLst>
                <a:path w="7253" h="4763" extrusionOk="0">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49;p38">
              <a:extLst>
                <a:ext uri="{FF2B5EF4-FFF2-40B4-BE49-F238E27FC236}">
                  <a16:creationId xmlns:a16="http://schemas.microsoft.com/office/drawing/2014/main" id="{4E244929-434A-E3CA-61D2-4BF043CC3C45}"/>
                </a:ext>
              </a:extLst>
            </p:cNvPr>
            <p:cNvSpPr/>
            <p:nvPr/>
          </p:nvSpPr>
          <p:spPr>
            <a:xfrm>
              <a:off x="4237299" y="3609420"/>
              <a:ext cx="2472" cy="14366"/>
            </a:xfrm>
            <a:custGeom>
              <a:avLst/>
              <a:gdLst/>
              <a:ahLst/>
              <a:cxnLst/>
              <a:rect l="l" t="t" r="r" b="b"/>
              <a:pathLst>
                <a:path w="32" h="186" extrusionOk="0">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50;p38">
              <a:extLst>
                <a:ext uri="{FF2B5EF4-FFF2-40B4-BE49-F238E27FC236}">
                  <a16:creationId xmlns:a16="http://schemas.microsoft.com/office/drawing/2014/main" id="{ABA31428-64B2-5546-F9A0-2EBA12C32FA6}"/>
                </a:ext>
              </a:extLst>
            </p:cNvPr>
            <p:cNvSpPr/>
            <p:nvPr/>
          </p:nvSpPr>
          <p:spPr>
            <a:xfrm>
              <a:off x="4643177" y="3300932"/>
              <a:ext cx="14288" cy="4866"/>
            </a:xfrm>
            <a:custGeom>
              <a:avLst/>
              <a:gdLst/>
              <a:ahLst/>
              <a:cxnLst/>
              <a:rect l="l" t="t" r="r" b="b"/>
              <a:pathLst>
                <a:path w="185" h="63" extrusionOk="0">
                  <a:moveTo>
                    <a:pt x="0" y="1"/>
                  </a:moveTo>
                  <a:lnTo>
                    <a:pt x="0" y="1"/>
                  </a:lnTo>
                  <a:lnTo>
                    <a:pt x="184" y="62"/>
                  </a:lnTo>
                  <a:lnTo>
                    <a:pt x="184"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51;p38">
              <a:extLst>
                <a:ext uri="{FF2B5EF4-FFF2-40B4-BE49-F238E27FC236}">
                  <a16:creationId xmlns:a16="http://schemas.microsoft.com/office/drawing/2014/main" id="{23B48BC3-6FD9-35DF-BBB0-19A2926459D7}"/>
                </a:ext>
              </a:extLst>
            </p:cNvPr>
            <p:cNvSpPr/>
            <p:nvPr/>
          </p:nvSpPr>
          <p:spPr>
            <a:xfrm>
              <a:off x="4612282" y="3291432"/>
              <a:ext cx="14288" cy="4866"/>
            </a:xfrm>
            <a:custGeom>
              <a:avLst/>
              <a:gdLst/>
              <a:ahLst/>
              <a:cxnLst/>
              <a:rect l="l" t="t" r="r" b="b"/>
              <a:pathLst>
                <a:path w="185" h="63" extrusionOk="0">
                  <a:moveTo>
                    <a:pt x="1" y="1"/>
                  </a:moveTo>
                  <a:lnTo>
                    <a:pt x="1" y="1"/>
                  </a:lnTo>
                  <a:lnTo>
                    <a:pt x="185" y="62"/>
                  </a:lnTo>
                  <a:lnTo>
                    <a:pt x="185" y="6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52;p38">
              <a:extLst>
                <a:ext uri="{FF2B5EF4-FFF2-40B4-BE49-F238E27FC236}">
                  <a16:creationId xmlns:a16="http://schemas.microsoft.com/office/drawing/2014/main" id="{F5968004-6EA9-3CF1-CABA-425182EC4481}"/>
                </a:ext>
              </a:extLst>
            </p:cNvPr>
            <p:cNvSpPr/>
            <p:nvPr/>
          </p:nvSpPr>
          <p:spPr>
            <a:xfrm>
              <a:off x="4673994" y="3310433"/>
              <a:ext cx="16683" cy="4789"/>
            </a:xfrm>
            <a:custGeom>
              <a:avLst/>
              <a:gdLst/>
              <a:ahLst/>
              <a:cxnLst/>
              <a:rect l="l" t="t" r="r" b="b"/>
              <a:pathLst>
                <a:path w="216" h="62" extrusionOk="0">
                  <a:moveTo>
                    <a:pt x="0" y="1"/>
                  </a:moveTo>
                  <a:lnTo>
                    <a:pt x="0" y="1"/>
                  </a:lnTo>
                  <a:lnTo>
                    <a:pt x="216" y="62"/>
                  </a:lnTo>
                  <a:lnTo>
                    <a:pt x="216" y="62"/>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53;p38">
              <a:extLst>
                <a:ext uri="{FF2B5EF4-FFF2-40B4-BE49-F238E27FC236}">
                  <a16:creationId xmlns:a16="http://schemas.microsoft.com/office/drawing/2014/main" id="{3EA1AE85-D078-BBE4-6DA6-C9DEAF976CD9}"/>
                </a:ext>
              </a:extLst>
            </p:cNvPr>
            <p:cNvSpPr/>
            <p:nvPr/>
          </p:nvSpPr>
          <p:spPr>
            <a:xfrm>
              <a:off x="4579070" y="3284326"/>
              <a:ext cx="14288" cy="2472"/>
            </a:xfrm>
            <a:custGeom>
              <a:avLst/>
              <a:gdLst/>
              <a:ahLst/>
              <a:cxnLst/>
              <a:rect l="l" t="t" r="r" b="b"/>
              <a:pathLst>
                <a:path w="185" h="32" extrusionOk="0">
                  <a:moveTo>
                    <a:pt x="0" y="1"/>
                  </a:moveTo>
                  <a:lnTo>
                    <a:pt x="0" y="1"/>
                  </a:lnTo>
                  <a:lnTo>
                    <a:pt x="185" y="31"/>
                  </a:lnTo>
                  <a:lnTo>
                    <a:pt x="185" y="31"/>
                  </a:lnTo>
                  <a:lnTo>
                    <a:pt x="0"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54;p38">
              <a:extLst>
                <a:ext uri="{FF2B5EF4-FFF2-40B4-BE49-F238E27FC236}">
                  <a16:creationId xmlns:a16="http://schemas.microsoft.com/office/drawing/2014/main" id="{0E29796E-189D-7398-24C4-530630BAAA0C}"/>
                </a:ext>
              </a:extLst>
            </p:cNvPr>
            <p:cNvSpPr/>
            <p:nvPr/>
          </p:nvSpPr>
          <p:spPr>
            <a:xfrm>
              <a:off x="4735706" y="3331827"/>
              <a:ext cx="19077" cy="9500"/>
            </a:xfrm>
            <a:custGeom>
              <a:avLst/>
              <a:gdLst/>
              <a:ahLst/>
              <a:cxnLst/>
              <a:rect l="l" t="t" r="r" b="b"/>
              <a:pathLst>
                <a:path w="247" h="123" extrusionOk="0">
                  <a:moveTo>
                    <a:pt x="0" y="0"/>
                  </a:moveTo>
                  <a:lnTo>
                    <a:pt x="0" y="0"/>
                  </a:lnTo>
                  <a:lnTo>
                    <a:pt x="246" y="123"/>
                  </a:lnTo>
                  <a:lnTo>
                    <a:pt x="246" y="123"/>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55;p38">
              <a:extLst>
                <a:ext uri="{FF2B5EF4-FFF2-40B4-BE49-F238E27FC236}">
                  <a16:creationId xmlns:a16="http://schemas.microsoft.com/office/drawing/2014/main" id="{888848DD-D375-C967-9E55-9C1E79A95D09}"/>
                </a:ext>
              </a:extLst>
            </p:cNvPr>
            <p:cNvSpPr/>
            <p:nvPr/>
          </p:nvSpPr>
          <p:spPr>
            <a:xfrm>
              <a:off x="4704812" y="3319933"/>
              <a:ext cx="16683" cy="7183"/>
            </a:xfrm>
            <a:custGeom>
              <a:avLst/>
              <a:gdLst/>
              <a:ahLst/>
              <a:cxnLst/>
              <a:rect l="l" t="t" r="r" b="b"/>
              <a:pathLst>
                <a:path w="216" h="93" extrusionOk="0">
                  <a:moveTo>
                    <a:pt x="1" y="0"/>
                  </a:moveTo>
                  <a:lnTo>
                    <a:pt x="1" y="0"/>
                  </a:lnTo>
                  <a:lnTo>
                    <a:pt x="216" y="93"/>
                  </a:lnTo>
                  <a:lnTo>
                    <a:pt x="216" y="93"/>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56;p38">
              <a:extLst>
                <a:ext uri="{FF2B5EF4-FFF2-40B4-BE49-F238E27FC236}">
                  <a16:creationId xmlns:a16="http://schemas.microsoft.com/office/drawing/2014/main" id="{34E3F4E1-92A6-2723-F9D4-04B0781210E2}"/>
                </a:ext>
              </a:extLst>
            </p:cNvPr>
            <p:cNvSpPr/>
            <p:nvPr/>
          </p:nvSpPr>
          <p:spPr>
            <a:xfrm>
              <a:off x="4764207" y="3346039"/>
              <a:ext cx="33288" cy="14289"/>
            </a:xfrm>
            <a:custGeom>
              <a:avLst/>
              <a:gdLst/>
              <a:ahLst/>
              <a:cxnLst/>
              <a:rect l="l" t="t" r="r" b="b"/>
              <a:pathLst>
                <a:path w="431" h="185" extrusionOk="0">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57;p38">
              <a:extLst>
                <a:ext uri="{FF2B5EF4-FFF2-40B4-BE49-F238E27FC236}">
                  <a16:creationId xmlns:a16="http://schemas.microsoft.com/office/drawing/2014/main" id="{9B0561D8-2611-BC1F-F64C-007F1C8A7B38}"/>
                </a:ext>
              </a:extLst>
            </p:cNvPr>
            <p:cNvSpPr/>
            <p:nvPr/>
          </p:nvSpPr>
          <p:spPr>
            <a:xfrm>
              <a:off x="4647888" y="3405358"/>
              <a:ext cx="410658" cy="242140"/>
            </a:xfrm>
            <a:custGeom>
              <a:avLst/>
              <a:gdLst/>
              <a:ahLst/>
              <a:cxnLst/>
              <a:rect l="l" t="t" r="r" b="b"/>
              <a:pathLst>
                <a:path w="5317" h="3135" extrusionOk="0">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58;p38">
              <a:extLst>
                <a:ext uri="{FF2B5EF4-FFF2-40B4-BE49-F238E27FC236}">
                  <a16:creationId xmlns:a16="http://schemas.microsoft.com/office/drawing/2014/main" id="{0FCE3128-CF50-2477-983F-ECF2A30B01BE}"/>
                </a:ext>
              </a:extLst>
            </p:cNvPr>
            <p:cNvSpPr/>
            <p:nvPr/>
          </p:nvSpPr>
          <p:spPr>
            <a:xfrm>
              <a:off x="4963554" y="3647421"/>
              <a:ext cx="9500" cy="77"/>
            </a:xfrm>
            <a:custGeom>
              <a:avLst/>
              <a:gdLst/>
              <a:ahLst/>
              <a:cxnLst/>
              <a:rect l="l" t="t" r="r" b="b"/>
              <a:pathLst>
                <a:path w="123" h="1" extrusionOk="0">
                  <a:moveTo>
                    <a:pt x="0" y="1"/>
                  </a:moveTo>
                  <a:lnTo>
                    <a:pt x="0" y="1"/>
                  </a:lnTo>
                  <a:lnTo>
                    <a:pt x="123" y="1"/>
                  </a:lnTo>
                  <a:lnTo>
                    <a:pt x="123" y="1"/>
                  </a:ln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59;p38">
              <a:extLst>
                <a:ext uri="{FF2B5EF4-FFF2-40B4-BE49-F238E27FC236}">
                  <a16:creationId xmlns:a16="http://schemas.microsoft.com/office/drawing/2014/main" id="{FDC8BAF8-727D-3177-8E76-1CEB087DC053}"/>
                </a:ext>
              </a:extLst>
            </p:cNvPr>
            <p:cNvSpPr/>
            <p:nvPr/>
          </p:nvSpPr>
          <p:spPr>
            <a:xfrm>
              <a:off x="4949265" y="3436176"/>
              <a:ext cx="14288" cy="9577"/>
            </a:xfrm>
            <a:custGeom>
              <a:avLst/>
              <a:gdLst/>
              <a:ahLst/>
              <a:cxnLst/>
              <a:rect l="l" t="t" r="r" b="b"/>
              <a:pathLst>
                <a:path w="185" h="124" extrusionOk="0">
                  <a:moveTo>
                    <a:pt x="1" y="1"/>
                  </a:moveTo>
                  <a:lnTo>
                    <a:pt x="1" y="1"/>
                  </a:lnTo>
                  <a:lnTo>
                    <a:pt x="185" y="124"/>
                  </a:lnTo>
                  <a:lnTo>
                    <a:pt x="185"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60;p38">
              <a:extLst>
                <a:ext uri="{FF2B5EF4-FFF2-40B4-BE49-F238E27FC236}">
                  <a16:creationId xmlns:a16="http://schemas.microsoft.com/office/drawing/2014/main" id="{29B26EF7-B981-8C07-7483-4C21559FFDBC}"/>
                </a:ext>
              </a:extLst>
            </p:cNvPr>
            <p:cNvSpPr/>
            <p:nvPr/>
          </p:nvSpPr>
          <p:spPr>
            <a:xfrm>
              <a:off x="4920765" y="3421964"/>
              <a:ext cx="21471" cy="11972"/>
            </a:xfrm>
            <a:custGeom>
              <a:avLst/>
              <a:gdLst/>
              <a:ahLst/>
              <a:cxnLst/>
              <a:rect l="l" t="t" r="r" b="b"/>
              <a:pathLst>
                <a:path w="278" h="155" extrusionOk="0">
                  <a:moveTo>
                    <a:pt x="1" y="1"/>
                  </a:moveTo>
                  <a:lnTo>
                    <a:pt x="1" y="1"/>
                  </a:lnTo>
                  <a:lnTo>
                    <a:pt x="277" y="154"/>
                  </a:lnTo>
                  <a:lnTo>
                    <a:pt x="277" y="15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61;p38">
              <a:extLst>
                <a:ext uri="{FF2B5EF4-FFF2-40B4-BE49-F238E27FC236}">
                  <a16:creationId xmlns:a16="http://schemas.microsoft.com/office/drawing/2014/main" id="{32499680-3787-4735-E1AC-6B948BF6F46B}"/>
                </a:ext>
              </a:extLst>
            </p:cNvPr>
            <p:cNvSpPr/>
            <p:nvPr/>
          </p:nvSpPr>
          <p:spPr>
            <a:xfrm>
              <a:off x="4970660" y="3448070"/>
              <a:ext cx="16683" cy="9577"/>
            </a:xfrm>
            <a:custGeom>
              <a:avLst/>
              <a:gdLst/>
              <a:ahLst/>
              <a:cxnLst/>
              <a:rect l="l" t="t" r="r" b="b"/>
              <a:pathLst>
                <a:path w="216" h="124" extrusionOk="0">
                  <a:moveTo>
                    <a:pt x="215" y="124"/>
                  </a:moveTo>
                  <a:lnTo>
                    <a:pt x="215" y="124"/>
                  </a:lnTo>
                  <a:lnTo>
                    <a:pt x="0" y="1"/>
                  </a:lnTo>
                  <a:lnTo>
                    <a:pt x="0" y="1"/>
                  </a:lnTo>
                  <a:lnTo>
                    <a:pt x="215" y="124"/>
                  </a:lnTo>
                  <a:lnTo>
                    <a:pt x="215" y="124"/>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62;p38">
              <a:extLst>
                <a:ext uri="{FF2B5EF4-FFF2-40B4-BE49-F238E27FC236}">
                  <a16:creationId xmlns:a16="http://schemas.microsoft.com/office/drawing/2014/main" id="{A8262C50-FE06-537B-A6A5-F811DE035972}"/>
                </a:ext>
              </a:extLst>
            </p:cNvPr>
            <p:cNvSpPr/>
            <p:nvPr/>
          </p:nvSpPr>
          <p:spPr>
            <a:xfrm>
              <a:off x="4894659" y="3410069"/>
              <a:ext cx="19077" cy="7260"/>
            </a:xfrm>
            <a:custGeom>
              <a:avLst/>
              <a:gdLst/>
              <a:ahLst/>
              <a:cxnLst/>
              <a:rect l="l" t="t" r="r" b="b"/>
              <a:pathLst>
                <a:path w="247" h="94" extrusionOk="0">
                  <a:moveTo>
                    <a:pt x="1" y="1"/>
                  </a:moveTo>
                  <a:lnTo>
                    <a:pt x="1" y="1"/>
                  </a:lnTo>
                  <a:lnTo>
                    <a:pt x="247" y="93"/>
                  </a:lnTo>
                  <a:lnTo>
                    <a:pt x="247" y="93"/>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63;p38">
              <a:extLst>
                <a:ext uri="{FF2B5EF4-FFF2-40B4-BE49-F238E27FC236}">
                  <a16:creationId xmlns:a16="http://schemas.microsoft.com/office/drawing/2014/main" id="{41A7D20C-80C4-3858-92A6-D463613ED659}"/>
                </a:ext>
              </a:extLst>
            </p:cNvPr>
            <p:cNvSpPr/>
            <p:nvPr/>
          </p:nvSpPr>
          <p:spPr>
            <a:xfrm>
              <a:off x="4887553" y="3405358"/>
              <a:ext cx="77" cy="77"/>
            </a:xfrm>
            <a:custGeom>
              <a:avLst/>
              <a:gdLst/>
              <a:ahLst/>
              <a:cxnLst/>
              <a:rect l="l" t="t" r="r" b="b"/>
              <a:pathLst>
                <a:path w="1" h="1" extrusionOk="0">
                  <a:moveTo>
                    <a:pt x="1" y="1"/>
                  </a:move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64;p38">
              <a:extLst>
                <a:ext uri="{FF2B5EF4-FFF2-40B4-BE49-F238E27FC236}">
                  <a16:creationId xmlns:a16="http://schemas.microsoft.com/office/drawing/2014/main" id="{C17F2522-259F-1F25-597B-147245C04ED3}"/>
                </a:ext>
              </a:extLst>
            </p:cNvPr>
            <p:cNvSpPr/>
            <p:nvPr/>
          </p:nvSpPr>
          <p:spPr>
            <a:xfrm>
              <a:off x="4887553" y="3405358"/>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65;p38">
              <a:extLst>
                <a:ext uri="{FF2B5EF4-FFF2-40B4-BE49-F238E27FC236}">
                  <a16:creationId xmlns:a16="http://schemas.microsoft.com/office/drawing/2014/main" id="{1F715970-5B69-8CA2-BEC9-7BFB73D84256}"/>
                </a:ext>
              </a:extLst>
            </p:cNvPr>
            <p:cNvSpPr/>
            <p:nvPr/>
          </p:nvSpPr>
          <p:spPr>
            <a:xfrm>
              <a:off x="4991977" y="3459965"/>
              <a:ext cx="16683" cy="9577"/>
            </a:xfrm>
            <a:custGeom>
              <a:avLst/>
              <a:gdLst/>
              <a:ahLst/>
              <a:cxnLst/>
              <a:rect l="l" t="t" r="r" b="b"/>
              <a:pathLst>
                <a:path w="216" h="124" extrusionOk="0">
                  <a:moveTo>
                    <a:pt x="216" y="123"/>
                  </a:moveTo>
                  <a:lnTo>
                    <a:pt x="216" y="123"/>
                  </a:lnTo>
                  <a:lnTo>
                    <a:pt x="1" y="0"/>
                  </a:lnTo>
                  <a:lnTo>
                    <a:pt x="1" y="0"/>
                  </a:lnTo>
                  <a:lnTo>
                    <a:pt x="216" y="123"/>
                  </a:lnTo>
                  <a:lnTo>
                    <a:pt x="216" y="12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66;p38">
              <a:extLst>
                <a:ext uri="{FF2B5EF4-FFF2-40B4-BE49-F238E27FC236}">
                  <a16:creationId xmlns:a16="http://schemas.microsoft.com/office/drawing/2014/main" id="{C0FF8EA5-3ED8-C1D2-B0FC-6C8F2A83A263}"/>
                </a:ext>
              </a:extLst>
            </p:cNvPr>
            <p:cNvSpPr/>
            <p:nvPr/>
          </p:nvSpPr>
          <p:spPr>
            <a:xfrm>
              <a:off x="4510253" y="3360251"/>
              <a:ext cx="377370" cy="287246"/>
            </a:xfrm>
            <a:custGeom>
              <a:avLst/>
              <a:gdLst/>
              <a:ahLst/>
              <a:cxnLst/>
              <a:rect l="l" t="t" r="r" b="b"/>
              <a:pathLst>
                <a:path w="4886" h="3719" extrusionOk="0">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67;p38">
              <a:extLst>
                <a:ext uri="{FF2B5EF4-FFF2-40B4-BE49-F238E27FC236}">
                  <a16:creationId xmlns:a16="http://schemas.microsoft.com/office/drawing/2014/main" id="{D5FC209B-4E88-1B56-08F6-ACD2C1A235D7}"/>
                </a:ext>
              </a:extLst>
            </p:cNvPr>
            <p:cNvSpPr/>
            <p:nvPr/>
          </p:nvSpPr>
          <p:spPr>
            <a:xfrm>
              <a:off x="4835341" y="3379251"/>
              <a:ext cx="16683" cy="9577"/>
            </a:xfrm>
            <a:custGeom>
              <a:avLst/>
              <a:gdLst/>
              <a:ahLst/>
              <a:cxnLst/>
              <a:rect l="l" t="t" r="r" b="b"/>
              <a:pathLst>
                <a:path w="216" h="124" extrusionOk="0">
                  <a:moveTo>
                    <a:pt x="1" y="1"/>
                  </a:moveTo>
                  <a:lnTo>
                    <a:pt x="1" y="1"/>
                  </a:lnTo>
                  <a:lnTo>
                    <a:pt x="216" y="123"/>
                  </a:lnTo>
                  <a:lnTo>
                    <a:pt x="216" y="123"/>
                  </a:lnTo>
                  <a:lnTo>
                    <a:pt x="1" y="1"/>
                  </a:lnTo>
                  <a:lnTo>
                    <a:pt x="1" y="1"/>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68;p38">
              <a:extLst>
                <a:ext uri="{FF2B5EF4-FFF2-40B4-BE49-F238E27FC236}">
                  <a16:creationId xmlns:a16="http://schemas.microsoft.com/office/drawing/2014/main" id="{4C3C6377-2D56-4B88-1D21-351452C225AA}"/>
                </a:ext>
              </a:extLst>
            </p:cNvPr>
            <p:cNvSpPr/>
            <p:nvPr/>
          </p:nvSpPr>
          <p:spPr>
            <a:xfrm>
              <a:off x="4797418" y="3360251"/>
              <a:ext cx="26183" cy="11972"/>
            </a:xfrm>
            <a:custGeom>
              <a:avLst/>
              <a:gdLst/>
              <a:ahLst/>
              <a:cxnLst/>
              <a:rect l="l" t="t" r="r" b="b"/>
              <a:pathLst>
                <a:path w="339" h="155" extrusionOk="0">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69;p38">
              <a:extLst>
                <a:ext uri="{FF2B5EF4-FFF2-40B4-BE49-F238E27FC236}">
                  <a16:creationId xmlns:a16="http://schemas.microsoft.com/office/drawing/2014/main" id="{BC6D090E-4248-D70C-B768-52F3E7BDD937}"/>
                </a:ext>
              </a:extLst>
            </p:cNvPr>
            <p:cNvSpPr/>
            <p:nvPr/>
          </p:nvSpPr>
          <p:spPr>
            <a:xfrm>
              <a:off x="4863842" y="3393463"/>
              <a:ext cx="23788" cy="11972"/>
            </a:xfrm>
            <a:custGeom>
              <a:avLst/>
              <a:gdLst/>
              <a:ahLst/>
              <a:cxnLst/>
              <a:rect l="l" t="t" r="r" b="b"/>
              <a:pathLst>
                <a:path w="308" h="155" extrusionOk="0">
                  <a:moveTo>
                    <a:pt x="308" y="155"/>
                  </a:moveTo>
                  <a:lnTo>
                    <a:pt x="308" y="155"/>
                  </a:lnTo>
                  <a:lnTo>
                    <a:pt x="1" y="1"/>
                  </a:lnTo>
                  <a:lnTo>
                    <a:pt x="1" y="1"/>
                  </a:lnTo>
                  <a:lnTo>
                    <a:pt x="308" y="155"/>
                  </a:lnTo>
                  <a:lnTo>
                    <a:pt x="308" y="155"/>
                  </a:lnTo>
                  <a:close/>
                </a:path>
              </a:pathLst>
            </a:custGeom>
            <a:solidFill>
              <a:srgbClr val="B1EA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70;p38">
              <a:extLst>
                <a:ext uri="{FF2B5EF4-FFF2-40B4-BE49-F238E27FC236}">
                  <a16:creationId xmlns:a16="http://schemas.microsoft.com/office/drawing/2014/main" id="{EC6CECA3-7D22-3AA3-B8EC-48470A0BDFE1}"/>
                </a:ext>
              </a:extLst>
            </p:cNvPr>
            <p:cNvSpPr/>
            <p:nvPr/>
          </p:nvSpPr>
          <p:spPr>
            <a:xfrm>
              <a:off x="4090163" y="3137188"/>
              <a:ext cx="783240" cy="133003"/>
            </a:xfrm>
            <a:custGeom>
              <a:avLst/>
              <a:gdLst/>
              <a:ahLst/>
              <a:cxnLst/>
              <a:rect l="l" t="t" r="r" b="b"/>
              <a:pathLst>
                <a:path w="10141" h="1722" extrusionOk="0">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71;p38">
              <a:extLst>
                <a:ext uri="{FF2B5EF4-FFF2-40B4-BE49-F238E27FC236}">
                  <a16:creationId xmlns:a16="http://schemas.microsoft.com/office/drawing/2014/main" id="{9980AAD2-6EBE-A142-F32D-9BC5FDFF195E}"/>
                </a:ext>
              </a:extLst>
            </p:cNvPr>
            <p:cNvSpPr/>
            <p:nvPr/>
          </p:nvSpPr>
          <p:spPr>
            <a:xfrm>
              <a:off x="4246799" y="3709133"/>
              <a:ext cx="187604" cy="45184"/>
            </a:xfrm>
            <a:custGeom>
              <a:avLst/>
              <a:gdLst/>
              <a:ahLst/>
              <a:cxnLst/>
              <a:rect l="l" t="t" r="r" b="b"/>
              <a:pathLst>
                <a:path w="2429" h="585" extrusionOk="0">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72;p38">
              <a:extLst>
                <a:ext uri="{FF2B5EF4-FFF2-40B4-BE49-F238E27FC236}">
                  <a16:creationId xmlns:a16="http://schemas.microsoft.com/office/drawing/2014/main" id="{57B63F72-3B90-D867-5EB5-85117000D931}"/>
                </a:ext>
              </a:extLst>
            </p:cNvPr>
            <p:cNvSpPr/>
            <p:nvPr/>
          </p:nvSpPr>
          <p:spPr>
            <a:xfrm>
              <a:off x="4256299" y="3730451"/>
              <a:ext cx="163815" cy="26184"/>
            </a:xfrm>
            <a:custGeom>
              <a:avLst/>
              <a:gdLst/>
              <a:ahLst/>
              <a:cxnLst/>
              <a:rect l="l" t="t" r="r" b="b"/>
              <a:pathLst>
                <a:path w="2121" h="339" extrusionOk="0">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73;p38">
              <a:extLst>
                <a:ext uri="{FF2B5EF4-FFF2-40B4-BE49-F238E27FC236}">
                  <a16:creationId xmlns:a16="http://schemas.microsoft.com/office/drawing/2014/main" id="{BB266026-D098-E6E7-7C0C-AA0E53AADE61}"/>
                </a:ext>
              </a:extLst>
            </p:cNvPr>
            <p:cNvSpPr/>
            <p:nvPr/>
          </p:nvSpPr>
          <p:spPr>
            <a:xfrm>
              <a:off x="3060213" y="3856271"/>
              <a:ext cx="1134428" cy="296746"/>
            </a:xfrm>
            <a:custGeom>
              <a:avLst/>
              <a:gdLst/>
              <a:ahLst/>
              <a:cxnLst/>
              <a:rect l="l" t="t" r="r" b="b"/>
              <a:pathLst>
                <a:path w="14688" h="3842" extrusionOk="0">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74;p38">
              <a:extLst>
                <a:ext uri="{FF2B5EF4-FFF2-40B4-BE49-F238E27FC236}">
                  <a16:creationId xmlns:a16="http://schemas.microsoft.com/office/drawing/2014/main" id="{E2FBDCFB-E22B-A31F-62D1-87F8332FAC90}"/>
                </a:ext>
              </a:extLst>
            </p:cNvPr>
            <p:cNvSpPr/>
            <p:nvPr/>
          </p:nvSpPr>
          <p:spPr>
            <a:xfrm>
              <a:off x="3900315" y="4122046"/>
              <a:ext cx="38077" cy="30972"/>
            </a:xfrm>
            <a:custGeom>
              <a:avLst/>
              <a:gdLst/>
              <a:ahLst/>
              <a:cxnLst/>
              <a:rect l="l" t="t" r="r" b="b"/>
              <a:pathLst>
                <a:path w="493" h="401" extrusionOk="0">
                  <a:moveTo>
                    <a:pt x="1" y="1"/>
                  </a:moveTo>
                  <a:lnTo>
                    <a:pt x="492" y="400"/>
                  </a:lnTo>
                  <a:lnTo>
                    <a:pt x="1" y="1"/>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75;p38">
              <a:extLst>
                <a:ext uri="{FF2B5EF4-FFF2-40B4-BE49-F238E27FC236}">
                  <a16:creationId xmlns:a16="http://schemas.microsoft.com/office/drawing/2014/main" id="{A2C809A0-5CFC-3EB6-A991-7B7456A7069E}"/>
                </a:ext>
              </a:extLst>
            </p:cNvPr>
            <p:cNvSpPr/>
            <p:nvPr/>
          </p:nvSpPr>
          <p:spPr>
            <a:xfrm>
              <a:off x="3060213" y="3179901"/>
              <a:ext cx="1127322" cy="783265"/>
            </a:xfrm>
            <a:custGeom>
              <a:avLst/>
              <a:gdLst/>
              <a:ahLst/>
              <a:cxnLst/>
              <a:rect l="l" t="t" r="r" b="b"/>
              <a:pathLst>
                <a:path w="14596" h="10141" extrusionOk="0">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76;p38">
              <a:extLst>
                <a:ext uri="{FF2B5EF4-FFF2-40B4-BE49-F238E27FC236}">
                  <a16:creationId xmlns:a16="http://schemas.microsoft.com/office/drawing/2014/main" id="{C80C888C-2387-DD50-7F59-855AC004DC26}"/>
                </a:ext>
              </a:extLst>
            </p:cNvPr>
            <p:cNvSpPr/>
            <p:nvPr/>
          </p:nvSpPr>
          <p:spPr>
            <a:xfrm>
              <a:off x="3523015" y="3246325"/>
              <a:ext cx="557791" cy="401172"/>
            </a:xfrm>
            <a:custGeom>
              <a:avLst/>
              <a:gdLst/>
              <a:ahLst/>
              <a:cxnLst/>
              <a:rect l="l" t="t" r="r" b="b"/>
              <a:pathLst>
                <a:path w="7222" h="5194" extrusionOk="0">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77;p38">
              <a:extLst>
                <a:ext uri="{FF2B5EF4-FFF2-40B4-BE49-F238E27FC236}">
                  <a16:creationId xmlns:a16="http://schemas.microsoft.com/office/drawing/2014/main" id="{D2A62C41-F6E1-F21D-3609-247634D41259}"/>
                </a:ext>
              </a:extLst>
            </p:cNvPr>
            <p:cNvSpPr/>
            <p:nvPr/>
          </p:nvSpPr>
          <p:spPr>
            <a:xfrm>
              <a:off x="3527726" y="3630814"/>
              <a:ext cx="2472" cy="2472"/>
            </a:xfrm>
            <a:custGeom>
              <a:avLst/>
              <a:gdLst/>
              <a:ahLst/>
              <a:cxnLst/>
              <a:rect l="l" t="t" r="r" b="b"/>
              <a:pathLst>
                <a:path w="32" h="32" extrusionOk="0">
                  <a:moveTo>
                    <a:pt x="1" y="0"/>
                  </a:moveTo>
                  <a:lnTo>
                    <a:pt x="1" y="0"/>
                  </a:lnTo>
                  <a:lnTo>
                    <a:pt x="32" y="31"/>
                  </a:lnTo>
                  <a:lnTo>
                    <a:pt x="3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78;p38">
              <a:extLst>
                <a:ext uri="{FF2B5EF4-FFF2-40B4-BE49-F238E27FC236}">
                  <a16:creationId xmlns:a16="http://schemas.microsoft.com/office/drawing/2014/main" id="{0E40D3A3-E548-96D3-7452-A9C2AD382A28}"/>
                </a:ext>
              </a:extLst>
            </p:cNvPr>
            <p:cNvSpPr/>
            <p:nvPr/>
          </p:nvSpPr>
          <p:spPr>
            <a:xfrm>
              <a:off x="3976316" y="3253508"/>
              <a:ext cx="2394" cy="77"/>
            </a:xfrm>
            <a:custGeom>
              <a:avLst/>
              <a:gdLst/>
              <a:ahLst/>
              <a:cxnLst/>
              <a:rect l="l" t="t" r="r" b="b"/>
              <a:pathLst>
                <a:path w="31" h="1" extrusionOk="0">
                  <a:moveTo>
                    <a:pt x="0" y="0"/>
                  </a:moveTo>
                  <a:lnTo>
                    <a:pt x="0" y="0"/>
                  </a:lnTo>
                  <a:lnTo>
                    <a:pt x="31" y="0"/>
                  </a:lnTo>
                  <a:lnTo>
                    <a:pt x="31" y="0"/>
                  </a:lnTo>
                  <a:lnTo>
                    <a:pt x="0" y="0"/>
                  </a:lnTo>
                  <a:lnTo>
                    <a:pt x="0"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79;p38">
              <a:extLst>
                <a:ext uri="{FF2B5EF4-FFF2-40B4-BE49-F238E27FC236}">
                  <a16:creationId xmlns:a16="http://schemas.microsoft.com/office/drawing/2014/main" id="{5C206CEF-2B54-2616-468E-5187BD764DEB}"/>
                </a:ext>
              </a:extLst>
            </p:cNvPr>
            <p:cNvSpPr/>
            <p:nvPr/>
          </p:nvSpPr>
          <p:spPr>
            <a:xfrm>
              <a:off x="4026134" y="3248720"/>
              <a:ext cx="2472" cy="77"/>
            </a:xfrm>
            <a:custGeom>
              <a:avLst/>
              <a:gdLst/>
              <a:ahLst/>
              <a:cxnLst/>
              <a:rect l="l" t="t" r="r" b="b"/>
              <a:pathLst>
                <a:path w="32" h="1" extrusionOk="0">
                  <a:moveTo>
                    <a:pt x="0" y="1"/>
                  </a:moveTo>
                  <a:lnTo>
                    <a:pt x="31" y="1"/>
                  </a:lnTo>
                  <a:lnTo>
                    <a:pt x="0"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80;p38">
              <a:extLst>
                <a:ext uri="{FF2B5EF4-FFF2-40B4-BE49-F238E27FC236}">
                  <a16:creationId xmlns:a16="http://schemas.microsoft.com/office/drawing/2014/main" id="{071999A8-BBE6-41A0-E476-2A13EC34597A}"/>
                </a:ext>
              </a:extLst>
            </p:cNvPr>
            <p:cNvSpPr/>
            <p:nvPr/>
          </p:nvSpPr>
          <p:spPr>
            <a:xfrm>
              <a:off x="4026134" y="3248720"/>
              <a:ext cx="2472" cy="77"/>
            </a:xfrm>
            <a:custGeom>
              <a:avLst/>
              <a:gdLst/>
              <a:ahLst/>
              <a:cxnLst/>
              <a:rect l="l" t="t" r="r" b="b"/>
              <a:pathLst>
                <a:path w="32" h="1" fill="none" extrusionOk="0">
                  <a:moveTo>
                    <a:pt x="0" y="1"/>
                  </a:move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81;p38">
              <a:extLst>
                <a:ext uri="{FF2B5EF4-FFF2-40B4-BE49-F238E27FC236}">
                  <a16:creationId xmlns:a16="http://schemas.microsoft.com/office/drawing/2014/main" id="{C629D67D-2637-57CF-8F39-C7E7FAB7F2F2}"/>
                </a:ext>
              </a:extLst>
            </p:cNvPr>
            <p:cNvSpPr/>
            <p:nvPr/>
          </p:nvSpPr>
          <p:spPr>
            <a:xfrm>
              <a:off x="3565726" y="3645026"/>
              <a:ext cx="9577" cy="2472"/>
            </a:xfrm>
            <a:custGeom>
              <a:avLst/>
              <a:gdLst/>
              <a:ahLst/>
              <a:cxnLst/>
              <a:rect l="l" t="t" r="r" b="b"/>
              <a:pathLst>
                <a:path w="124" h="32" extrusionOk="0">
                  <a:moveTo>
                    <a:pt x="1" y="1"/>
                  </a:moveTo>
                  <a:lnTo>
                    <a:pt x="1" y="1"/>
                  </a:lnTo>
                  <a:lnTo>
                    <a:pt x="123" y="32"/>
                  </a:lnTo>
                  <a:lnTo>
                    <a:pt x="123"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82;p38">
              <a:extLst>
                <a:ext uri="{FF2B5EF4-FFF2-40B4-BE49-F238E27FC236}">
                  <a16:creationId xmlns:a16="http://schemas.microsoft.com/office/drawing/2014/main" id="{1FC603E1-D37E-E283-E879-25A76F0F455F}"/>
                </a:ext>
              </a:extLst>
            </p:cNvPr>
            <p:cNvSpPr/>
            <p:nvPr/>
          </p:nvSpPr>
          <p:spPr>
            <a:xfrm>
              <a:off x="3546726" y="3640315"/>
              <a:ext cx="4866" cy="2472"/>
            </a:xfrm>
            <a:custGeom>
              <a:avLst/>
              <a:gdLst/>
              <a:ahLst/>
              <a:cxnLst/>
              <a:rect l="l" t="t" r="r" b="b"/>
              <a:pathLst>
                <a:path w="63" h="32" extrusionOk="0">
                  <a:moveTo>
                    <a:pt x="1" y="0"/>
                  </a:moveTo>
                  <a:lnTo>
                    <a:pt x="1" y="0"/>
                  </a:lnTo>
                  <a:lnTo>
                    <a:pt x="62" y="31"/>
                  </a:lnTo>
                  <a:lnTo>
                    <a:pt x="62" y="31"/>
                  </a:lnTo>
                  <a:lnTo>
                    <a:pt x="1" y="0"/>
                  </a:lnTo>
                  <a:lnTo>
                    <a:pt x="1" y="0"/>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83;p38">
              <a:extLst>
                <a:ext uri="{FF2B5EF4-FFF2-40B4-BE49-F238E27FC236}">
                  <a16:creationId xmlns:a16="http://schemas.microsoft.com/office/drawing/2014/main" id="{D5A4CB37-1F94-2ED4-729D-70BD21B2756A}"/>
                </a:ext>
              </a:extLst>
            </p:cNvPr>
            <p:cNvSpPr/>
            <p:nvPr/>
          </p:nvSpPr>
          <p:spPr>
            <a:xfrm>
              <a:off x="3537226" y="3635526"/>
              <a:ext cx="4866" cy="2472"/>
            </a:xfrm>
            <a:custGeom>
              <a:avLst/>
              <a:gdLst/>
              <a:ahLst/>
              <a:cxnLst/>
              <a:rect l="l" t="t" r="r" b="b"/>
              <a:pathLst>
                <a:path w="63" h="32" extrusionOk="0">
                  <a:moveTo>
                    <a:pt x="1" y="1"/>
                  </a:moveTo>
                  <a:lnTo>
                    <a:pt x="1" y="1"/>
                  </a:lnTo>
                  <a:lnTo>
                    <a:pt x="62" y="32"/>
                  </a:lnTo>
                  <a:lnTo>
                    <a:pt x="62" y="32"/>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84;p38">
              <a:extLst>
                <a:ext uri="{FF2B5EF4-FFF2-40B4-BE49-F238E27FC236}">
                  <a16:creationId xmlns:a16="http://schemas.microsoft.com/office/drawing/2014/main" id="{79DDFE5A-403A-268E-2218-2DC2B102E244}"/>
                </a:ext>
              </a:extLst>
            </p:cNvPr>
            <p:cNvSpPr/>
            <p:nvPr/>
          </p:nvSpPr>
          <p:spPr>
            <a:xfrm>
              <a:off x="3553832" y="3645026"/>
              <a:ext cx="9577" cy="77"/>
            </a:xfrm>
            <a:custGeom>
              <a:avLst/>
              <a:gdLst/>
              <a:ahLst/>
              <a:cxnLst/>
              <a:rect l="l" t="t" r="r" b="b"/>
              <a:pathLst>
                <a:path w="124" h="1" extrusionOk="0">
                  <a:moveTo>
                    <a:pt x="1" y="1"/>
                  </a:moveTo>
                  <a:lnTo>
                    <a:pt x="1" y="1"/>
                  </a:lnTo>
                  <a:lnTo>
                    <a:pt x="124" y="1"/>
                  </a:lnTo>
                  <a:lnTo>
                    <a:pt x="124" y="1"/>
                  </a:lnTo>
                  <a:lnTo>
                    <a:pt x="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85;p38">
              <a:extLst>
                <a:ext uri="{FF2B5EF4-FFF2-40B4-BE49-F238E27FC236}">
                  <a16:creationId xmlns:a16="http://schemas.microsoft.com/office/drawing/2014/main" id="{B3E7409C-28FA-1374-AE0B-93485DBD08ED}"/>
                </a:ext>
              </a:extLst>
            </p:cNvPr>
            <p:cNvSpPr/>
            <p:nvPr/>
          </p:nvSpPr>
          <p:spPr>
            <a:xfrm>
              <a:off x="3928816" y="3258220"/>
              <a:ext cx="2472" cy="77"/>
            </a:xfrm>
            <a:custGeom>
              <a:avLst/>
              <a:gdLst/>
              <a:ahLst/>
              <a:cxnLst/>
              <a:rect l="l" t="t" r="r" b="b"/>
              <a:pathLst>
                <a:path w="32" h="1" extrusionOk="0">
                  <a:moveTo>
                    <a:pt x="1" y="1"/>
                  </a:moveTo>
                  <a:lnTo>
                    <a:pt x="31" y="1"/>
                  </a:lnTo>
                  <a:lnTo>
                    <a:pt x="1" y="1"/>
                  </a:lnTo>
                  <a:close/>
                </a:path>
              </a:pathLst>
            </a:custGeom>
            <a:solidFill>
              <a:srgbClr val="DF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86;p38">
              <a:extLst>
                <a:ext uri="{FF2B5EF4-FFF2-40B4-BE49-F238E27FC236}">
                  <a16:creationId xmlns:a16="http://schemas.microsoft.com/office/drawing/2014/main" id="{E9F9B812-DC65-031E-EB17-ED3350D626C1}"/>
                </a:ext>
              </a:extLst>
            </p:cNvPr>
            <p:cNvSpPr/>
            <p:nvPr/>
          </p:nvSpPr>
          <p:spPr>
            <a:xfrm>
              <a:off x="3928816" y="3258220"/>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87;p38">
              <a:extLst>
                <a:ext uri="{FF2B5EF4-FFF2-40B4-BE49-F238E27FC236}">
                  <a16:creationId xmlns:a16="http://schemas.microsoft.com/office/drawing/2014/main" id="{1601B4BD-0F26-C9B7-700B-F566C5610FC0}"/>
                </a:ext>
              </a:extLst>
            </p:cNvPr>
            <p:cNvSpPr/>
            <p:nvPr/>
          </p:nvSpPr>
          <p:spPr>
            <a:xfrm>
              <a:off x="3496909" y="3265326"/>
              <a:ext cx="389264" cy="360854"/>
            </a:xfrm>
            <a:custGeom>
              <a:avLst/>
              <a:gdLst/>
              <a:ahLst/>
              <a:cxnLst/>
              <a:rect l="l" t="t" r="r" b="b"/>
              <a:pathLst>
                <a:path w="5040" h="4672" extrusionOk="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88;p38">
              <a:extLst>
                <a:ext uri="{FF2B5EF4-FFF2-40B4-BE49-F238E27FC236}">
                  <a16:creationId xmlns:a16="http://schemas.microsoft.com/office/drawing/2014/main" id="{ED74075C-D567-49F0-4522-30E1A30937E9}"/>
                </a:ext>
              </a:extLst>
            </p:cNvPr>
            <p:cNvSpPr/>
            <p:nvPr/>
          </p:nvSpPr>
          <p:spPr>
            <a:xfrm>
              <a:off x="3496909" y="3564390"/>
              <a:ext cx="2472" cy="26184"/>
            </a:xfrm>
            <a:custGeom>
              <a:avLst/>
              <a:gdLst/>
              <a:ahLst/>
              <a:cxnLst/>
              <a:rect l="l" t="t" r="r" b="b"/>
              <a:pathLst>
                <a:path w="32" h="339" extrusionOk="0">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89;p38">
              <a:extLst>
                <a:ext uri="{FF2B5EF4-FFF2-40B4-BE49-F238E27FC236}">
                  <a16:creationId xmlns:a16="http://schemas.microsoft.com/office/drawing/2014/main" id="{FA1A096D-B130-3C7A-EF66-5C3D832A56AA}"/>
                </a:ext>
              </a:extLst>
            </p:cNvPr>
            <p:cNvSpPr/>
            <p:nvPr/>
          </p:nvSpPr>
          <p:spPr>
            <a:xfrm>
              <a:off x="3504014" y="3602314"/>
              <a:ext cx="4866" cy="9577"/>
            </a:xfrm>
            <a:custGeom>
              <a:avLst/>
              <a:gdLst/>
              <a:ahLst/>
              <a:cxnLst/>
              <a:rect l="l" t="t" r="r" b="b"/>
              <a:pathLst>
                <a:path w="63" h="124" extrusionOk="0">
                  <a:moveTo>
                    <a:pt x="1" y="1"/>
                  </a:moveTo>
                  <a:lnTo>
                    <a:pt x="1" y="1"/>
                  </a:lnTo>
                  <a:lnTo>
                    <a:pt x="62" y="124"/>
                  </a:lnTo>
                  <a:lnTo>
                    <a:pt x="62" y="124"/>
                  </a:lnTo>
                  <a:lnTo>
                    <a:pt x="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90;p38">
              <a:extLst>
                <a:ext uri="{FF2B5EF4-FFF2-40B4-BE49-F238E27FC236}">
                  <a16:creationId xmlns:a16="http://schemas.microsoft.com/office/drawing/2014/main" id="{25A1B48A-937F-4954-80A1-457B66FD905D}"/>
                </a:ext>
              </a:extLst>
            </p:cNvPr>
            <p:cNvSpPr/>
            <p:nvPr/>
          </p:nvSpPr>
          <p:spPr>
            <a:xfrm>
              <a:off x="3603727" y="3336539"/>
              <a:ext cx="11894" cy="7183"/>
            </a:xfrm>
            <a:custGeom>
              <a:avLst/>
              <a:gdLst/>
              <a:ahLst/>
              <a:cxnLst/>
              <a:rect l="l" t="t" r="r" b="b"/>
              <a:pathLst>
                <a:path w="154" h="93" extrusionOk="0">
                  <a:moveTo>
                    <a:pt x="0" y="93"/>
                  </a:moveTo>
                  <a:lnTo>
                    <a:pt x="0" y="93"/>
                  </a:lnTo>
                  <a:lnTo>
                    <a:pt x="154" y="0"/>
                  </a:lnTo>
                  <a:lnTo>
                    <a:pt x="154" y="0"/>
                  </a:lnTo>
                  <a:lnTo>
                    <a:pt x="0" y="93"/>
                  </a:lnTo>
                  <a:lnTo>
                    <a:pt x="0" y="93"/>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91;p38">
              <a:extLst>
                <a:ext uri="{FF2B5EF4-FFF2-40B4-BE49-F238E27FC236}">
                  <a16:creationId xmlns:a16="http://schemas.microsoft.com/office/drawing/2014/main" id="{F3C423BF-D4F4-696F-1892-F412A462C7F1}"/>
                </a:ext>
              </a:extLst>
            </p:cNvPr>
            <p:cNvSpPr/>
            <p:nvPr/>
          </p:nvSpPr>
          <p:spPr>
            <a:xfrm>
              <a:off x="3587121" y="3346039"/>
              <a:ext cx="9500" cy="4789"/>
            </a:xfrm>
            <a:custGeom>
              <a:avLst/>
              <a:gdLst/>
              <a:ahLst/>
              <a:cxnLst/>
              <a:rect l="l" t="t" r="r" b="b"/>
              <a:pathLst>
                <a:path w="123" h="62" extrusionOk="0">
                  <a:moveTo>
                    <a:pt x="0" y="62"/>
                  </a:moveTo>
                  <a:lnTo>
                    <a:pt x="0" y="62"/>
                  </a:lnTo>
                  <a:lnTo>
                    <a:pt x="123" y="0"/>
                  </a:lnTo>
                  <a:lnTo>
                    <a:pt x="123" y="0"/>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92;p38">
              <a:extLst>
                <a:ext uri="{FF2B5EF4-FFF2-40B4-BE49-F238E27FC236}">
                  <a16:creationId xmlns:a16="http://schemas.microsoft.com/office/drawing/2014/main" id="{3D510637-7C16-F371-8169-BEB2CF2A1FBD}"/>
                </a:ext>
              </a:extLst>
            </p:cNvPr>
            <p:cNvSpPr/>
            <p:nvPr/>
          </p:nvSpPr>
          <p:spPr>
            <a:xfrm>
              <a:off x="3568121" y="3353145"/>
              <a:ext cx="14288" cy="4866"/>
            </a:xfrm>
            <a:custGeom>
              <a:avLst/>
              <a:gdLst/>
              <a:ahLst/>
              <a:cxnLst/>
              <a:rect l="l" t="t" r="r" b="b"/>
              <a:pathLst>
                <a:path w="185" h="63" extrusionOk="0">
                  <a:moveTo>
                    <a:pt x="0" y="62"/>
                  </a:moveTo>
                  <a:lnTo>
                    <a:pt x="0" y="62"/>
                  </a:lnTo>
                  <a:lnTo>
                    <a:pt x="185" y="1"/>
                  </a:lnTo>
                  <a:lnTo>
                    <a:pt x="185" y="1"/>
                  </a:lnTo>
                  <a:lnTo>
                    <a:pt x="0" y="62"/>
                  </a:lnTo>
                  <a:lnTo>
                    <a:pt x="0" y="62"/>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3;p38">
              <a:extLst>
                <a:ext uri="{FF2B5EF4-FFF2-40B4-BE49-F238E27FC236}">
                  <a16:creationId xmlns:a16="http://schemas.microsoft.com/office/drawing/2014/main" id="{282459E7-76DF-982E-AC13-3E578880D22B}"/>
                </a:ext>
              </a:extLst>
            </p:cNvPr>
            <p:cNvSpPr/>
            <p:nvPr/>
          </p:nvSpPr>
          <p:spPr>
            <a:xfrm>
              <a:off x="3629833" y="3329433"/>
              <a:ext cx="7183" cy="2472"/>
            </a:xfrm>
            <a:custGeom>
              <a:avLst/>
              <a:gdLst/>
              <a:ahLst/>
              <a:cxnLst/>
              <a:rect l="l" t="t" r="r" b="b"/>
              <a:pathLst>
                <a:path w="93" h="32" extrusionOk="0">
                  <a:moveTo>
                    <a:pt x="0" y="31"/>
                  </a:moveTo>
                  <a:lnTo>
                    <a:pt x="0" y="31"/>
                  </a:lnTo>
                  <a:lnTo>
                    <a:pt x="92" y="0"/>
                  </a:lnTo>
                  <a:lnTo>
                    <a:pt x="92" y="0"/>
                  </a:lnTo>
                  <a:lnTo>
                    <a:pt x="0" y="31"/>
                  </a:lnTo>
                  <a:lnTo>
                    <a:pt x="0"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94;p38">
              <a:extLst>
                <a:ext uri="{FF2B5EF4-FFF2-40B4-BE49-F238E27FC236}">
                  <a16:creationId xmlns:a16="http://schemas.microsoft.com/office/drawing/2014/main" id="{17115E0B-573C-21CB-5862-0764419AAA9E}"/>
                </a:ext>
              </a:extLst>
            </p:cNvPr>
            <p:cNvSpPr/>
            <p:nvPr/>
          </p:nvSpPr>
          <p:spPr>
            <a:xfrm>
              <a:off x="3511120" y="3614208"/>
              <a:ext cx="4866" cy="4789"/>
            </a:xfrm>
            <a:custGeom>
              <a:avLst/>
              <a:gdLst/>
              <a:ahLst/>
              <a:cxnLst/>
              <a:rect l="l" t="t" r="r" b="b"/>
              <a:pathLst>
                <a:path w="63" h="62" extrusionOk="0">
                  <a:moveTo>
                    <a:pt x="1" y="0"/>
                  </a:moveTo>
                  <a:lnTo>
                    <a:pt x="1" y="0"/>
                  </a:lnTo>
                  <a:lnTo>
                    <a:pt x="62" y="62"/>
                  </a:lnTo>
                  <a:lnTo>
                    <a:pt x="62" y="62"/>
                  </a:lnTo>
                  <a:lnTo>
                    <a:pt x="1" y="0"/>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95;p38">
              <a:extLst>
                <a:ext uri="{FF2B5EF4-FFF2-40B4-BE49-F238E27FC236}">
                  <a16:creationId xmlns:a16="http://schemas.microsoft.com/office/drawing/2014/main" id="{8F41BCD2-9344-FAA5-3B2B-7F1EE48B706F}"/>
                </a:ext>
              </a:extLst>
            </p:cNvPr>
            <p:cNvSpPr/>
            <p:nvPr/>
          </p:nvSpPr>
          <p:spPr>
            <a:xfrm>
              <a:off x="3651150" y="3324644"/>
              <a:ext cx="2472" cy="77"/>
            </a:xfrm>
            <a:custGeom>
              <a:avLst/>
              <a:gdLst/>
              <a:ahLst/>
              <a:cxnLst/>
              <a:rect l="l" t="t" r="r" b="b"/>
              <a:pathLst>
                <a:path w="32" h="1" extrusionOk="0">
                  <a:moveTo>
                    <a:pt x="1" y="1"/>
                  </a:moveTo>
                  <a:lnTo>
                    <a:pt x="31" y="1"/>
                  </a:lnTo>
                  <a:lnTo>
                    <a:pt x="1"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96;p38">
              <a:extLst>
                <a:ext uri="{FF2B5EF4-FFF2-40B4-BE49-F238E27FC236}">
                  <a16:creationId xmlns:a16="http://schemas.microsoft.com/office/drawing/2014/main" id="{BFC117DA-5A7D-3F84-8741-9945E03CE034}"/>
                </a:ext>
              </a:extLst>
            </p:cNvPr>
            <p:cNvSpPr/>
            <p:nvPr/>
          </p:nvSpPr>
          <p:spPr>
            <a:xfrm>
              <a:off x="3651150" y="3324644"/>
              <a:ext cx="2472" cy="77"/>
            </a:xfrm>
            <a:custGeom>
              <a:avLst/>
              <a:gdLst/>
              <a:ahLst/>
              <a:cxnLst/>
              <a:rect l="l" t="t" r="r" b="b"/>
              <a:pathLst>
                <a:path w="32" h="1" fill="none" extrusionOk="0">
                  <a:moveTo>
                    <a:pt x="1" y="1"/>
                  </a:move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97;p38">
              <a:extLst>
                <a:ext uri="{FF2B5EF4-FFF2-40B4-BE49-F238E27FC236}">
                  <a16:creationId xmlns:a16="http://schemas.microsoft.com/office/drawing/2014/main" id="{952B8EAA-2428-DDA1-D5B3-34A2C4B6C3EA}"/>
                </a:ext>
              </a:extLst>
            </p:cNvPr>
            <p:cNvSpPr/>
            <p:nvPr/>
          </p:nvSpPr>
          <p:spPr>
            <a:xfrm>
              <a:off x="3719968" y="3253508"/>
              <a:ext cx="403553" cy="393988"/>
            </a:xfrm>
            <a:custGeom>
              <a:avLst/>
              <a:gdLst/>
              <a:ahLst/>
              <a:cxnLst/>
              <a:rect l="l" t="t" r="r" b="b"/>
              <a:pathLst>
                <a:path w="5225" h="5101" extrusionOk="0">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98;p38">
              <a:extLst>
                <a:ext uri="{FF2B5EF4-FFF2-40B4-BE49-F238E27FC236}">
                  <a16:creationId xmlns:a16="http://schemas.microsoft.com/office/drawing/2014/main" id="{BEE93265-EB57-38A5-2E14-154C8C1BE940}"/>
                </a:ext>
              </a:extLst>
            </p:cNvPr>
            <p:cNvSpPr/>
            <p:nvPr/>
          </p:nvSpPr>
          <p:spPr>
            <a:xfrm>
              <a:off x="4090163" y="3279615"/>
              <a:ext cx="33366" cy="353671"/>
            </a:xfrm>
            <a:custGeom>
              <a:avLst/>
              <a:gdLst/>
              <a:ahLst/>
              <a:cxnLst/>
              <a:rect l="l" t="t" r="r" b="b"/>
              <a:pathLst>
                <a:path w="432" h="4579" extrusionOk="0">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99;p38">
              <a:extLst>
                <a:ext uri="{FF2B5EF4-FFF2-40B4-BE49-F238E27FC236}">
                  <a16:creationId xmlns:a16="http://schemas.microsoft.com/office/drawing/2014/main" id="{27E712D8-70B2-F93D-57B9-DA09ED8EE7A2}"/>
                </a:ext>
              </a:extLst>
            </p:cNvPr>
            <p:cNvSpPr/>
            <p:nvPr/>
          </p:nvSpPr>
          <p:spPr>
            <a:xfrm>
              <a:off x="4121058" y="3265326"/>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00;p38">
              <a:extLst>
                <a:ext uri="{FF2B5EF4-FFF2-40B4-BE49-F238E27FC236}">
                  <a16:creationId xmlns:a16="http://schemas.microsoft.com/office/drawing/2014/main" id="{62B6D0DB-E766-C24B-8EF8-E9A516218337}"/>
                </a:ext>
              </a:extLst>
            </p:cNvPr>
            <p:cNvSpPr/>
            <p:nvPr/>
          </p:nvSpPr>
          <p:spPr>
            <a:xfrm>
              <a:off x="4121058" y="3265326"/>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01;p38">
              <a:extLst>
                <a:ext uri="{FF2B5EF4-FFF2-40B4-BE49-F238E27FC236}">
                  <a16:creationId xmlns:a16="http://schemas.microsoft.com/office/drawing/2014/main" id="{F0A9B5E2-9DCA-14AE-46B0-0E42CF4603E5}"/>
                </a:ext>
              </a:extLst>
            </p:cNvPr>
            <p:cNvSpPr/>
            <p:nvPr/>
          </p:nvSpPr>
          <p:spPr>
            <a:xfrm>
              <a:off x="4116269" y="3258220"/>
              <a:ext cx="77" cy="2472"/>
            </a:xfrm>
            <a:custGeom>
              <a:avLst/>
              <a:gdLst/>
              <a:ahLst/>
              <a:cxnLst/>
              <a:rect l="l" t="t" r="r" b="b"/>
              <a:pathLst>
                <a:path w="1" h="32" extrusionOk="0">
                  <a:moveTo>
                    <a:pt x="1" y="31"/>
                  </a:moveTo>
                  <a:lnTo>
                    <a:pt x="1" y="1"/>
                  </a:lnTo>
                  <a:lnTo>
                    <a:pt x="1" y="3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02;p38">
              <a:extLst>
                <a:ext uri="{FF2B5EF4-FFF2-40B4-BE49-F238E27FC236}">
                  <a16:creationId xmlns:a16="http://schemas.microsoft.com/office/drawing/2014/main" id="{3F193AA5-8FAF-DC47-8B24-7C0EE755BF0E}"/>
                </a:ext>
              </a:extLst>
            </p:cNvPr>
            <p:cNvSpPr/>
            <p:nvPr/>
          </p:nvSpPr>
          <p:spPr>
            <a:xfrm>
              <a:off x="4116269" y="3258220"/>
              <a:ext cx="77" cy="2472"/>
            </a:xfrm>
            <a:custGeom>
              <a:avLst/>
              <a:gdLst/>
              <a:ahLst/>
              <a:cxnLst/>
              <a:rect l="l" t="t" r="r" b="b"/>
              <a:pathLst>
                <a:path w="1" h="32" fill="none" extrusionOk="0">
                  <a:moveTo>
                    <a:pt x="1" y="31"/>
                  </a:moveTo>
                  <a:lnTo>
                    <a:pt x="1" y="1"/>
                  </a:lnTo>
                  <a:lnTo>
                    <a:pt x="1" y="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03;p38">
              <a:extLst>
                <a:ext uri="{FF2B5EF4-FFF2-40B4-BE49-F238E27FC236}">
                  <a16:creationId xmlns:a16="http://schemas.microsoft.com/office/drawing/2014/main" id="{9CEB8F47-6842-62B2-8060-8763EB47D84E}"/>
                </a:ext>
              </a:extLst>
            </p:cNvPr>
            <p:cNvSpPr/>
            <p:nvPr/>
          </p:nvSpPr>
          <p:spPr>
            <a:xfrm>
              <a:off x="4123452" y="3272432"/>
              <a:ext cx="77" cy="77"/>
            </a:xfrm>
            <a:custGeom>
              <a:avLst/>
              <a:gdLst/>
              <a:ahLst/>
              <a:cxnLst/>
              <a:rect l="l" t="t" r="r" b="b"/>
              <a:pathLst>
                <a:path w="1" h="1" extrusionOk="0">
                  <a:moveTo>
                    <a:pt x="0" y="1"/>
                  </a:moveTo>
                  <a:lnTo>
                    <a:pt x="0" y="1"/>
                  </a:lnTo>
                  <a:lnTo>
                    <a:pt x="0"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04;p38">
              <a:extLst>
                <a:ext uri="{FF2B5EF4-FFF2-40B4-BE49-F238E27FC236}">
                  <a16:creationId xmlns:a16="http://schemas.microsoft.com/office/drawing/2014/main" id="{B28AB3F8-B037-8A5E-54B2-5033EB7D2410}"/>
                </a:ext>
              </a:extLst>
            </p:cNvPr>
            <p:cNvSpPr/>
            <p:nvPr/>
          </p:nvSpPr>
          <p:spPr>
            <a:xfrm>
              <a:off x="4123452" y="3272432"/>
              <a:ext cx="77" cy="77"/>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05;p38">
              <a:extLst>
                <a:ext uri="{FF2B5EF4-FFF2-40B4-BE49-F238E27FC236}">
                  <a16:creationId xmlns:a16="http://schemas.microsoft.com/office/drawing/2014/main" id="{D454CA04-7DA9-6DC3-8EA9-8A04F248D1FD}"/>
                </a:ext>
              </a:extLst>
            </p:cNvPr>
            <p:cNvSpPr/>
            <p:nvPr/>
          </p:nvSpPr>
          <p:spPr>
            <a:xfrm>
              <a:off x="3679650" y="3246325"/>
              <a:ext cx="431975" cy="401172"/>
            </a:xfrm>
            <a:custGeom>
              <a:avLst/>
              <a:gdLst/>
              <a:ahLst/>
              <a:cxnLst/>
              <a:rect l="l" t="t" r="r" b="b"/>
              <a:pathLst>
                <a:path w="5593" h="5194" extrusionOk="0">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06;p38">
              <a:extLst>
                <a:ext uri="{FF2B5EF4-FFF2-40B4-BE49-F238E27FC236}">
                  <a16:creationId xmlns:a16="http://schemas.microsoft.com/office/drawing/2014/main" id="{7782D093-DA02-717F-DE79-F92588C12D8E}"/>
                </a:ext>
              </a:extLst>
            </p:cNvPr>
            <p:cNvSpPr/>
            <p:nvPr/>
          </p:nvSpPr>
          <p:spPr>
            <a:xfrm>
              <a:off x="4102057" y="3248720"/>
              <a:ext cx="77" cy="77"/>
            </a:xfrm>
            <a:custGeom>
              <a:avLst/>
              <a:gdLst/>
              <a:ahLst/>
              <a:cxnLst/>
              <a:rect l="l" t="t" r="r" b="b"/>
              <a:pathLst>
                <a:path w="1" h="1" extrusionOk="0">
                  <a:moveTo>
                    <a:pt x="1" y="1"/>
                  </a:move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07;p38">
              <a:extLst>
                <a:ext uri="{FF2B5EF4-FFF2-40B4-BE49-F238E27FC236}">
                  <a16:creationId xmlns:a16="http://schemas.microsoft.com/office/drawing/2014/main" id="{E86EE223-7B34-650A-E7D0-B484A85A8276}"/>
                </a:ext>
              </a:extLst>
            </p:cNvPr>
            <p:cNvSpPr/>
            <p:nvPr/>
          </p:nvSpPr>
          <p:spPr>
            <a:xfrm>
              <a:off x="4102057" y="3248720"/>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08;p38">
              <a:extLst>
                <a:ext uri="{FF2B5EF4-FFF2-40B4-BE49-F238E27FC236}">
                  <a16:creationId xmlns:a16="http://schemas.microsoft.com/office/drawing/2014/main" id="{06302B43-423B-C140-741A-D23C658D6921}"/>
                </a:ext>
              </a:extLst>
            </p:cNvPr>
            <p:cNvSpPr/>
            <p:nvPr/>
          </p:nvSpPr>
          <p:spPr>
            <a:xfrm>
              <a:off x="4106846" y="3251114"/>
              <a:ext cx="77" cy="77"/>
            </a:xfrm>
            <a:custGeom>
              <a:avLst/>
              <a:gdLst/>
              <a:ahLst/>
              <a:cxnLst/>
              <a:rect l="l" t="t" r="r" b="b"/>
              <a:pathLst>
                <a:path w="1" h="1" extrusionOk="0">
                  <a:moveTo>
                    <a:pt x="0" y="0"/>
                  </a:moveTo>
                  <a:lnTo>
                    <a:pt x="0" y="0"/>
                  </a:lnTo>
                  <a:lnTo>
                    <a:pt x="0"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09;p38">
              <a:extLst>
                <a:ext uri="{FF2B5EF4-FFF2-40B4-BE49-F238E27FC236}">
                  <a16:creationId xmlns:a16="http://schemas.microsoft.com/office/drawing/2014/main" id="{D5E16071-C42E-CCA5-A805-F4F3056AED55}"/>
                </a:ext>
              </a:extLst>
            </p:cNvPr>
            <p:cNvSpPr/>
            <p:nvPr/>
          </p:nvSpPr>
          <p:spPr>
            <a:xfrm>
              <a:off x="4106846" y="3251114"/>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10;p38">
              <a:extLst>
                <a:ext uri="{FF2B5EF4-FFF2-40B4-BE49-F238E27FC236}">
                  <a16:creationId xmlns:a16="http://schemas.microsoft.com/office/drawing/2014/main" id="{36EE4592-E928-6A52-2414-2248C9254143}"/>
                </a:ext>
              </a:extLst>
            </p:cNvPr>
            <p:cNvSpPr/>
            <p:nvPr/>
          </p:nvSpPr>
          <p:spPr>
            <a:xfrm>
              <a:off x="4090163" y="3246325"/>
              <a:ext cx="7260" cy="77"/>
            </a:xfrm>
            <a:custGeom>
              <a:avLst/>
              <a:gdLst/>
              <a:ahLst/>
              <a:cxnLst/>
              <a:rect l="l" t="t" r="r" b="b"/>
              <a:pathLst>
                <a:path w="94" h="1" extrusionOk="0">
                  <a:moveTo>
                    <a:pt x="1" y="1"/>
                  </a:moveTo>
                  <a:lnTo>
                    <a:pt x="1" y="1"/>
                  </a:lnTo>
                  <a:lnTo>
                    <a:pt x="1" y="1"/>
                  </a:lnTo>
                  <a:lnTo>
                    <a:pt x="93" y="1"/>
                  </a:lnTo>
                  <a:lnTo>
                    <a:pt x="93" y="1"/>
                  </a:lnTo>
                  <a:lnTo>
                    <a:pt x="1" y="1"/>
                  </a:lnTo>
                  <a:lnTo>
                    <a:pt x="1" y="1"/>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11;p38">
              <a:extLst>
                <a:ext uri="{FF2B5EF4-FFF2-40B4-BE49-F238E27FC236}">
                  <a16:creationId xmlns:a16="http://schemas.microsoft.com/office/drawing/2014/main" id="{167A716B-8813-EB56-1ED2-E6D3800900A4}"/>
                </a:ext>
              </a:extLst>
            </p:cNvPr>
            <p:cNvSpPr/>
            <p:nvPr/>
          </p:nvSpPr>
          <p:spPr>
            <a:xfrm>
              <a:off x="3494514" y="3144294"/>
              <a:ext cx="598108" cy="175715"/>
            </a:xfrm>
            <a:custGeom>
              <a:avLst/>
              <a:gdLst/>
              <a:ahLst/>
              <a:cxnLst/>
              <a:rect l="l" t="t" r="r" b="b"/>
              <a:pathLst>
                <a:path w="7744" h="2275" extrusionOk="0">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12;p38">
              <a:extLst>
                <a:ext uri="{FF2B5EF4-FFF2-40B4-BE49-F238E27FC236}">
                  <a16:creationId xmlns:a16="http://schemas.microsoft.com/office/drawing/2014/main" id="{91BBAF3D-D5A9-C297-B5D5-D6BB06FE465A}"/>
                </a:ext>
              </a:extLst>
            </p:cNvPr>
            <p:cNvSpPr/>
            <p:nvPr/>
          </p:nvSpPr>
          <p:spPr>
            <a:xfrm>
              <a:off x="3499303" y="3709133"/>
              <a:ext cx="187527" cy="45184"/>
            </a:xfrm>
            <a:custGeom>
              <a:avLst/>
              <a:gdLst/>
              <a:ahLst/>
              <a:cxnLst/>
              <a:rect l="l" t="t" r="r" b="b"/>
              <a:pathLst>
                <a:path w="2428" h="585" extrusionOk="0">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rgbClr val="7DB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3;p38">
              <a:extLst>
                <a:ext uri="{FF2B5EF4-FFF2-40B4-BE49-F238E27FC236}">
                  <a16:creationId xmlns:a16="http://schemas.microsoft.com/office/drawing/2014/main" id="{67D9470D-623F-4ED6-5AB2-0C2405BD21D1}"/>
                </a:ext>
              </a:extLst>
            </p:cNvPr>
            <p:cNvSpPr/>
            <p:nvPr/>
          </p:nvSpPr>
          <p:spPr>
            <a:xfrm>
              <a:off x="3511120" y="3730451"/>
              <a:ext cx="161498" cy="26184"/>
            </a:xfrm>
            <a:custGeom>
              <a:avLst/>
              <a:gdLst/>
              <a:ahLst/>
              <a:cxnLst/>
              <a:rect l="l" t="t" r="r" b="b"/>
              <a:pathLst>
                <a:path w="2091" h="339" extrusionOk="0">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rgbClr val="689E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14;p38">
              <a:extLst>
                <a:ext uri="{FF2B5EF4-FFF2-40B4-BE49-F238E27FC236}">
                  <a16:creationId xmlns:a16="http://schemas.microsoft.com/office/drawing/2014/main" id="{6E348224-DA16-F4FB-D62A-A3BE2BA31689}"/>
                </a:ext>
              </a:extLst>
            </p:cNvPr>
            <p:cNvSpPr/>
            <p:nvPr/>
          </p:nvSpPr>
          <p:spPr>
            <a:xfrm>
              <a:off x="3100608" y="3633209"/>
              <a:ext cx="113999" cy="23789"/>
            </a:xfrm>
            <a:custGeom>
              <a:avLst/>
              <a:gdLst/>
              <a:ahLst/>
              <a:cxnLst/>
              <a:rect l="l" t="t" r="r" b="b"/>
              <a:pathLst>
                <a:path w="1476" h="308" extrusionOk="0">
                  <a:moveTo>
                    <a:pt x="154" y="0"/>
                  </a:moveTo>
                  <a:lnTo>
                    <a:pt x="0" y="307"/>
                  </a:lnTo>
                  <a:lnTo>
                    <a:pt x="1168" y="307"/>
                  </a:lnTo>
                  <a:lnTo>
                    <a:pt x="1475"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15;p38">
              <a:extLst>
                <a:ext uri="{FF2B5EF4-FFF2-40B4-BE49-F238E27FC236}">
                  <a16:creationId xmlns:a16="http://schemas.microsoft.com/office/drawing/2014/main" id="{2FD82E5E-86F8-42BC-663C-2469C054FAC3}"/>
                </a:ext>
              </a:extLst>
            </p:cNvPr>
            <p:cNvSpPr/>
            <p:nvPr/>
          </p:nvSpPr>
          <p:spPr>
            <a:xfrm>
              <a:off x="3190743" y="3362645"/>
              <a:ext cx="294343" cy="294352"/>
            </a:xfrm>
            <a:custGeom>
              <a:avLst/>
              <a:gdLst/>
              <a:ahLst/>
              <a:cxnLst/>
              <a:rect l="l" t="t" r="r" b="b"/>
              <a:pathLst>
                <a:path w="3811" h="3811" extrusionOk="0">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16;p38">
              <a:extLst>
                <a:ext uri="{FF2B5EF4-FFF2-40B4-BE49-F238E27FC236}">
                  <a16:creationId xmlns:a16="http://schemas.microsoft.com/office/drawing/2014/main" id="{4550FF9B-5346-2571-8AE1-087C3BAF3DE4}"/>
                </a:ext>
              </a:extLst>
            </p:cNvPr>
            <p:cNvSpPr/>
            <p:nvPr/>
          </p:nvSpPr>
          <p:spPr>
            <a:xfrm>
              <a:off x="3121925" y="3274826"/>
              <a:ext cx="379764" cy="351353"/>
            </a:xfrm>
            <a:custGeom>
              <a:avLst/>
              <a:gdLst/>
              <a:ahLst/>
              <a:cxnLst/>
              <a:rect l="l" t="t" r="r" b="b"/>
              <a:pathLst>
                <a:path w="4917" h="4549" extrusionOk="0">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17;p38">
              <a:extLst>
                <a:ext uri="{FF2B5EF4-FFF2-40B4-BE49-F238E27FC236}">
                  <a16:creationId xmlns:a16="http://schemas.microsoft.com/office/drawing/2014/main" id="{D29AF8CB-CE75-D127-AA77-66231B97C6ED}"/>
                </a:ext>
              </a:extLst>
            </p:cNvPr>
            <p:cNvSpPr/>
            <p:nvPr/>
          </p:nvSpPr>
          <p:spPr>
            <a:xfrm>
              <a:off x="3501620" y="3296221"/>
              <a:ext cx="77" cy="2394"/>
            </a:xfrm>
            <a:custGeom>
              <a:avLst/>
              <a:gdLst/>
              <a:ahLst/>
              <a:cxnLst/>
              <a:rect l="l" t="t" r="r" b="b"/>
              <a:pathLst>
                <a:path w="1" h="31" extrusionOk="0">
                  <a:moveTo>
                    <a:pt x="1" y="0"/>
                  </a:moveTo>
                  <a:lnTo>
                    <a:pt x="1" y="31"/>
                  </a:lnTo>
                  <a:lnTo>
                    <a:pt x="1" y="0"/>
                  </a:lnTo>
                  <a:close/>
                </a:path>
              </a:pathLst>
            </a:custGeom>
            <a:solidFill>
              <a:srgbClr val="80D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18;p38">
              <a:extLst>
                <a:ext uri="{FF2B5EF4-FFF2-40B4-BE49-F238E27FC236}">
                  <a16:creationId xmlns:a16="http://schemas.microsoft.com/office/drawing/2014/main" id="{9DC94A1E-2DA8-4A3C-8CCD-83AABB4B78C4}"/>
                </a:ext>
              </a:extLst>
            </p:cNvPr>
            <p:cNvSpPr/>
            <p:nvPr/>
          </p:nvSpPr>
          <p:spPr>
            <a:xfrm>
              <a:off x="3501620" y="3296221"/>
              <a:ext cx="77" cy="2394"/>
            </a:xfrm>
            <a:custGeom>
              <a:avLst/>
              <a:gdLst/>
              <a:ahLst/>
              <a:cxnLst/>
              <a:rect l="l" t="t" r="r" b="b"/>
              <a:pathLst>
                <a:path w="1" h="31" fill="none" extrusionOk="0">
                  <a:moveTo>
                    <a:pt x="1" y="0"/>
                  </a:moveTo>
                  <a:lnTo>
                    <a:pt x="1" y="3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19;p38">
              <a:extLst>
                <a:ext uri="{FF2B5EF4-FFF2-40B4-BE49-F238E27FC236}">
                  <a16:creationId xmlns:a16="http://schemas.microsoft.com/office/drawing/2014/main" id="{1F55047F-42E8-7CFA-CFB0-932CE480AA24}"/>
                </a:ext>
              </a:extLst>
            </p:cNvPr>
            <p:cNvSpPr/>
            <p:nvPr/>
          </p:nvSpPr>
          <p:spPr>
            <a:xfrm>
              <a:off x="3046002" y="3742346"/>
              <a:ext cx="137710" cy="99791"/>
            </a:xfrm>
            <a:custGeom>
              <a:avLst/>
              <a:gdLst/>
              <a:ahLst/>
              <a:cxnLst/>
              <a:rect l="l" t="t" r="r" b="b"/>
              <a:pathLst>
                <a:path w="1783" h="1292" extrusionOk="0">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20;p38">
              <a:extLst>
                <a:ext uri="{FF2B5EF4-FFF2-40B4-BE49-F238E27FC236}">
                  <a16:creationId xmlns:a16="http://schemas.microsoft.com/office/drawing/2014/main" id="{57552491-267A-61B1-2299-A69E837062E8}"/>
                </a:ext>
              </a:extLst>
            </p:cNvPr>
            <p:cNvSpPr/>
            <p:nvPr/>
          </p:nvSpPr>
          <p:spPr>
            <a:xfrm>
              <a:off x="3081608" y="3742346"/>
              <a:ext cx="102105" cy="77"/>
            </a:xfrm>
            <a:custGeom>
              <a:avLst/>
              <a:gdLst/>
              <a:ahLst/>
              <a:cxnLst/>
              <a:rect l="l" t="t" r="r" b="b"/>
              <a:pathLst>
                <a:path w="1322" h="1" extrusionOk="0">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21;p38">
              <a:extLst>
                <a:ext uri="{FF2B5EF4-FFF2-40B4-BE49-F238E27FC236}">
                  <a16:creationId xmlns:a16="http://schemas.microsoft.com/office/drawing/2014/main" id="{2C1D25AD-0F9E-6AA2-1332-8A49FFD9CE9C}"/>
                </a:ext>
              </a:extLst>
            </p:cNvPr>
            <p:cNvSpPr/>
            <p:nvPr/>
          </p:nvSpPr>
          <p:spPr>
            <a:xfrm>
              <a:off x="3053107" y="3742346"/>
              <a:ext cx="194709" cy="144820"/>
            </a:xfrm>
            <a:custGeom>
              <a:avLst/>
              <a:gdLst/>
              <a:ahLst/>
              <a:cxnLst/>
              <a:rect l="l" t="t" r="r" b="b"/>
              <a:pathLst>
                <a:path w="2521" h="1875" extrusionOk="0">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22;p38">
              <a:extLst>
                <a:ext uri="{FF2B5EF4-FFF2-40B4-BE49-F238E27FC236}">
                  <a16:creationId xmlns:a16="http://schemas.microsoft.com/office/drawing/2014/main" id="{696D74F2-19DA-5669-4A99-F810AD6F1AE8}"/>
                </a:ext>
              </a:extLst>
            </p:cNvPr>
            <p:cNvSpPr/>
            <p:nvPr/>
          </p:nvSpPr>
          <p:spPr>
            <a:xfrm>
              <a:off x="3183637" y="3742346"/>
              <a:ext cx="61788" cy="45184"/>
            </a:xfrm>
            <a:custGeom>
              <a:avLst/>
              <a:gdLst/>
              <a:ahLst/>
              <a:cxnLst/>
              <a:rect l="l" t="t" r="r" b="b"/>
              <a:pathLst>
                <a:path w="800" h="585" extrusionOk="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23;p38">
              <a:extLst>
                <a:ext uri="{FF2B5EF4-FFF2-40B4-BE49-F238E27FC236}">
                  <a16:creationId xmlns:a16="http://schemas.microsoft.com/office/drawing/2014/main" id="{E877FBE0-8C61-3E1E-45E8-01D2E037E698}"/>
                </a:ext>
              </a:extLst>
            </p:cNvPr>
            <p:cNvSpPr/>
            <p:nvPr/>
          </p:nvSpPr>
          <p:spPr>
            <a:xfrm>
              <a:off x="3247743" y="3799347"/>
              <a:ext cx="77" cy="77"/>
            </a:xfrm>
            <a:custGeom>
              <a:avLst/>
              <a:gdLst/>
              <a:ahLst/>
              <a:cxnLst/>
              <a:rect l="l" t="t" r="r" b="b"/>
              <a:pathLst>
                <a:path w="1" h="1" extrusionOk="0">
                  <a:moveTo>
                    <a:pt x="0" y="0"/>
                  </a:moveTo>
                  <a:lnTo>
                    <a:pt x="0" y="0"/>
                  </a:lnTo>
                  <a:lnTo>
                    <a:pt x="0" y="0"/>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24;p38">
              <a:extLst>
                <a:ext uri="{FF2B5EF4-FFF2-40B4-BE49-F238E27FC236}">
                  <a16:creationId xmlns:a16="http://schemas.microsoft.com/office/drawing/2014/main" id="{64CF2BF9-6137-FEBC-94D7-AD81E065F8AA}"/>
                </a:ext>
              </a:extLst>
            </p:cNvPr>
            <p:cNvSpPr/>
            <p:nvPr/>
          </p:nvSpPr>
          <p:spPr>
            <a:xfrm>
              <a:off x="3247743" y="3799347"/>
              <a:ext cx="77" cy="77"/>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25;p38">
              <a:extLst>
                <a:ext uri="{FF2B5EF4-FFF2-40B4-BE49-F238E27FC236}">
                  <a16:creationId xmlns:a16="http://schemas.microsoft.com/office/drawing/2014/main" id="{A391F4FA-5978-2B9E-912E-6CD398322B1C}"/>
                </a:ext>
              </a:extLst>
            </p:cNvPr>
            <p:cNvSpPr/>
            <p:nvPr/>
          </p:nvSpPr>
          <p:spPr>
            <a:xfrm>
              <a:off x="3086319" y="3882378"/>
              <a:ext cx="9577" cy="4789"/>
            </a:xfrm>
            <a:custGeom>
              <a:avLst/>
              <a:gdLst/>
              <a:ahLst/>
              <a:cxnLst/>
              <a:rect l="l" t="t" r="r" b="b"/>
              <a:pathLst>
                <a:path w="124" h="62" extrusionOk="0">
                  <a:moveTo>
                    <a:pt x="124" y="62"/>
                  </a:moveTo>
                  <a:lnTo>
                    <a:pt x="124" y="62"/>
                  </a:lnTo>
                  <a:lnTo>
                    <a:pt x="1" y="0"/>
                  </a:lnTo>
                  <a:lnTo>
                    <a:pt x="1" y="0"/>
                  </a:lnTo>
                  <a:lnTo>
                    <a:pt x="124" y="62"/>
                  </a:lnTo>
                  <a:lnTo>
                    <a:pt x="124" y="62"/>
                  </a:lnTo>
                  <a:close/>
                </a:path>
              </a:pathLst>
            </a:custGeom>
            <a:solidFill>
              <a:srgbClr val="D2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26;p38">
              <a:extLst>
                <a:ext uri="{FF2B5EF4-FFF2-40B4-BE49-F238E27FC236}">
                  <a16:creationId xmlns:a16="http://schemas.microsoft.com/office/drawing/2014/main" id="{B31B19DE-3D25-E6F8-6620-BE9E104E2773}"/>
                </a:ext>
              </a:extLst>
            </p:cNvPr>
            <p:cNvSpPr/>
            <p:nvPr/>
          </p:nvSpPr>
          <p:spPr>
            <a:xfrm>
              <a:off x="3311773" y="3955908"/>
              <a:ext cx="498475" cy="500885"/>
            </a:xfrm>
            <a:custGeom>
              <a:avLst/>
              <a:gdLst/>
              <a:ahLst/>
              <a:cxnLst/>
              <a:rect l="l" t="t" r="r" b="b"/>
              <a:pathLst>
                <a:path w="6454" h="6485" extrusionOk="0">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27;p38">
              <a:extLst>
                <a:ext uri="{FF2B5EF4-FFF2-40B4-BE49-F238E27FC236}">
                  <a16:creationId xmlns:a16="http://schemas.microsoft.com/office/drawing/2014/main" id="{F0E58B3C-5F2C-A0D4-BC58-DD4190DE794A}"/>
                </a:ext>
              </a:extLst>
            </p:cNvPr>
            <p:cNvSpPr/>
            <p:nvPr/>
          </p:nvSpPr>
          <p:spPr>
            <a:xfrm>
              <a:off x="3418591" y="4062728"/>
              <a:ext cx="284843" cy="287246"/>
            </a:xfrm>
            <a:custGeom>
              <a:avLst/>
              <a:gdLst/>
              <a:ahLst/>
              <a:cxnLst/>
              <a:rect l="l" t="t" r="r" b="b"/>
              <a:pathLst>
                <a:path w="3688" h="3719" extrusionOk="0">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28;p38">
              <a:extLst>
                <a:ext uri="{FF2B5EF4-FFF2-40B4-BE49-F238E27FC236}">
                  <a16:creationId xmlns:a16="http://schemas.microsoft.com/office/drawing/2014/main" id="{EE34C8DC-13EC-1F90-F9F0-2321D0DFE1D9}"/>
                </a:ext>
              </a:extLst>
            </p:cNvPr>
            <p:cNvSpPr/>
            <p:nvPr/>
          </p:nvSpPr>
          <p:spPr>
            <a:xfrm>
              <a:off x="3480303" y="4126835"/>
              <a:ext cx="161421" cy="159032"/>
            </a:xfrm>
            <a:custGeom>
              <a:avLst/>
              <a:gdLst/>
              <a:ahLst/>
              <a:cxnLst/>
              <a:rect l="l" t="t" r="r" b="b"/>
              <a:pathLst>
                <a:path w="2090" h="2059" extrusionOk="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29;p38">
              <a:extLst>
                <a:ext uri="{FF2B5EF4-FFF2-40B4-BE49-F238E27FC236}">
                  <a16:creationId xmlns:a16="http://schemas.microsoft.com/office/drawing/2014/main" id="{150DE699-83BA-3575-81AD-FD062440EFAB}"/>
                </a:ext>
              </a:extLst>
            </p:cNvPr>
            <p:cNvSpPr/>
            <p:nvPr/>
          </p:nvSpPr>
          <p:spPr>
            <a:xfrm>
              <a:off x="5217431" y="3955908"/>
              <a:ext cx="500792" cy="500885"/>
            </a:xfrm>
            <a:custGeom>
              <a:avLst/>
              <a:gdLst/>
              <a:ahLst/>
              <a:cxnLst/>
              <a:rect l="l" t="t" r="r" b="b"/>
              <a:pathLst>
                <a:path w="6484" h="6485" extrusionOk="0">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30;p38">
              <a:extLst>
                <a:ext uri="{FF2B5EF4-FFF2-40B4-BE49-F238E27FC236}">
                  <a16:creationId xmlns:a16="http://schemas.microsoft.com/office/drawing/2014/main" id="{3B6F2AA7-78C6-349A-C910-A3E5B42C347F}"/>
                </a:ext>
              </a:extLst>
            </p:cNvPr>
            <p:cNvSpPr/>
            <p:nvPr/>
          </p:nvSpPr>
          <p:spPr>
            <a:xfrm>
              <a:off x="5324249" y="4062728"/>
              <a:ext cx="287237" cy="287246"/>
            </a:xfrm>
            <a:custGeom>
              <a:avLst/>
              <a:gdLst/>
              <a:ahLst/>
              <a:cxnLst/>
              <a:rect l="l" t="t" r="r" b="b"/>
              <a:pathLst>
                <a:path w="3719" h="3719" extrusionOk="0">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31;p38">
              <a:extLst>
                <a:ext uri="{FF2B5EF4-FFF2-40B4-BE49-F238E27FC236}">
                  <a16:creationId xmlns:a16="http://schemas.microsoft.com/office/drawing/2014/main" id="{A8096F2E-8629-9F21-8787-CA2FA8DEED92}"/>
                </a:ext>
              </a:extLst>
            </p:cNvPr>
            <p:cNvSpPr/>
            <p:nvPr/>
          </p:nvSpPr>
          <p:spPr>
            <a:xfrm>
              <a:off x="5388278" y="4126835"/>
              <a:ext cx="161498" cy="159032"/>
            </a:xfrm>
            <a:custGeom>
              <a:avLst/>
              <a:gdLst/>
              <a:ahLst/>
              <a:cxnLst/>
              <a:rect l="l" t="t" r="r" b="b"/>
              <a:pathLst>
                <a:path w="2091" h="2059" extrusionOk="0">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32;p38">
              <a:extLst>
                <a:ext uri="{FF2B5EF4-FFF2-40B4-BE49-F238E27FC236}">
                  <a16:creationId xmlns:a16="http://schemas.microsoft.com/office/drawing/2014/main" id="{B18840EC-7876-58BC-314F-EF63A3EBFB0C}"/>
                </a:ext>
              </a:extLst>
            </p:cNvPr>
            <p:cNvSpPr/>
            <p:nvPr/>
          </p:nvSpPr>
          <p:spPr>
            <a:xfrm>
              <a:off x="3103002" y="3616603"/>
              <a:ext cx="121104" cy="16683"/>
            </a:xfrm>
            <a:custGeom>
              <a:avLst/>
              <a:gdLst/>
              <a:ahLst/>
              <a:cxnLst/>
              <a:rect l="l" t="t" r="r" b="b"/>
              <a:pathLst>
                <a:path w="1568" h="216" extrusionOk="0">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33;p38">
              <a:extLst>
                <a:ext uri="{FF2B5EF4-FFF2-40B4-BE49-F238E27FC236}">
                  <a16:creationId xmlns:a16="http://schemas.microsoft.com/office/drawing/2014/main" id="{E247BF4B-5A4D-D588-84E0-3595E5930D9F}"/>
                </a:ext>
              </a:extLst>
            </p:cNvPr>
            <p:cNvSpPr/>
            <p:nvPr/>
          </p:nvSpPr>
          <p:spPr>
            <a:xfrm>
              <a:off x="5699155" y="3725740"/>
              <a:ext cx="61788" cy="54684"/>
            </a:xfrm>
            <a:custGeom>
              <a:avLst/>
              <a:gdLst/>
              <a:ahLst/>
              <a:cxnLst/>
              <a:rect l="l" t="t" r="r" b="b"/>
              <a:pathLst>
                <a:path w="800" h="708" extrusionOk="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34;p38">
              <a:extLst>
                <a:ext uri="{FF2B5EF4-FFF2-40B4-BE49-F238E27FC236}">
                  <a16:creationId xmlns:a16="http://schemas.microsoft.com/office/drawing/2014/main" id="{3C64A092-C1D8-77CA-C349-D55AADAC3992}"/>
                </a:ext>
              </a:extLst>
            </p:cNvPr>
            <p:cNvSpPr/>
            <p:nvPr/>
          </p:nvSpPr>
          <p:spPr>
            <a:xfrm>
              <a:off x="5699155" y="3725740"/>
              <a:ext cx="61788" cy="54684"/>
            </a:xfrm>
            <a:custGeom>
              <a:avLst/>
              <a:gdLst/>
              <a:ahLst/>
              <a:cxnLst/>
              <a:rect l="l" t="t" r="r" b="b"/>
              <a:pathLst>
                <a:path w="800" h="708" fill="none" extrusionOk="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35;p38">
              <a:extLst>
                <a:ext uri="{FF2B5EF4-FFF2-40B4-BE49-F238E27FC236}">
                  <a16:creationId xmlns:a16="http://schemas.microsoft.com/office/drawing/2014/main" id="{85759BDB-2C9F-089D-E937-1352C0E8D3BF}"/>
                </a:ext>
              </a:extLst>
            </p:cNvPr>
            <p:cNvSpPr/>
            <p:nvPr/>
          </p:nvSpPr>
          <p:spPr>
            <a:xfrm>
              <a:off x="5725261" y="3773241"/>
              <a:ext cx="28577" cy="16683"/>
            </a:xfrm>
            <a:custGeom>
              <a:avLst/>
              <a:gdLst/>
              <a:ahLst/>
              <a:cxnLst/>
              <a:rect l="l" t="t" r="r" b="b"/>
              <a:pathLst>
                <a:path w="370" h="216" extrusionOk="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36;p38">
              <a:extLst>
                <a:ext uri="{FF2B5EF4-FFF2-40B4-BE49-F238E27FC236}">
                  <a16:creationId xmlns:a16="http://schemas.microsoft.com/office/drawing/2014/main" id="{4CFCE4AA-5CE3-6912-C053-8EF784C3AEAD}"/>
                </a:ext>
              </a:extLst>
            </p:cNvPr>
            <p:cNvSpPr/>
            <p:nvPr/>
          </p:nvSpPr>
          <p:spPr>
            <a:xfrm>
              <a:off x="5725261" y="3773241"/>
              <a:ext cx="28577" cy="16683"/>
            </a:xfrm>
            <a:custGeom>
              <a:avLst/>
              <a:gdLst/>
              <a:ahLst/>
              <a:cxnLst/>
              <a:rect l="l" t="t" r="r" b="b"/>
              <a:pathLst>
                <a:path w="370" h="216" fill="none" extrusionOk="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37;p38">
              <a:extLst>
                <a:ext uri="{FF2B5EF4-FFF2-40B4-BE49-F238E27FC236}">
                  <a16:creationId xmlns:a16="http://schemas.microsoft.com/office/drawing/2014/main" id="{3984348B-A037-E983-A4D5-5F7D1218764A}"/>
                </a:ext>
              </a:extLst>
            </p:cNvPr>
            <p:cNvSpPr/>
            <p:nvPr/>
          </p:nvSpPr>
          <p:spPr>
            <a:xfrm>
              <a:off x="3523015" y="3170401"/>
              <a:ext cx="230238" cy="85502"/>
            </a:xfrm>
            <a:custGeom>
              <a:avLst/>
              <a:gdLst/>
              <a:ahLst/>
              <a:cxnLst/>
              <a:rect l="l" t="t" r="r" b="b"/>
              <a:pathLst>
                <a:path w="2981" h="1107" extrusionOk="0">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38;p38">
              <a:extLst>
                <a:ext uri="{FF2B5EF4-FFF2-40B4-BE49-F238E27FC236}">
                  <a16:creationId xmlns:a16="http://schemas.microsoft.com/office/drawing/2014/main" id="{A34F6F4B-2857-B921-EC98-0E2F31C4DF4B}"/>
                </a:ext>
              </a:extLst>
            </p:cNvPr>
            <p:cNvSpPr/>
            <p:nvPr/>
          </p:nvSpPr>
          <p:spPr>
            <a:xfrm>
              <a:off x="3041290" y="4008121"/>
              <a:ext cx="230238" cy="33367"/>
            </a:xfrm>
            <a:custGeom>
              <a:avLst/>
              <a:gdLst/>
              <a:ahLst/>
              <a:cxnLst/>
              <a:rect l="l" t="t" r="r" b="b"/>
              <a:pathLst>
                <a:path w="2981" h="432" extrusionOk="0">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39;p38">
              <a:extLst>
                <a:ext uri="{FF2B5EF4-FFF2-40B4-BE49-F238E27FC236}">
                  <a16:creationId xmlns:a16="http://schemas.microsoft.com/office/drawing/2014/main" id="{99B6830C-4CC8-11D5-BEDB-5178C9356AA5}"/>
                </a:ext>
              </a:extLst>
            </p:cNvPr>
            <p:cNvSpPr/>
            <p:nvPr/>
          </p:nvSpPr>
          <p:spPr>
            <a:xfrm>
              <a:off x="5810762" y="4041410"/>
              <a:ext cx="249237" cy="23789"/>
            </a:xfrm>
            <a:custGeom>
              <a:avLst/>
              <a:gdLst/>
              <a:ahLst/>
              <a:cxnLst/>
              <a:rect l="l" t="t" r="r" b="b"/>
              <a:pathLst>
                <a:path w="3227" h="308" extrusionOk="0">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40;p38">
              <a:extLst>
                <a:ext uri="{FF2B5EF4-FFF2-40B4-BE49-F238E27FC236}">
                  <a16:creationId xmlns:a16="http://schemas.microsoft.com/office/drawing/2014/main" id="{386E8BB3-3146-2ADC-F218-B85CC7EBF530}"/>
                </a:ext>
              </a:extLst>
            </p:cNvPr>
            <p:cNvSpPr/>
            <p:nvPr/>
          </p:nvSpPr>
          <p:spPr>
            <a:xfrm>
              <a:off x="4742812" y="2804912"/>
              <a:ext cx="111605" cy="109291"/>
            </a:xfrm>
            <a:custGeom>
              <a:avLst/>
              <a:gdLst/>
              <a:ahLst/>
              <a:cxnLst/>
              <a:rect l="l" t="t" r="r" b="b"/>
              <a:pathLst>
                <a:path w="1445" h="1415" extrusionOk="0">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41;p38">
              <a:extLst>
                <a:ext uri="{FF2B5EF4-FFF2-40B4-BE49-F238E27FC236}">
                  <a16:creationId xmlns:a16="http://schemas.microsoft.com/office/drawing/2014/main" id="{31804A6E-1263-EEA6-6359-F26093703B4E}"/>
                </a:ext>
              </a:extLst>
            </p:cNvPr>
            <p:cNvSpPr/>
            <p:nvPr/>
          </p:nvSpPr>
          <p:spPr>
            <a:xfrm>
              <a:off x="4854342" y="2859519"/>
              <a:ext cx="77" cy="77"/>
            </a:xfrm>
            <a:custGeom>
              <a:avLst/>
              <a:gdLst/>
              <a:ahLst/>
              <a:cxnLst/>
              <a:rect l="l" t="t" r="r" b="b"/>
              <a:pathLst>
                <a:path w="1" h="1" fill="none" extrusionOk="0">
                  <a:moveTo>
                    <a:pt x="1" y="1"/>
                  </a:move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42;p38">
              <a:extLst>
                <a:ext uri="{FF2B5EF4-FFF2-40B4-BE49-F238E27FC236}">
                  <a16:creationId xmlns:a16="http://schemas.microsoft.com/office/drawing/2014/main" id="{720F8CC3-CF75-D7D6-440E-F54582E18223}"/>
                </a:ext>
              </a:extLst>
            </p:cNvPr>
            <p:cNvSpPr/>
            <p:nvPr/>
          </p:nvSpPr>
          <p:spPr>
            <a:xfrm>
              <a:off x="4742812" y="2804912"/>
              <a:ext cx="111605" cy="109291"/>
            </a:xfrm>
            <a:custGeom>
              <a:avLst/>
              <a:gdLst/>
              <a:ahLst/>
              <a:cxnLst/>
              <a:rect l="l" t="t" r="r" b="b"/>
              <a:pathLst>
                <a:path w="1445" h="1415" fill="none" extrusionOk="0">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43;p38">
              <a:extLst>
                <a:ext uri="{FF2B5EF4-FFF2-40B4-BE49-F238E27FC236}">
                  <a16:creationId xmlns:a16="http://schemas.microsoft.com/office/drawing/2014/main" id="{17D94929-8CF2-1D66-823C-864EA562CAA3}"/>
                </a:ext>
              </a:extLst>
            </p:cNvPr>
            <p:cNvSpPr/>
            <p:nvPr/>
          </p:nvSpPr>
          <p:spPr>
            <a:xfrm>
              <a:off x="4026134" y="2975839"/>
              <a:ext cx="78394" cy="78396"/>
            </a:xfrm>
            <a:custGeom>
              <a:avLst/>
              <a:gdLst/>
              <a:ahLst/>
              <a:cxnLst/>
              <a:rect l="l" t="t" r="r" b="b"/>
              <a:pathLst>
                <a:path w="1015" h="1015" extrusionOk="0">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44;p38">
              <a:extLst>
                <a:ext uri="{FF2B5EF4-FFF2-40B4-BE49-F238E27FC236}">
                  <a16:creationId xmlns:a16="http://schemas.microsoft.com/office/drawing/2014/main" id="{05C2D977-DCAC-AFC5-23E6-BFCDF2BD960E}"/>
                </a:ext>
              </a:extLst>
            </p:cNvPr>
            <p:cNvSpPr/>
            <p:nvPr/>
          </p:nvSpPr>
          <p:spPr>
            <a:xfrm>
              <a:off x="4246799" y="2721881"/>
              <a:ext cx="49971" cy="49895"/>
            </a:xfrm>
            <a:custGeom>
              <a:avLst/>
              <a:gdLst/>
              <a:ahLst/>
              <a:cxnLst/>
              <a:rect l="l" t="t" r="r" b="b"/>
              <a:pathLst>
                <a:path w="647" h="646" extrusionOk="0">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45;p38">
              <a:extLst>
                <a:ext uri="{FF2B5EF4-FFF2-40B4-BE49-F238E27FC236}">
                  <a16:creationId xmlns:a16="http://schemas.microsoft.com/office/drawing/2014/main" id="{01562404-B211-5C75-75E4-AAD3065C2C3B}"/>
                </a:ext>
              </a:extLst>
            </p:cNvPr>
            <p:cNvSpPr/>
            <p:nvPr/>
          </p:nvSpPr>
          <p:spPr>
            <a:xfrm>
              <a:off x="5822579" y="2747988"/>
              <a:ext cx="45182" cy="42790"/>
            </a:xfrm>
            <a:custGeom>
              <a:avLst/>
              <a:gdLst/>
              <a:ahLst/>
              <a:cxnLst/>
              <a:rect l="l" t="t" r="r" b="b"/>
              <a:pathLst>
                <a:path w="585" h="554" extrusionOk="0">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46;p38">
              <a:extLst>
                <a:ext uri="{FF2B5EF4-FFF2-40B4-BE49-F238E27FC236}">
                  <a16:creationId xmlns:a16="http://schemas.microsoft.com/office/drawing/2014/main" id="{A2B48788-30DD-8115-64ED-1B1BF39BAE3B}"/>
                </a:ext>
              </a:extLst>
            </p:cNvPr>
            <p:cNvSpPr/>
            <p:nvPr/>
          </p:nvSpPr>
          <p:spPr>
            <a:xfrm>
              <a:off x="4384434" y="2852413"/>
              <a:ext cx="113999" cy="114003"/>
            </a:xfrm>
            <a:custGeom>
              <a:avLst/>
              <a:gdLst/>
              <a:ahLst/>
              <a:cxnLst/>
              <a:rect l="l" t="t" r="r" b="b"/>
              <a:pathLst>
                <a:path w="1476" h="1476" extrusionOk="0">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47;p38">
              <a:extLst>
                <a:ext uri="{FF2B5EF4-FFF2-40B4-BE49-F238E27FC236}">
                  <a16:creationId xmlns:a16="http://schemas.microsoft.com/office/drawing/2014/main" id="{674E0886-3297-8E3F-F999-39FAD576D96F}"/>
                </a:ext>
              </a:extLst>
            </p:cNvPr>
            <p:cNvSpPr/>
            <p:nvPr/>
          </p:nvSpPr>
          <p:spPr>
            <a:xfrm>
              <a:off x="2642595" y="2532031"/>
              <a:ext cx="97316" cy="99714"/>
            </a:xfrm>
            <a:custGeom>
              <a:avLst/>
              <a:gdLst/>
              <a:ahLst/>
              <a:cxnLst/>
              <a:rect l="l" t="t" r="r" b="b"/>
              <a:pathLst>
                <a:path w="1260" h="1291" extrusionOk="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48;p38">
              <a:extLst>
                <a:ext uri="{FF2B5EF4-FFF2-40B4-BE49-F238E27FC236}">
                  <a16:creationId xmlns:a16="http://schemas.microsoft.com/office/drawing/2014/main" id="{C5F70815-2775-D056-9B1C-0ED0B77B6F48}"/>
                </a:ext>
              </a:extLst>
            </p:cNvPr>
            <p:cNvSpPr/>
            <p:nvPr/>
          </p:nvSpPr>
          <p:spPr>
            <a:xfrm>
              <a:off x="4313299" y="3768452"/>
              <a:ext cx="469898" cy="237428"/>
            </a:xfrm>
            <a:custGeom>
              <a:avLst/>
              <a:gdLst/>
              <a:ahLst/>
              <a:cxnLst/>
              <a:rect l="l" t="t" r="r" b="b"/>
              <a:pathLst>
                <a:path w="6084" h="3074" extrusionOk="0">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9752240"/>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674374" y="136940"/>
            <a:ext cx="7138219"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DashBoard (Desktop View)</a:t>
            </a:r>
          </a:p>
        </p:txBody>
      </p:sp>
      <p:pic>
        <p:nvPicPr>
          <p:cNvPr id="6" name="Picture 5">
            <a:extLst>
              <a:ext uri="{FF2B5EF4-FFF2-40B4-BE49-F238E27FC236}">
                <a16:creationId xmlns:a16="http://schemas.microsoft.com/office/drawing/2014/main" id="{B73AFD05-1F45-6F98-426C-60F2C39E7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542" y="975147"/>
            <a:ext cx="9704439" cy="5537677"/>
          </a:xfrm>
          <a:prstGeom prst="rect">
            <a:avLst/>
          </a:prstGeom>
        </p:spPr>
      </p:pic>
    </p:spTree>
    <p:extLst>
      <p:ext uri="{BB962C8B-B14F-4D97-AF65-F5344CB8AC3E}">
        <p14:creationId xmlns:p14="http://schemas.microsoft.com/office/powerpoint/2010/main" val="1768942853"/>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340077" y="136940"/>
            <a:ext cx="6971071"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DashBoard (Desktop View)</a:t>
            </a:r>
          </a:p>
        </p:txBody>
      </p:sp>
      <p:pic>
        <p:nvPicPr>
          <p:cNvPr id="6" name="Picture 5">
            <a:extLst>
              <a:ext uri="{FF2B5EF4-FFF2-40B4-BE49-F238E27FC236}">
                <a16:creationId xmlns:a16="http://schemas.microsoft.com/office/drawing/2014/main" id="{14884BA6-2224-210E-4A8A-0BC751614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826" y="963716"/>
            <a:ext cx="9144000" cy="5496078"/>
          </a:xfrm>
          <a:prstGeom prst="rect">
            <a:avLst/>
          </a:prstGeom>
        </p:spPr>
      </p:pic>
    </p:spTree>
    <p:extLst>
      <p:ext uri="{BB962C8B-B14F-4D97-AF65-F5344CB8AC3E}">
        <p14:creationId xmlns:p14="http://schemas.microsoft.com/office/powerpoint/2010/main" val="2493810126"/>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172929" y="136940"/>
            <a:ext cx="7767484"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DashBoard (Desktop View)</a:t>
            </a:r>
          </a:p>
        </p:txBody>
      </p:sp>
      <p:pic>
        <p:nvPicPr>
          <p:cNvPr id="6" name="Picture 5">
            <a:extLst>
              <a:ext uri="{FF2B5EF4-FFF2-40B4-BE49-F238E27FC236}">
                <a16:creationId xmlns:a16="http://schemas.microsoft.com/office/drawing/2014/main" id="{CC641831-6CCB-8E95-6B01-638C13303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311" y="971337"/>
            <a:ext cx="9450508" cy="5390134"/>
          </a:xfrm>
          <a:prstGeom prst="rect">
            <a:avLst/>
          </a:prstGeom>
        </p:spPr>
      </p:pic>
    </p:spTree>
    <p:extLst>
      <p:ext uri="{BB962C8B-B14F-4D97-AF65-F5344CB8AC3E}">
        <p14:creationId xmlns:p14="http://schemas.microsoft.com/office/powerpoint/2010/main" val="1450331743"/>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212258" y="238016"/>
            <a:ext cx="7767484"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DashBoard (Mobile Layout)</a:t>
            </a:r>
          </a:p>
        </p:txBody>
      </p:sp>
      <p:pic>
        <p:nvPicPr>
          <p:cNvPr id="4" name="Picture 3">
            <a:extLst>
              <a:ext uri="{FF2B5EF4-FFF2-40B4-BE49-F238E27FC236}">
                <a16:creationId xmlns:a16="http://schemas.microsoft.com/office/drawing/2014/main" id="{57A6EAA3-1AC9-EE87-FFE5-812126D6E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653" y="1235015"/>
            <a:ext cx="2419762" cy="4976372"/>
          </a:xfrm>
          <a:prstGeom prst="rect">
            <a:avLst/>
          </a:prstGeom>
        </p:spPr>
      </p:pic>
      <p:pic>
        <p:nvPicPr>
          <p:cNvPr id="7" name="Picture 6">
            <a:extLst>
              <a:ext uri="{FF2B5EF4-FFF2-40B4-BE49-F238E27FC236}">
                <a16:creationId xmlns:a16="http://schemas.microsoft.com/office/drawing/2014/main" id="{4921FE74-74BB-50E7-55F3-76F7DE4C3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5213" y="1235015"/>
            <a:ext cx="2413540" cy="4976372"/>
          </a:xfrm>
          <a:prstGeom prst="rect">
            <a:avLst/>
          </a:prstGeom>
        </p:spPr>
      </p:pic>
      <p:pic>
        <p:nvPicPr>
          <p:cNvPr id="8" name="Picture 7">
            <a:extLst>
              <a:ext uri="{FF2B5EF4-FFF2-40B4-BE49-F238E27FC236}">
                <a16:creationId xmlns:a16="http://schemas.microsoft.com/office/drawing/2014/main" id="{92982782-DC16-3410-9473-1FF187CC25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6551" y="1208019"/>
            <a:ext cx="2416650" cy="4976372"/>
          </a:xfrm>
          <a:prstGeom prst="rect">
            <a:avLst/>
          </a:prstGeom>
        </p:spPr>
      </p:pic>
    </p:spTree>
    <p:extLst>
      <p:ext uri="{BB962C8B-B14F-4D97-AF65-F5344CB8AC3E}">
        <p14:creationId xmlns:p14="http://schemas.microsoft.com/office/powerpoint/2010/main" val="1708853472"/>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8343-D813-D229-9109-75D8C983A1C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666F94-1D95-D10E-D7CA-40788ECF42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D27860D-9CBA-408C-7D68-9E70C84B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AEBBD77-7CA6-2A7B-60C8-1D7A5A24A959}"/>
              </a:ext>
            </a:extLst>
          </p:cNvPr>
          <p:cNvSpPr txBox="1"/>
          <p:nvPr/>
        </p:nvSpPr>
        <p:spPr>
          <a:xfrm>
            <a:off x="2389239" y="290706"/>
            <a:ext cx="5750059"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  Primary Insights</a:t>
            </a:r>
          </a:p>
        </p:txBody>
      </p:sp>
      <p:sp>
        <p:nvSpPr>
          <p:cNvPr id="4" name="TextBox 3">
            <a:extLst>
              <a:ext uri="{FF2B5EF4-FFF2-40B4-BE49-F238E27FC236}">
                <a16:creationId xmlns:a16="http://schemas.microsoft.com/office/drawing/2014/main" id="{02F44F7E-01FC-EC0A-7B4E-3C3FC7B1EF09}"/>
              </a:ext>
            </a:extLst>
          </p:cNvPr>
          <p:cNvSpPr txBox="1"/>
          <p:nvPr/>
        </p:nvSpPr>
        <p:spPr>
          <a:xfrm>
            <a:off x="1087202" y="1029112"/>
            <a:ext cx="9580798" cy="876522"/>
          </a:xfrm>
          <a:prstGeom prst="rect">
            <a:avLst/>
          </a:prstGeom>
          <a:noFill/>
        </p:spPr>
        <p:txBody>
          <a:bodyPr wrap="square">
            <a:spAutoFit/>
          </a:bodyPr>
          <a:lstStyle/>
          <a:p>
            <a:pPr>
              <a:lnSpc>
                <a:spcPct val="150000"/>
              </a:lnSpc>
            </a:pPr>
            <a:r>
              <a:rPr lang="en-US" dirty="0">
                <a:solidFill>
                  <a:schemeClr val="bg1"/>
                </a:solidFill>
                <a:latin typeface="Montserrat" panose="00000500000000000000" pitchFamily="2" charset="0"/>
              </a:rPr>
              <a:t>1. List the top 3 and bottom 3 makers for the fiscal years 2023 and 2024 in terms of the number of 2-wheelers sold.</a:t>
            </a:r>
          </a:p>
        </p:txBody>
      </p:sp>
      <p:pic>
        <p:nvPicPr>
          <p:cNvPr id="13" name="Picture 12">
            <a:extLst>
              <a:ext uri="{FF2B5EF4-FFF2-40B4-BE49-F238E27FC236}">
                <a16:creationId xmlns:a16="http://schemas.microsoft.com/office/drawing/2014/main" id="{76C832C9-B3E8-9D37-64D9-75670CF43FC2}"/>
              </a:ext>
            </a:extLst>
          </p:cNvPr>
          <p:cNvPicPr>
            <a:picLocks noChangeAspect="1"/>
          </p:cNvPicPr>
          <p:nvPr/>
        </p:nvPicPr>
        <p:blipFill>
          <a:blip r:embed="rId3"/>
          <a:stretch>
            <a:fillRect/>
          </a:stretch>
        </p:blipFill>
        <p:spPr>
          <a:xfrm>
            <a:off x="886143" y="3019340"/>
            <a:ext cx="6025935" cy="2419688"/>
          </a:xfrm>
          <a:prstGeom prst="rect">
            <a:avLst/>
          </a:prstGeom>
        </p:spPr>
      </p:pic>
      <p:pic>
        <p:nvPicPr>
          <p:cNvPr id="14" name="Picture 13">
            <a:extLst>
              <a:ext uri="{FF2B5EF4-FFF2-40B4-BE49-F238E27FC236}">
                <a16:creationId xmlns:a16="http://schemas.microsoft.com/office/drawing/2014/main" id="{7D123C17-5E2D-0F36-ED99-5F31B057E40F}"/>
              </a:ext>
            </a:extLst>
          </p:cNvPr>
          <p:cNvPicPr>
            <a:picLocks noChangeAspect="1"/>
          </p:cNvPicPr>
          <p:nvPr/>
        </p:nvPicPr>
        <p:blipFill>
          <a:blip r:embed="rId4"/>
          <a:stretch>
            <a:fillRect/>
          </a:stretch>
        </p:blipFill>
        <p:spPr>
          <a:xfrm>
            <a:off x="7520438" y="1905634"/>
            <a:ext cx="3429479" cy="4534495"/>
          </a:xfrm>
          <a:prstGeom prst="rect">
            <a:avLst/>
          </a:prstGeom>
        </p:spPr>
      </p:pic>
    </p:spTree>
    <p:extLst>
      <p:ext uri="{BB962C8B-B14F-4D97-AF65-F5344CB8AC3E}">
        <p14:creationId xmlns:p14="http://schemas.microsoft.com/office/powerpoint/2010/main" val="385606991"/>
      </p:ext>
    </p:extLst>
  </p:cSld>
  <p:clrMapOvr>
    <a:masterClrMapping/>
  </p:clrMapOvr>
  <mc:AlternateContent xmlns:mc="http://schemas.openxmlformats.org/markup-compatibility/2006">
    <mc:Choice xmlns:p14="http://schemas.microsoft.com/office/powerpoint/2010/main" Requires="p14">
      <p:transition spd="slow" p14:dur="4500" advClick="0" advTm="5000">
        <p14:vortex dir="r"/>
      </p:transition>
    </mc:Choice>
    <mc:Fallback>
      <p:transition spd="slow"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1061</Words>
  <Application>Microsoft Office PowerPoint</Application>
  <PresentationFormat>Widescreen</PresentationFormat>
  <Paragraphs>91</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AMEYA MODAK</dc:creator>
  <cp:lastModifiedBy>Jayantilal Nikam</cp:lastModifiedBy>
  <cp:revision>21</cp:revision>
  <dcterms:created xsi:type="dcterms:W3CDTF">2024-09-01T20:19:08Z</dcterms:created>
  <dcterms:modified xsi:type="dcterms:W3CDTF">2024-09-04T15:34:12Z</dcterms:modified>
</cp:coreProperties>
</file>