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4446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81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93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06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99922" y="-24915"/>
            <a:ext cx="1189151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1: Implementation </a:t>
            </a:r>
            <a:r>
              <a:rPr lang="en-US" sz="32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of Material review and disposition process to reduce waste and scrap</a:t>
            </a:r>
            <a:endParaRPr sz="32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23644" y="1052303"/>
            <a:ext cx="1149038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Waste generation due to lack of material disposition process for non-conforming parts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 a new process to identify disposition of non-conforming parts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99922" y="2129521"/>
            <a:ext cx="11136701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existing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gaps in the processes </a:t>
            </a: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parameters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contributing to non-conforming parts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tools like 5 Whys and Value stream mapping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l="4645" t="1612" r="934" b="2409"/>
          <a:stretch/>
        </p:blipFill>
        <p:spPr>
          <a:xfrm>
            <a:off x="7922850" y="3311775"/>
            <a:ext cx="4132200" cy="30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/>
          <p:nvPr/>
        </p:nvSpPr>
        <p:spPr>
          <a:xfrm>
            <a:off x="99922" y="3958350"/>
            <a:ext cx="709450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contributors to non-conforming parts: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algn="just"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Supplier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issue(38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Manufacturing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scrap(25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Material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Handling(19%)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robust process to review the rejections from the line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rejections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97775" y="803700"/>
            <a:ext cx="3722100" cy="54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system implemented (As depicted in flowchart)</a:t>
            </a:r>
            <a:endParaRPr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communication and resolution</a:t>
            </a:r>
            <a:endParaRPr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and RMA process implemented 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 reduction and cost recovery for SQ issues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 Quality defects by 10%</a:t>
            </a:r>
            <a:endParaRPr dirty="0"/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Handling and kitting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by 25% over period of 3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Improved productivity and efficiency</a:t>
            </a:r>
            <a:endParaRPr dirty="0"/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675" y="703375"/>
            <a:ext cx="8207451" cy="56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99925" y="-24921"/>
            <a:ext cx="118914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Continued...</a:t>
            </a:r>
            <a:endParaRPr sz="32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99922" y="-24915"/>
            <a:ext cx="118915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2: Implementation </a:t>
            </a:r>
            <a:r>
              <a:rPr lang="en-US" sz="32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of QMS and development of supplier scorecard</a:t>
            </a:r>
            <a:endParaRPr sz="32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99922" y="1058849"/>
            <a:ext cx="11662200" cy="27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Statement: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 start-up, there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 formal communication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quality issues and systematic problem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within timeline defined by 8D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introduce a problem solving method within a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 through SAP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supplier scorecard linked with the system QMS to track supplier performance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99922" y="3163660"/>
            <a:ext cx="11136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stakeholders and their requirements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Capturing all quality related data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 system based on 8D methodology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of QMS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trike="sngStrike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Launching systematic problem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through QMS to entire supplier base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KPIs for supplier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scorecard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117174" y="2198298"/>
            <a:ext cx="110562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issues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using 7 Diamond and 8Ds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rolled out internally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QMS system encourages proper problem solving methodology, thus helping in documentation of complete analysis including containment actions, root cause analysis and preventive actions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related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inspection related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captured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thus avoiding 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discrepancies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Reduced time on containment activities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17174" y="4593971"/>
            <a:ext cx="837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Action Items: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formalize the supplier scorecard and connect this with the QMS system to auto-update the supplier scorecard thus reflecting real time data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17175" y="671251"/>
            <a:ext cx="9527100" cy="1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Inefficient methodology of problem solving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 documentation and supporting evidence of every step of 8D not available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Inadequate communication with the suppliers regarding the quality issues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99922" y="-24915"/>
            <a:ext cx="11891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Continued...</a:t>
            </a:r>
            <a:endParaRPr sz="32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0"/>
          <p:cNvSpPr txBox="1"/>
          <p:nvPr/>
        </p:nvSpPr>
        <p:spPr>
          <a:xfrm>
            <a:off x="99922" y="-24915"/>
            <a:ext cx="118915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responsibilities during current and previous roles:</a:t>
            </a:r>
            <a:endParaRPr sz="32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102" y="731520"/>
            <a:ext cx="10936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Preliminary root cause analysis of daily quality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Supporting Incoming Quality Inspection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Reviewing of PPAP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 Design and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functional collaboration as and when required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1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418</Words>
  <Application>Microsoft Office PowerPoint</Application>
  <PresentationFormat>Widescreen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Purva Mujumdar</dc:creator>
  <cp:lastModifiedBy>Purva Mujumdar</cp:lastModifiedBy>
  <cp:revision>7</cp:revision>
  <dcterms:modified xsi:type="dcterms:W3CDTF">2018-04-27T04:49:12Z</dcterms:modified>
</cp:coreProperties>
</file>