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3"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CC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4" d="100"/>
          <a:sy n="54" d="100"/>
        </p:scale>
        <p:origin x="7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9A332B"/>
          </a:solidFill>
        </p:spPr>
        <p:txBody>
          <a:bodyPr wrap="square" lIns="0" tIns="0" rIns="0" bIns="0" rtlCol="0"/>
          <a:lstStyle/>
          <a:p>
            <a:endParaRPr/>
          </a:p>
        </p:txBody>
      </p:sp>
      <p:sp>
        <p:nvSpPr>
          <p:cNvPr id="17" name="bg object 17"/>
          <p:cNvSpPr/>
          <p:nvPr/>
        </p:nvSpPr>
        <p:spPr>
          <a:xfrm>
            <a:off x="0" y="11"/>
            <a:ext cx="18288000" cy="10038715"/>
          </a:xfrm>
          <a:custGeom>
            <a:avLst/>
            <a:gdLst/>
            <a:ahLst/>
            <a:cxnLst/>
            <a:rect l="l" t="t" r="r" b="b"/>
            <a:pathLst>
              <a:path w="18288000" h="10038715">
                <a:moveTo>
                  <a:pt x="1892033" y="7960969"/>
                </a:moveTo>
                <a:lnTo>
                  <a:pt x="1855368" y="7960969"/>
                </a:lnTo>
                <a:lnTo>
                  <a:pt x="1855368" y="10002647"/>
                </a:lnTo>
                <a:lnTo>
                  <a:pt x="1892033" y="10002647"/>
                </a:lnTo>
                <a:lnTo>
                  <a:pt x="1892033" y="7960969"/>
                </a:lnTo>
                <a:close/>
              </a:path>
              <a:path w="18288000" h="10038715">
                <a:moveTo>
                  <a:pt x="3966692" y="7960969"/>
                </a:moveTo>
                <a:lnTo>
                  <a:pt x="3930040" y="7960969"/>
                </a:lnTo>
                <a:lnTo>
                  <a:pt x="3930040" y="10002647"/>
                </a:lnTo>
                <a:lnTo>
                  <a:pt x="3966692" y="10002647"/>
                </a:lnTo>
                <a:lnTo>
                  <a:pt x="3966692" y="7960969"/>
                </a:lnTo>
                <a:close/>
              </a:path>
              <a:path w="18288000" h="10038715">
                <a:moveTo>
                  <a:pt x="3966692" y="1733308"/>
                </a:moveTo>
                <a:lnTo>
                  <a:pt x="3930040" y="1733308"/>
                </a:lnTo>
                <a:lnTo>
                  <a:pt x="3930040" y="3774986"/>
                </a:lnTo>
                <a:lnTo>
                  <a:pt x="3966692" y="3774986"/>
                </a:lnTo>
                <a:lnTo>
                  <a:pt x="3966692" y="1733308"/>
                </a:lnTo>
                <a:close/>
              </a:path>
              <a:path w="18288000" h="10038715">
                <a:moveTo>
                  <a:pt x="6045022" y="7960969"/>
                </a:moveTo>
                <a:lnTo>
                  <a:pt x="6008370" y="7960969"/>
                </a:lnTo>
                <a:lnTo>
                  <a:pt x="6008370" y="10002647"/>
                </a:lnTo>
                <a:lnTo>
                  <a:pt x="6045022" y="10002647"/>
                </a:lnTo>
                <a:lnTo>
                  <a:pt x="6045022" y="7960969"/>
                </a:lnTo>
                <a:close/>
              </a:path>
              <a:path w="18288000" h="10038715">
                <a:moveTo>
                  <a:pt x="6045022" y="1733308"/>
                </a:moveTo>
                <a:lnTo>
                  <a:pt x="6008370" y="1733308"/>
                </a:lnTo>
                <a:lnTo>
                  <a:pt x="6008370" y="3774986"/>
                </a:lnTo>
                <a:lnTo>
                  <a:pt x="6045022" y="3774986"/>
                </a:lnTo>
                <a:lnTo>
                  <a:pt x="6045022" y="1733308"/>
                </a:lnTo>
                <a:close/>
              </a:path>
              <a:path w="18288000" h="10038715">
                <a:moveTo>
                  <a:pt x="12278932" y="7960969"/>
                </a:moveTo>
                <a:lnTo>
                  <a:pt x="12242267" y="7960969"/>
                </a:lnTo>
                <a:lnTo>
                  <a:pt x="12242267" y="10002647"/>
                </a:lnTo>
                <a:lnTo>
                  <a:pt x="12278932" y="10002647"/>
                </a:lnTo>
                <a:lnTo>
                  <a:pt x="12278932" y="7960969"/>
                </a:lnTo>
                <a:close/>
              </a:path>
              <a:path w="18288000" h="10038715">
                <a:moveTo>
                  <a:pt x="12278932" y="1733308"/>
                </a:moveTo>
                <a:lnTo>
                  <a:pt x="12242267" y="1733308"/>
                </a:lnTo>
                <a:lnTo>
                  <a:pt x="12242267" y="3774986"/>
                </a:lnTo>
                <a:lnTo>
                  <a:pt x="12278932" y="3774986"/>
                </a:lnTo>
                <a:lnTo>
                  <a:pt x="12278932" y="1733308"/>
                </a:lnTo>
                <a:close/>
              </a:path>
              <a:path w="18288000" h="10038715">
                <a:moveTo>
                  <a:pt x="14357261" y="7960969"/>
                </a:moveTo>
                <a:lnTo>
                  <a:pt x="14320609" y="7960969"/>
                </a:lnTo>
                <a:lnTo>
                  <a:pt x="14320609" y="10002647"/>
                </a:lnTo>
                <a:lnTo>
                  <a:pt x="14357261" y="10002647"/>
                </a:lnTo>
                <a:lnTo>
                  <a:pt x="14357261" y="7960969"/>
                </a:lnTo>
                <a:close/>
              </a:path>
              <a:path w="18288000" h="10038715">
                <a:moveTo>
                  <a:pt x="14357261" y="1733308"/>
                </a:moveTo>
                <a:lnTo>
                  <a:pt x="14320609" y="1733308"/>
                </a:lnTo>
                <a:lnTo>
                  <a:pt x="14320609" y="3774986"/>
                </a:lnTo>
                <a:lnTo>
                  <a:pt x="14357261" y="3774986"/>
                </a:lnTo>
                <a:lnTo>
                  <a:pt x="14357261" y="1733308"/>
                </a:lnTo>
                <a:close/>
              </a:path>
              <a:path w="18288000" h="10038715">
                <a:moveTo>
                  <a:pt x="16431921" y="7960969"/>
                </a:moveTo>
                <a:lnTo>
                  <a:pt x="16398939" y="7960969"/>
                </a:lnTo>
                <a:lnTo>
                  <a:pt x="16398939" y="10002647"/>
                </a:lnTo>
                <a:lnTo>
                  <a:pt x="16431921" y="10002647"/>
                </a:lnTo>
                <a:lnTo>
                  <a:pt x="16431921" y="7960969"/>
                </a:lnTo>
                <a:close/>
              </a:path>
              <a:path w="18288000" h="10038715">
                <a:moveTo>
                  <a:pt x="16431921" y="1733308"/>
                </a:moveTo>
                <a:lnTo>
                  <a:pt x="16398939" y="1733308"/>
                </a:lnTo>
                <a:lnTo>
                  <a:pt x="16398939" y="3774986"/>
                </a:lnTo>
                <a:lnTo>
                  <a:pt x="16431921" y="3774986"/>
                </a:lnTo>
                <a:lnTo>
                  <a:pt x="16431921" y="1733308"/>
                </a:lnTo>
                <a:close/>
              </a:path>
              <a:path w="18288000" h="10038715">
                <a:moveTo>
                  <a:pt x="18288000" y="1696046"/>
                </a:moveTo>
                <a:lnTo>
                  <a:pt x="16431921" y="1696046"/>
                </a:lnTo>
                <a:lnTo>
                  <a:pt x="16431921" y="0"/>
                </a:lnTo>
                <a:lnTo>
                  <a:pt x="16398939" y="0"/>
                </a:lnTo>
                <a:lnTo>
                  <a:pt x="16398939" y="1696046"/>
                </a:lnTo>
                <a:lnTo>
                  <a:pt x="14357261" y="1696046"/>
                </a:lnTo>
                <a:lnTo>
                  <a:pt x="14357261" y="0"/>
                </a:lnTo>
                <a:lnTo>
                  <a:pt x="14320609" y="0"/>
                </a:lnTo>
                <a:lnTo>
                  <a:pt x="14320609" y="1696046"/>
                </a:lnTo>
                <a:lnTo>
                  <a:pt x="12278932" y="1696046"/>
                </a:lnTo>
                <a:lnTo>
                  <a:pt x="12278932" y="0"/>
                </a:lnTo>
                <a:lnTo>
                  <a:pt x="12245937" y="0"/>
                </a:lnTo>
                <a:lnTo>
                  <a:pt x="12245937" y="1696046"/>
                </a:lnTo>
                <a:lnTo>
                  <a:pt x="10204259" y="1696046"/>
                </a:lnTo>
                <a:lnTo>
                  <a:pt x="10204259" y="0"/>
                </a:lnTo>
                <a:lnTo>
                  <a:pt x="10167607" y="0"/>
                </a:lnTo>
                <a:lnTo>
                  <a:pt x="10167607" y="596"/>
                </a:lnTo>
                <a:lnTo>
                  <a:pt x="10161359" y="596"/>
                </a:lnTo>
                <a:lnTo>
                  <a:pt x="10161359" y="1696046"/>
                </a:lnTo>
                <a:lnTo>
                  <a:pt x="10161359" y="10003117"/>
                </a:lnTo>
                <a:lnTo>
                  <a:pt x="8125930" y="10003117"/>
                </a:lnTo>
                <a:lnTo>
                  <a:pt x="8125930" y="7960957"/>
                </a:lnTo>
                <a:lnTo>
                  <a:pt x="10161359" y="7960957"/>
                </a:lnTo>
                <a:lnTo>
                  <a:pt x="10161359" y="7927937"/>
                </a:lnTo>
                <a:lnTo>
                  <a:pt x="8125930" y="7927937"/>
                </a:lnTo>
                <a:lnTo>
                  <a:pt x="8125930" y="5885777"/>
                </a:lnTo>
                <a:lnTo>
                  <a:pt x="10161359" y="5885777"/>
                </a:lnTo>
                <a:lnTo>
                  <a:pt x="10161359" y="5850217"/>
                </a:lnTo>
                <a:lnTo>
                  <a:pt x="8125930" y="5850217"/>
                </a:lnTo>
                <a:lnTo>
                  <a:pt x="8125930" y="3808057"/>
                </a:lnTo>
                <a:lnTo>
                  <a:pt x="10161359" y="3808057"/>
                </a:lnTo>
                <a:lnTo>
                  <a:pt x="10161359" y="3771227"/>
                </a:lnTo>
                <a:lnTo>
                  <a:pt x="8125930" y="3771227"/>
                </a:lnTo>
                <a:lnTo>
                  <a:pt x="8125930" y="1732876"/>
                </a:lnTo>
                <a:lnTo>
                  <a:pt x="10161359" y="1732876"/>
                </a:lnTo>
                <a:lnTo>
                  <a:pt x="10161359" y="1696046"/>
                </a:lnTo>
                <a:lnTo>
                  <a:pt x="8125930" y="1696046"/>
                </a:lnTo>
                <a:lnTo>
                  <a:pt x="8125930" y="596"/>
                </a:lnTo>
                <a:lnTo>
                  <a:pt x="8119681" y="596"/>
                </a:lnTo>
                <a:lnTo>
                  <a:pt x="8119681" y="0"/>
                </a:lnTo>
                <a:lnTo>
                  <a:pt x="8089278" y="0"/>
                </a:lnTo>
                <a:lnTo>
                  <a:pt x="8089278" y="1732876"/>
                </a:lnTo>
                <a:lnTo>
                  <a:pt x="8089278" y="1733308"/>
                </a:lnTo>
                <a:lnTo>
                  <a:pt x="8086699" y="1733308"/>
                </a:lnTo>
                <a:lnTo>
                  <a:pt x="8086699" y="3774986"/>
                </a:lnTo>
                <a:lnTo>
                  <a:pt x="8089278" y="3774986"/>
                </a:lnTo>
                <a:lnTo>
                  <a:pt x="1892033" y="3775037"/>
                </a:lnTo>
                <a:lnTo>
                  <a:pt x="1892033" y="3771227"/>
                </a:lnTo>
                <a:lnTo>
                  <a:pt x="1892033" y="1732876"/>
                </a:lnTo>
                <a:lnTo>
                  <a:pt x="8089278" y="1732876"/>
                </a:lnTo>
                <a:lnTo>
                  <a:pt x="8089278" y="0"/>
                </a:lnTo>
                <a:lnTo>
                  <a:pt x="8086699" y="0"/>
                </a:lnTo>
                <a:lnTo>
                  <a:pt x="8086699" y="1696046"/>
                </a:lnTo>
                <a:lnTo>
                  <a:pt x="6045022" y="1696046"/>
                </a:lnTo>
                <a:lnTo>
                  <a:pt x="6045022" y="0"/>
                </a:lnTo>
                <a:lnTo>
                  <a:pt x="6008370" y="0"/>
                </a:lnTo>
                <a:lnTo>
                  <a:pt x="6008370" y="1696046"/>
                </a:lnTo>
                <a:lnTo>
                  <a:pt x="3966692" y="1696046"/>
                </a:lnTo>
                <a:lnTo>
                  <a:pt x="3966692" y="0"/>
                </a:lnTo>
                <a:lnTo>
                  <a:pt x="3933698" y="0"/>
                </a:lnTo>
                <a:lnTo>
                  <a:pt x="3933698" y="1696046"/>
                </a:lnTo>
                <a:lnTo>
                  <a:pt x="1892033" y="1696046"/>
                </a:lnTo>
                <a:lnTo>
                  <a:pt x="1892033" y="0"/>
                </a:lnTo>
                <a:lnTo>
                  <a:pt x="1855368" y="0"/>
                </a:lnTo>
                <a:lnTo>
                  <a:pt x="1855368" y="1696046"/>
                </a:lnTo>
                <a:lnTo>
                  <a:pt x="0" y="1696046"/>
                </a:lnTo>
                <a:lnTo>
                  <a:pt x="0" y="1732876"/>
                </a:lnTo>
                <a:lnTo>
                  <a:pt x="1855368" y="1732876"/>
                </a:lnTo>
                <a:lnTo>
                  <a:pt x="1855368" y="3771227"/>
                </a:lnTo>
                <a:lnTo>
                  <a:pt x="0" y="3771227"/>
                </a:lnTo>
                <a:lnTo>
                  <a:pt x="0" y="3775037"/>
                </a:lnTo>
                <a:lnTo>
                  <a:pt x="0" y="3808057"/>
                </a:lnTo>
                <a:lnTo>
                  <a:pt x="1855368" y="3808057"/>
                </a:lnTo>
                <a:lnTo>
                  <a:pt x="1855368" y="5849645"/>
                </a:lnTo>
                <a:lnTo>
                  <a:pt x="1892033" y="5849645"/>
                </a:lnTo>
                <a:lnTo>
                  <a:pt x="1892033" y="3808057"/>
                </a:lnTo>
                <a:lnTo>
                  <a:pt x="3933698" y="3808057"/>
                </a:lnTo>
                <a:lnTo>
                  <a:pt x="3933698" y="5849645"/>
                </a:lnTo>
                <a:lnTo>
                  <a:pt x="3966692" y="5849645"/>
                </a:lnTo>
                <a:lnTo>
                  <a:pt x="3966692" y="3808057"/>
                </a:lnTo>
                <a:lnTo>
                  <a:pt x="6008370" y="3808057"/>
                </a:lnTo>
                <a:lnTo>
                  <a:pt x="6008370" y="5849645"/>
                </a:lnTo>
                <a:lnTo>
                  <a:pt x="6045022" y="5849645"/>
                </a:lnTo>
                <a:lnTo>
                  <a:pt x="6045022" y="3808057"/>
                </a:lnTo>
                <a:lnTo>
                  <a:pt x="8086699" y="3808057"/>
                </a:lnTo>
                <a:lnTo>
                  <a:pt x="8086699" y="5849645"/>
                </a:lnTo>
                <a:lnTo>
                  <a:pt x="8089278" y="5849645"/>
                </a:lnTo>
                <a:lnTo>
                  <a:pt x="8089278" y="5850217"/>
                </a:lnTo>
                <a:lnTo>
                  <a:pt x="0" y="5850217"/>
                </a:lnTo>
                <a:lnTo>
                  <a:pt x="0" y="5885777"/>
                </a:lnTo>
                <a:lnTo>
                  <a:pt x="8089278" y="5885777"/>
                </a:lnTo>
                <a:lnTo>
                  <a:pt x="8089278" y="5886297"/>
                </a:lnTo>
                <a:lnTo>
                  <a:pt x="8086699" y="5886297"/>
                </a:lnTo>
                <a:lnTo>
                  <a:pt x="8086699" y="7927937"/>
                </a:lnTo>
                <a:lnTo>
                  <a:pt x="6045022" y="7927937"/>
                </a:lnTo>
                <a:lnTo>
                  <a:pt x="6045022" y="5886297"/>
                </a:lnTo>
                <a:lnTo>
                  <a:pt x="6008370" y="5886297"/>
                </a:lnTo>
                <a:lnTo>
                  <a:pt x="6008370" y="7927937"/>
                </a:lnTo>
                <a:lnTo>
                  <a:pt x="3966692" y="7927937"/>
                </a:lnTo>
                <a:lnTo>
                  <a:pt x="3966692" y="5886297"/>
                </a:lnTo>
                <a:lnTo>
                  <a:pt x="3933698" y="5886297"/>
                </a:lnTo>
                <a:lnTo>
                  <a:pt x="3933698" y="7927937"/>
                </a:lnTo>
                <a:lnTo>
                  <a:pt x="1892033" y="7927937"/>
                </a:lnTo>
                <a:lnTo>
                  <a:pt x="1892033" y="5886297"/>
                </a:lnTo>
                <a:lnTo>
                  <a:pt x="1855368" y="5886297"/>
                </a:lnTo>
                <a:lnTo>
                  <a:pt x="1855368" y="7927937"/>
                </a:lnTo>
                <a:lnTo>
                  <a:pt x="0" y="7927937"/>
                </a:lnTo>
                <a:lnTo>
                  <a:pt x="0" y="7960957"/>
                </a:lnTo>
                <a:lnTo>
                  <a:pt x="8089278" y="7960957"/>
                </a:lnTo>
                <a:lnTo>
                  <a:pt x="8086699" y="7960969"/>
                </a:lnTo>
                <a:lnTo>
                  <a:pt x="8086699" y="10002647"/>
                </a:lnTo>
                <a:lnTo>
                  <a:pt x="8089278" y="10002647"/>
                </a:lnTo>
                <a:lnTo>
                  <a:pt x="8089278" y="10003117"/>
                </a:lnTo>
                <a:lnTo>
                  <a:pt x="0" y="10003117"/>
                </a:lnTo>
                <a:lnTo>
                  <a:pt x="0" y="10038677"/>
                </a:lnTo>
                <a:lnTo>
                  <a:pt x="8089278" y="10038677"/>
                </a:lnTo>
                <a:lnTo>
                  <a:pt x="10198011" y="10038677"/>
                </a:lnTo>
                <a:lnTo>
                  <a:pt x="18288000" y="10038677"/>
                </a:lnTo>
                <a:lnTo>
                  <a:pt x="18288000" y="10003117"/>
                </a:lnTo>
                <a:lnTo>
                  <a:pt x="10198011" y="10003117"/>
                </a:lnTo>
                <a:lnTo>
                  <a:pt x="10198011" y="10002647"/>
                </a:lnTo>
                <a:lnTo>
                  <a:pt x="10204259" y="10002647"/>
                </a:lnTo>
                <a:lnTo>
                  <a:pt x="10204259" y="7960969"/>
                </a:lnTo>
                <a:lnTo>
                  <a:pt x="10198011" y="7960969"/>
                </a:lnTo>
                <a:lnTo>
                  <a:pt x="18288000" y="7960957"/>
                </a:lnTo>
                <a:lnTo>
                  <a:pt x="18288000" y="7927937"/>
                </a:lnTo>
                <a:lnTo>
                  <a:pt x="16431921" y="7927937"/>
                </a:lnTo>
                <a:lnTo>
                  <a:pt x="16431921" y="5886297"/>
                </a:lnTo>
                <a:lnTo>
                  <a:pt x="16398939" y="5886297"/>
                </a:lnTo>
                <a:lnTo>
                  <a:pt x="16398939" y="7927937"/>
                </a:lnTo>
                <a:lnTo>
                  <a:pt x="14357261" y="7927937"/>
                </a:lnTo>
                <a:lnTo>
                  <a:pt x="14357261" y="5886297"/>
                </a:lnTo>
                <a:lnTo>
                  <a:pt x="14320609" y="5886297"/>
                </a:lnTo>
                <a:lnTo>
                  <a:pt x="14320609" y="7927937"/>
                </a:lnTo>
                <a:lnTo>
                  <a:pt x="12278932" y="7927937"/>
                </a:lnTo>
                <a:lnTo>
                  <a:pt x="12278932" y="5886297"/>
                </a:lnTo>
                <a:lnTo>
                  <a:pt x="12245937" y="5886297"/>
                </a:lnTo>
                <a:lnTo>
                  <a:pt x="12245937" y="7927937"/>
                </a:lnTo>
                <a:lnTo>
                  <a:pt x="10204259" y="7927937"/>
                </a:lnTo>
                <a:lnTo>
                  <a:pt x="10204259" y="5886297"/>
                </a:lnTo>
                <a:lnTo>
                  <a:pt x="10198011" y="5886297"/>
                </a:lnTo>
                <a:lnTo>
                  <a:pt x="10198011" y="5885777"/>
                </a:lnTo>
                <a:lnTo>
                  <a:pt x="18288000" y="5885777"/>
                </a:lnTo>
                <a:lnTo>
                  <a:pt x="18288000" y="5850217"/>
                </a:lnTo>
                <a:lnTo>
                  <a:pt x="10198011" y="5850217"/>
                </a:lnTo>
                <a:lnTo>
                  <a:pt x="10198011" y="5849645"/>
                </a:lnTo>
                <a:lnTo>
                  <a:pt x="10204259" y="5849645"/>
                </a:lnTo>
                <a:lnTo>
                  <a:pt x="10204259" y="3808057"/>
                </a:lnTo>
                <a:lnTo>
                  <a:pt x="12245937" y="3808057"/>
                </a:lnTo>
                <a:lnTo>
                  <a:pt x="12245937" y="5849645"/>
                </a:lnTo>
                <a:lnTo>
                  <a:pt x="12278932" y="5849645"/>
                </a:lnTo>
                <a:lnTo>
                  <a:pt x="12278932" y="3808057"/>
                </a:lnTo>
                <a:lnTo>
                  <a:pt x="14320609" y="3808057"/>
                </a:lnTo>
                <a:lnTo>
                  <a:pt x="14320609" y="5849645"/>
                </a:lnTo>
                <a:lnTo>
                  <a:pt x="14357261" y="5849645"/>
                </a:lnTo>
                <a:lnTo>
                  <a:pt x="14357261" y="3808057"/>
                </a:lnTo>
                <a:lnTo>
                  <a:pt x="16398939" y="3808057"/>
                </a:lnTo>
                <a:lnTo>
                  <a:pt x="16398939" y="5849645"/>
                </a:lnTo>
                <a:lnTo>
                  <a:pt x="16431921" y="5849645"/>
                </a:lnTo>
                <a:lnTo>
                  <a:pt x="16431921" y="3808057"/>
                </a:lnTo>
                <a:lnTo>
                  <a:pt x="18288000" y="3808057"/>
                </a:lnTo>
                <a:lnTo>
                  <a:pt x="18288000" y="3775037"/>
                </a:lnTo>
                <a:lnTo>
                  <a:pt x="10204259" y="3775037"/>
                </a:lnTo>
                <a:lnTo>
                  <a:pt x="10204259" y="3771315"/>
                </a:lnTo>
                <a:lnTo>
                  <a:pt x="10204259" y="1733308"/>
                </a:lnTo>
                <a:lnTo>
                  <a:pt x="10198011" y="1733308"/>
                </a:lnTo>
                <a:lnTo>
                  <a:pt x="10198011" y="1732876"/>
                </a:lnTo>
                <a:lnTo>
                  <a:pt x="18288000" y="1732876"/>
                </a:lnTo>
                <a:lnTo>
                  <a:pt x="18288000" y="1696046"/>
                </a:lnTo>
                <a:close/>
              </a:path>
            </a:pathLst>
          </a:custGeom>
          <a:solidFill>
            <a:srgbClr val="FFFFFF">
              <a:alpha val="14999"/>
            </a:srgbClr>
          </a:solidFill>
        </p:spPr>
        <p:txBody>
          <a:bodyPr wrap="square" lIns="0" tIns="0" rIns="0" bIns="0" rtlCol="0"/>
          <a:lstStyle/>
          <a:p>
            <a:endParaRPr/>
          </a:p>
        </p:txBody>
      </p:sp>
      <p:sp>
        <p:nvSpPr>
          <p:cNvPr id="18" name="bg object 18"/>
          <p:cNvSpPr/>
          <p:nvPr/>
        </p:nvSpPr>
        <p:spPr>
          <a:xfrm>
            <a:off x="5061654" y="175865"/>
            <a:ext cx="10543540" cy="2874645"/>
          </a:xfrm>
          <a:custGeom>
            <a:avLst/>
            <a:gdLst/>
            <a:ahLst/>
            <a:cxnLst/>
            <a:rect l="l" t="t" r="r" b="b"/>
            <a:pathLst>
              <a:path w="10543540" h="2874645">
                <a:moveTo>
                  <a:pt x="10467518" y="2874409"/>
                </a:moveTo>
                <a:lnTo>
                  <a:pt x="76200" y="2874409"/>
                </a:lnTo>
                <a:lnTo>
                  <a:pt x="61264" y="2872932"/>
                </a:lnTo>
                <a:lnTo>
                  <a:pt x="22318" y="2852091"/>
                </a:lnTo>
                <a:lnTo>
                  <a:pt x="1477" y="2813145"/>
                </a:lnTo>
                <a:lnTo>
                  <a:pt x="0" y="2798209"/>
                </a:lnTo>
                <a:lnTo>
                  <a:pt x="0" y="76200"/>
                </a:lnTo>
                <a:lnTo>
                  <a:pt x="12802" y="33924"/>
                </a:lnTo>
                <a:lnTo>
                  <a:pt x="47039" y="5800"/>
                </a:lnTo>
                <a:lnTo>
                  <a:pt x="10467518" y="0"/>
                </a:lnTo>
                <a:lnTo>
                  <a:pt x="10482453" y="1477"/>
                </a:lnTo>
                <a:lnTo>
                  <a:pt x="10521400" y="22318"/>
                </a:lnTo>
                <a:lnTo>
                  <a:pt x="10542240" y="61264"/>
                </a:lnTo>
                <a:lnTo>
                  <a:pt x="10543244" y="71411"/>
                </a:lnTo>
                <a:lnTo>
                  <a:pt x="10543244" y="2802998"/>
                </a:lnTo>
                <a:lnTo>
                  <a:pt x="10530916" y="2840485"/>
                </a:lnTo>
                <a:lnTo>
                  <a:pt x="10496678" y="2868609"/>
                </a:lnTo>
                <a:lnTo>
                  <a:pt x="10467518" y="2874409"/>
                </a:lnTo>
                <a:close/>
              </a:path>
            </a:pathLst>
          </a:custGeom>
          <a:solidFill>
            <a:srgbClr val="F7B31F"/>
          </a:solidFill>
        </p:spPr>
        <p:txBody>
          <a:bodyPr wrap="square" lIns="0" tIns="0" rIns="0" bIns="0" rtlCol="0"/>
          <a:lstStyle/>
          <a:p>
            <a:endParaRPr/>
          </a:p>
        </p:txBody>
      </p:sp>
      <p:sp>
        <p:nvSpPr>
          <p:cNvPr id="2" name="Holder 2"/>
          <p:cNvSpPr>
            <a:spLocks noGrp="1"/>
          </p:cNvSpPr>
          <p:nvPr>
            <p:ph type="ctrTitle"/>
          </p:nvPr>
        </p:nvSpPr>
        <p:spPr>
          <a:xfrm>
            <a:off x="9696587" y="-21077"/>
            <a:ext cx="1053465" cy="1410970"/>
          </a:xfrm>
          <a:prstGeom prst="rect">
            <a:avLst/>
          </a:prstGeom>
        </p:spPr>
        <p:txBody>
          <a:bodyPr wrap="square" lIns="0" tIns="0" rIns="0" bIns="0">
            <a:spAutoFit/>
          </a:bodyPr>
          <a:lstStyle>
            <a:lvl1pPr>
              <a:defRPr sz="9100" b="0" i="0">
                <a:solidFill>
                  <a:schemeClr val="bg1"/>
                </a:solidFill>
                <a:latin typeface="Trebuchet MS"/>
                <a:cs typeface="Trebuchet MS"/>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3900" b="0" i="0">
                <a:solidFill>
                  <a:schemeClr val="bg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100" b="0"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3900" b="0" i="0">
                <a:solidFill>
                  <a:schemeClr val="bg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10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100" b="0"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9A332B"/>
          </a:solidFill>
        </p:spPr>
        <p:txBody>
          <a:bodyPr wrap="square" lIns="0" tIns="0" rIns="0" bIns="0" rtlCol="0"/>
          <a:lstStyle/>
          <a:p>
            <a:endParaRPr/>
          </a:p>
        </p:txBody>
      </p:sp>
      <p:sp>
        <p:nvSpPr>
          <p:cNvPr id="17" name="bg object 17"/>
          <p:cNvSpPr/>
          <p:nvPr/>
        </p:nvSpPr>
        <p:spPr>
          <a:xfrm>
            <a:off x="0" y="11"/>
            <a:ext cx="18288000" cy="10038715"/>
          </a:xfrm>
          <a:custGeom>
            <a:avLst/>
            <a:gdLst/>
            <a:ahLst/>
            <a:cxnLst/>
            <a:rect l="l" t="t" r="r" b="b"/>
            <a:pathLst>
              <a:path w="18288000" h="10038715">
                <a:moveTo>
                  <a:pt x="1892033" y="7960969"/>
                </a:moveTo>
                <a:lnTo>
                  <a:pt x="1855368" y="7960969"/>
                </a:lnTo>
                <a:lnTo>
                  <a:pt x="1855368" y="10002647"/>
                </a:lnTo>
                <a:lnTo>
                  <a:pt x="1892033" y="10002647"/>
                </a:lnTo>
                <a:lnTo>
                  <a:pt x="1892033" y="7960969"/>
                </a:lnTo>
                <a:close/>
              </a:path>
              <a:path w="18288000" h="10038715">
                <a:moveTo>
                  <a:pt x="3966692" y="7960969"/>
                </a:moveTo>
                <a:lnTo>
                  <a:pt x="3930040" y="7960969"/>
                </a:lnTo>
                <a:lnTo>
                  <a:pt x="3930040" y="10002647"/>
                </a:lnTo>
                <a:lnTo>
                  <a:pt x="3966692" y="10002647"/>
                </a:lnTo>
                <a:lnTo>
                  <a:pt x="3966692" y="7960969"/>
                </a:lnTo>
                <a:close/>
              </a:path>
              <a:path w="18288000" h="10038715">
                <a:moveTo>
                  <a:pt x="3966692" y="1733308"/>
                </a:moveTo>
                <a:lnTo>
                  <a:pt x="3930040" y="1733308"/>
                </a:lnTo>
                <a:lnTo>
                  <a:pt x="3930040" y="3774986"/>
                </a:lnTo>
                <a:lnTo>
                  <a:pt x="3966692" y="3774986"/>
                </a:lnTo>
                <a:lnTo>
                  <a:pt x="3966692" y="1733308"/>
                </a:lnTo>
                <a:close/>
              </a:path>
              <a:path w="18288000" h="10038715">
                <a:moveTo>
                  <a:pt x="6045022" y="7960969"/>
                </a:moveTo>
                <a:lnTo>
                  <a:pt x="6008370" y="7960969"/>
                </a:lnTo>
                <a:lnTo>
                  <a:pt x="6008370" y="10002647"/>
                </a:lnTo>
                <a:lnTo>
                  <a:pt x="6045022" y="10002647"/>
                </a:lnTo>
                <a:lnTo>
                  <a:pt x="6045022" y="7960969"/>
                </a:lnTo>
                <a:close/>
              </a:path>
              <a:path w="18288000" h="10038715">
                <a:moveTo>
                  <a:pt x="6045022" y="1733308"/>
                </a:moveTo>
                <a:lnTo>
                  <a:pt x="6008370" y="1733308"/>
                </a:lnTo>
                <a:lnTo>
                  <a:pt x="6008370" y="3774986"/>
                </a:lnTo>
                <a:lnTo>
                  <a:pt x="6045022" y="3774986"/>
                </a:lnTo>
                <a:lnTo>
                  <a:pt x="6045022" y="1733308"/>
                </a:lnTo>
                <a:close/>
              </a:path>
              <a:path w="18288000" h="10038715">
                <a:moveTo>
                  <a:pt x="12278932" y="7960969"/>
                </a:moveTo>
                <a:lnTo>
                  <a:pt x="12242267" y="7960969"/>
                </a:lnTo>
                <a:lnTo>
                  <a:pt x="12242267" y="10002647"/>
                </a:lnTo>
                <a:lnTo>
                  <a:pt x="12278932" y="10002647"/>
                </a:lnTo>
                <a:lnTo>
                  <a:pt x="12278932" y="7960969"/>
                </a:lnTo>
                <a:close/>
              </a:path>
              <a:path w="18288000" h="10038715">
                <a:moveTo>
                  <a:pt x="12278932" y="1733308"/>
                </a:moveTo>
                <a:lnTo>
                  <a:pt x="12242267" y="1733308"/>
                </a:lnTo>
                <a:lnTo>
                  <a:pt x="12242267" y="3774986"/>
                </a:lnTo>
                <a:lnTo>
                  <a:pt x="12278932" y="3774986"/>
                </a:lnTo>
                <a:lnTo>
                  <a:pt x="12278932" y="1733308"/>
                </a:lnTo>
                <a:close/>
              </a:path>
              <a:path w="18288000" h="10038715">
                <a:moveTo>
                  <a:pt x="14357261" y="7960969"/>
                </a:moveTo>
                <a:lnTo>
                  <a:pt x="14320609" y="7960969"/>
                </a:lnTo>
                <a:lnTo>
                  <a:pt x="14320609" y="10002647"/>
                </a:lnTo>
                <a:lnTo>
                  <a:pt x="14357261" y="10002647"/>
                </a:lnTo>
                <a:lnTo>
                  <a:pt x="14357261" y="7960969"/>
                </a:lnTo>
                <a:close/>
              </a:path>
              <a:path w="18288000" h="10038715">
                <a:moveTo>
                  <a:pt x="14357261" y="1733308"/>
                </a:moveTo>
                <a:lnTo>
                  <a:pt x="14320609" y="1733308"/>
                </a:lnTo>
                <a:lnTo>
                  <a:pt x="14320609" y="3774986"/>
                </a:lnTo>
                <a:lnTo>
                  <a:pt x="14357261" y="3774986"/>
                </a:lnTo>
                <a:lnTo>
                  <a:pt x="14357261" y="1733308"/>
                </a:lnTo>
                <a:close/>
              </a:path>
              <a:path w="18288000" h="10038715">
                <a:moveTo>
                  <a:pt x="16431921" y="7960969"/>
                </a:moveTo>
                <a:lnTo>
                  <a:pt x="16398939" y="7960969"/>
                </a:lnTo>
                <a:lnTo>
                  <a:pt x="16398939" y="10002647"/>
                </a:lnTo>
                <a:lnTo>
                  <a:pt x="16431921" y="10002647"/>
                </a:lnTo>
                <a:lnTo>
                  <a:pt x="16431921" y="7960969"/>
                </a:lnTo>
                <a:close/>
              </a:path>
              <a:path w="18288000" h="10038715">
                <a:moveTo>
                  <a:pt x="16431921" y="1733308"/>
                </a:moveTo>
                <a:lnTo>
                  <a:pt x="16398939" y="1733308"/>
                </a:lnTo>
                <a:lnTo>
                  <a:pt x="16398939" y="3774986"/>
                </a:lnTo>
                <a:lnTo>
                  <a:pt x="16431921" y="3774986"/>
                </a:lnTo>
                <a:lnTo>
                  <a:pt x="16431921" y="1733308"/>
                </a:lnTo>
                <a:close/>
              </a:path>
              <a:path w="18288000" h="10038715">
                <a:moveTo>
                  <a:pt x="18288000" y="1696046"/>
                </a:moveTo>
                <a:lnTo>
                  <a:pt x="16431921" y="1696046"/>
                </a:lnTo>
                <a:lnTo>
                  <a:pt x="16431921" y="0"/>
                </a:lnTo>
                <a:lnTo>
                  <a:pt x="16398939" y="0"/>
                </a:lnTo>
                <a:lnTo>
                  <a:pt x="16398939" y="1696046"/>
                </a:lnTo>
                <a:lnTo>
                  <a:pt x="14357261" y="1696046"/>
                </a:lnTo>
                <a:lnTo>
                  <a:pt x="14357261" y="0"/>
                </a:lnTo>
                <a:lnTo>
                  <a:pt x="14320609" y="0"/>
                </a:lnTo>
                <a:lnTo>
                  <a:pt x="14320609" y="1696046"/>
                </a:lnTo>
                <a:lnTo>
                  <a:pt x="12278932" y="1696046"/>
                </a:lnTo>
                <a:lnTo>
                  <a:pt x="12278932" y="0"/>
                </a:lnTo>
                <a:lnTo>
                  <a:pt x="12245937" y="0"/>
                </a:lnTo>
                <a:lnTo>
                  <a:pt x="12245937" y="1696046"/>
                </a:lnTo>
                <a:lnTo>
                  <a:pt x="10204259" y="1696046"/>
                </a:lnTo>
                <a:lnTo>
                  <a:pt x="10204259" y="0"/>
                </a:lnTo>
                <a:lnTo>
                  <a:pt x="10167607" y="0"/>
                </a:lnTo>
                <a:lnTo>
                  <a:pt x="10167607" y="596"/>
                </a:lnTo>
                <a:lnTo>
                  <a:pt x="10161359" y="596"/>
                </a:lnTo>
                <a:lnTo>
                  <a:pt x="10161359" y="1696046"/>
                </a:lnTo>
                <a:lnTo>
                  <a:pt x="10161359" y="10003117"/>
                </a:lnTo>
                <a:lnTo>
                  <a:pt x="8125930" y="10003117"/>
                </a:lnTo>
                <a:lnTo>
                  <a:pt x="8125930" y="7960957"/>
                </a:lnTo>
                <a:lnTo>
                  <a:pt x="10161359" y="7960957"/>
                </a:lnTo>
                <a:lnTo>
                  <a:pt x="10161359" y="7927937"/>
                </a:lnTo>
                <a:lnTo>
                  <a:pt x="8125930" y="7927937"/>
                </a:lnTo>
                <a:lnTo>
                  <a:pt x="8125930" y="5885777"/>
                </a:lnTo>
                <a:lnTo>
                  <a:pt x="10161359" y="5885777"/>
                </a:lnTo>
                <a:lnTo>
                  <a:pt x="10161359" y="5850217"/>
                </a:lnTo>
                <a:lnTo>
                  <a:pt x="8125930" y="5850217"/>
                </a:lnTo>
                <a:lnTo>
                  <a:pt x="8125930" y="3808057"/>
                </a:lnTo>
                <a:lnTo>
                  <a:pt x="10161359" y="3808057"/>
                </a:lnTo>
                <a:lnTo>
                  <a:pt x="10161359" y="3771227"/>
                </a:lnTo>
                <a:lnTo>
                  <a:pt x="8125930" y="3771227"/>
                </a:lnTo>
                <a:lnTo>
                  <a:pt x="8125930" y="1732876"/>
                </a:lnTo>
                <a:lnTo>
                  <a:pt x="10161359" y="1732876"/>
                </a:lnTo>
                <a:lnTo>
                  <a:pt x="10161359" y="1696046"/>
                </a:lnTo>
                <a:lnTo>
                  <a:pt x="8125930" y="1696046"/>
                </a:lnTo>
                <a:lnTo>
                  <a:pt x="8125930" y="596"/>
                </a:lnTo>
                <a:lnTo>
                  <a:pt x="8119681" y="596"/>
                </a:lnTo>
                <a:lnTo>
                  <a:pt x="8119681" y="0"/>
                </a:lnTo>
                <a:lnTo>
                  <a:pt x="8089278" y="0"/>
                </a:lnTo>
                <a:lnTo>
                  <a:pt x="8089278" y="1732876"/>
                </a:lnTo>
                <a:lnTo>
                  <a:pt x="8089278" y="1733308"/>
                </a:lnTo>
                <a:lnTo>
                  <a:pt x="8086699" y="1733308"/>
                </a:lnTo>
                <a:lnTo>
                  <a:pt x="8086699" y="3774986"/>
                </a:lnTo>
                <a:lnTo>
                  <a:pt x="8089278" y="3774986"/>
                </a:lnTo>
                <a:lnTo>
                  <a:pt x="1892033" y="3775037"/>
                </a:lnTo>
                <a:lnTo>
                  <a:pt x="1892033" y="3771227"/>
                </a:lnTo>
                <a:lnTo>
                  <a:pt x="1892033" y="1732876"/>
                </a:lnTo>
                <a:lnTo>
                  <a:pt x="8089278" y="1732876"/>
                </a:lnTo>
                <a:lnTo>
                  <a:pt x="8089278" y="0"/>
                </a:lnTo>
                <a:lnTo>
                  <a:pt x="8086699" y="0"/>
                </a:lnTo>
                <a:lnTo>
                  <a:pt x="8086699" y="1696046"/>
                </a:lnTo>
                <a:lnTo>
                  <a:pt x="6045022" y="1696046"/>
                </a:lnTo>
                <a:lnTo>
                  <a:pt x="6045022" y="0"/>
                </a:lnTo>
                <a:lnTo>
                  <a:pt x="6008370" y="0"/>
                </a:lnTo>
                <a:lnTo>
                  <a:pt x="6008370" y="1696046"/>
                </a:lnTo>
                <a:lnTo>
                  <a:pt x="3966692" y="1696046"/>
                </a:lnTo>
                <a:lnTo>
                  <a:pt x="3966692" y="0"/>
                </a:lnTo>
                <a:lnTo>
                  <a:pt x="3933698" y="0"/>
                </a:lnTo>
                <a:lnTo>
                  <a:pt x="3933698" y="1696046"/>
                </a:lnTo>
                <a:lnTo>
                  <a:pt x="1892033" y="1696046"/>
                </a:lnTo>
                <a:lnTo>
                  <a:pt x="1892033" y="0"/>
                </a:lnTo>
                <a:lnTo>
                  <a:pt x="1855368" y="0"/>
                </a:lnTo>
                <a:lnTo>
                  <a:pt x="1855368" y="1696046"/>
                </a:lnTo>
                <a:lnTo>
                  <a:pt x="0" y="1696046"/>
                </a:lnTo>
                <a:lnTo>
                  <a:pt x="0" y="1732876"/>
                </a:lnTo>
                <a:lnTo>
                  <a:pt x="1855368" y="1732876"/>
                </a:lnTo>
                <a:lnTo>
                  <a:pt x="1855368" y="3771227"/>
                </a:lnTo>
                <a:lnTo>
                  <a:pt x="0" y="3771227"/>
                </a:lnTo>
                <a:lnTo>
                  <a:pt x="0" y="3775037"/>
                </a:lnTo>
                <a:lnTo>
                  <a:pt x="0" y="3808057"/>
                </a:lnTo>
                <a:lnTo>
                  <a:pt x="1855368" y="3808057"/>
                </a:lnTo>
                <a:lnTo>
                  <a:pt x="1855368" y="5849645"/>
                </a:lnTo>
                <a:lnTo>
                  <a:pt x="1892033" y="5849645"/>
                </a:lnTo>
                <a:lnTo>
                  <a:pt x="1892033" y="3808057"/>
                </a:lnTo>
                <a:lnTo>
                  <a:pt x="3933698" y="3808057"/>
                </a:lnTo>
                <a:lnTo>
                  <a:pt x="3933698" y="5849645"/>
                </a:lnTo>
                <a:lnTo>
                  <a:pt x="3966692" y="5849645"/>
                </a:lnTo>
                <a:lnTo>
                  <a:pt x="3966692" y="3808057"/>
                </a:lnTo>
                <a:lnTo>
                  <a:pt x="6008370" y="3808057"/>
                </a:lnTo>
                <a:lnTo>
                  <a:pt x="6008370" y="5849645"/>
                </a:lnTo>
                <a:lnTo>
                  <a:pt x="6045022" y="5849645"/>
                </a:lnTo>
                <a:lnTo>
                  <a:pt x="6045022" y="3808057"/>
                </a:lnTo>
                <a:lnTo>
                  <a:pt x="8086699" y="3808057"/>
                </a:lnTo>
                <a:lnTo>
                  <a:pt x="8086699" y="5849645"/>
                </a:lnTo>
                <a:lnTo>
                  <a:pt x="8089278" y="5849645"/>
                </a:lnTo>
                <a:lnTo>
                  <a:pt x="8089278" y="5850217"/>
                </a:lnTo>
                <a:lnTo>
                  <a:pt x="0" y="5850217"/>
                </a:lnTo>
                <a:lnTo>
                  <a:pt x="0" y="5885777"/>
                </a:lnTo>
                <a:lnTo>
                  <a:pt x="8089278" y="5885777"/>
                </a:lnTo>
                <a:lnTo>
                  <a:pt x="8089278" y="5886297"/>
                </a:lnTo>
                <a:lnTo>
                  <a:pt x="8086699" y="5886297"/>
                </a:lnTo>
                <a:lnTo>
                  <a:pt x="8086699" y="7927937"/>
                </a:lnTo>
                <a:lnTo>
                  <a:pt x="6045022" y="7927937"/>
                </a:lnTo>
                <a:lnTo>
                  <a:pt x="6045022" y="5886297"/>
                </a:lnTo>
                <a:lnTo>
                  <a:pt x="6008370" y="5886297"/>
                </a:lnTo>
                <a:lnTo>
                  <a:pt x="6008370" y="7927937"/>
                </a:lnTo>
                <a:lnTo>
                  <a:pt x="3966692" y="7927937"/>
                </a:lnTo>
                <a:lnTo>
                  <a:pt x="3966692" y="5886297"/>
                </a:lnTo>
                <a:lnTo>
                  <a:pt x="3933698" y="5886297"/>
                </a:lnTo>
                <a:lnTo>
                  <a:pt x="3933698" y="7927937"/>
                </a:lnTo>
                <a:lnTo>
                  <a:pt x="1892033" y="7927937"/>
                </a:lnTo>
                <a:lnTo>
                  <a:pt x="1892033" y="5886297"/>
                </a:lnTo>
                <a:lnTo>
                  <a:pt x="1855368" y="5886297"/>
                </a:lnTo>
                <a:lnTo>
                  <a:pt x="1855368" y="7927937"/>
                </a:lnTo>
                <a:lnTo>
                  <a:pt x="0" y="7927937"/>
                </a:lnTo>
                <a:lnTo>
                  <a:pt x="0" y="7960957"/>
                </a:lnTo>
                <a:lnTo>
                  <a:pt x="8089278" y="7960957"/>
                </a:lnTo>
                <a:lnTo>
                  <a:pt x="8086699" y="7960969"/>
                </a:lnTo>
                <a:lnTo>
                  <a:pt x="8086699" y="10002647"/>
                </a:lnTo>
                <a:lnTo>
                  <a:pt x="8089278" y="10002647"/>
                </a:lnTo>
                <a:lnTo>
                  <a:pt x="8089278" y="10003117"/>
                </a:lnTo>
                <a:lnTo>
                  <a:pt x="0" y="10003117"/>
                </a:lnTo>
                <a:lnTo>
                  <a:pt x="0" y="10038677"/>
                </a:lnTo>
                <a:lnTo>
                  <a:pt x="8089278" y="10038677"/>
                </a:lnTo>
                <a:lnTo>
                  <a:pt x="10198011" y="10038677"/>
                </a:lnTo>
                <a:lnTo>
                  <a:pt x="18288000" y="10038677"/>
                </a:lnTo>
                <a:lnTo>
                  <a:pt x="18288000" y="10003117"/>
                </a:lnTo>
                <a:lnTo>
                  <a:pt x="10198011" y="10003117"/>
                </a:lnTo>
                <a:lnTo>
                  <a:pt x="10198011" y="10002647"/>
                </a:lnTo>
                <a:lnTo>
                  <a:pt x="10204259" y="10002647"/>
                </a:lnTo>
                <a:lnTo>
                  <a:pt x="10204259" y="7960969"/>
                </a:lnTo>
                <a:lnTo>
                  <a:pt x="10198011" y="7960969"/>
                </a:lnTo>
                <a:lnTo>
                  <a:pt x="18288000" y="7960957"/>
                </a:lnTo>
                <a:lnTo>
                  <a:pt x="18288000" y="7927937"/>
                </a:lnTo>
                <a:lnTo>
                  <a:pt x="16431921" y="7927937"/>
                </a:lnTo>
                <a:lnTo>
                  <a:pt x="16431921" y="5886297"/>
                </a:lnTo>
                <a:lnTo>
                  <a:pt x="16398939" y="5886297"/>
                </a:lnTo>
                <a:lnTo>
                  <a:pt x="16398939" y="7927937"/>
                </a:lnTo>
                <a:lnTo>
                  <a:pt x="14357261" y="7927937"/>
                </a:lnTo>
                <a:lnTo>
                  <a:pt x="14357261" y="5886297"/>
                </a:lnTo>
                <a:lnTo>
                  <a:pt x="14320609" y="5886297"/>
                </a:lnTo>
                <a:lnTo>
                  <a:pt x="14320609" y="7927937"/>
                </a:lnTo>
                <a:lnTo>
                  <a:pt x="12278932" y="7927937"/>
                </a:lnTo>
                <a:lnTo>
                  <a:pt x="12278932" y="5886297"/>
                </a:lnTo>
                <a:lnTo>
                  <a:pt x="12245937" y="5886297"/>
                </a:lnTo>
                <a:lnTo>
                  <a:pt x="12245937" y="7927937"/>
                </a:lnTo>
                <a:lnTo>
                  <a:pt x="10204259" y="7927937"/>
                </a:lnTo>
                <a:lnTo>
                  <a:pt x="10204259" y="5886297"/>
                </a:lnTo>
                <a:lnTo>
                  <a:pt x="10198011" y="5886297"/>
                </a:lnTo>
                <a:lnTo>
                  <a:pt x="10198011" y="5885777"/>
                </a:lnTo>
                <a:lnTo>
                  <a:pt x="18288000" y="5885777"/>
                </a:lnTo>
                <a:lnTo>
                  <a:pt x="18288000" y="5850217"/>
                </a:lnTo>
                <a:lnTo>
                  <a:pt x="10198011" y="5850217"/>
                </a:lnTo>
                <a:lnTo>
                  <a:pt x="10198011" y="5849645"/>
                </a:lnTo>
                <a:lnTo>
                  <a:pt x="10204259" y="5849645"/>
                </a:lnTo>
                <a:lnTo>
                  <a:pt x="10204259" y="3808057"/>
                </a:lnTo>
                <a:lnTo>
                  <a:pt x="12245937" y="3808057"/>
                </a:lnTo>
                <a:lnTo>
                  <a:pt x="12245937" y="5849645"/>
                </a:lnTo>
                <a:lnTo>
                  <a:pt x="12278932" y="5849645"/>
                </a:lnTo>
                <a:lnTo>
                  <a:pt x="12278932" y="3808057"/>
                </a:lnTo>
                <a:lnTo>
                  <a:pt x="14320609" y="3808057"/>
                </a:lnTo>
                <a:lnTo>
                  <a:pt x="14320609" y="5849645"/>
                </a:lnTo>
                <a:lnTo>
                  <a:pt x="14357261" y="5849645"/>
                </a:lnTo>
                <a:lnTo>
                  <a:pt x="14357261" y="3808057"/>
                </a:lnTo>
                <a:lnTo>
                  <a:pt x="16398939" y="3808057"/>
                </a:lnTo>
                <a:lnTo>
                  <a:pt x="16398939" y="5849645"/>
                </a:lnTo>
                <a:lnTo>
                  <a:pt x="16431921" y="5849645"/>
                </a:lnTo>
                <a:lnTo>
                  <a:pt x="16431921" y="3808057"/>
                </a:lnTo>
                <a:lnTo>
                  <a:pt x="18288000" y="3808057"/>
                </a:lnTo>
                <a:lnTo>
                  <a:pt x="18288000" y="3775037"/>
                </a:lnTo>
                <a:lnTo>
                  <a:pt x="10204259" y="3775037"/>
                </a:lnTo>
                <a:lnTo>
                  <a:pt x="10204259" y="3771315"/>
                </a:lnTo>
                <a:lnTo>
                  <a:pt x="10204259" y="1733308"/>
                </a:lnTo>
                <a:lnTo>
                  <a:pt x="10198011" y="1733308"/>
                </a:lnTo>
                <a:lnTo>
                  <a:pt x="10198011" y="1732876"/>
                </a:lnTo>
                <a:lnTo>
                  <a:pt x="18288000" y="1732876"/>
                </a:lnTo>
                <a:lnTo>
                  <a:pt x="18288000" y="1696046"/>
                </a:lnTo>
                <a:close/>
              </a:path>
            </a:pathLst>
          </a:custGeom>
          <a:solidFill>
            <a:srgbClr val="FFFFFF">
              <a:alpha val="14999"/>
            </a:srgbClr>
          </a:solidFill>
        </p:spPr>
        <p:txBody>
          <a:bodyPr wrap="square" lIns="0" tIns="0" rIns="0" bIns="0" rtlCol="0"/>
          <a:lstStyle/>
          <a:p>
            <a:endParaRPr/>
          </a:p>
        </p:txBody>
      </p:sp>
      <p:sp>
        <p:nvSpPr>
          <p:cNvPr id="18" name="bg object 18"/>
          <p:cNvSpPr/>
          <p:nvPr/>
        </p:nvSpPr>
        <p:spPr>
          <a:xfrm>
            <a:off x="3660415" y="0"/>
            <a:ext cx="4495800" cy="4250055"/>
          </a:xfrm>
          <a:custGeom>
            <a:avLst/>
            <a:gdLst/>
            <a:ahLst/>
            <a:cxnLst/>
            <a:rect l="l" t="t" r="r" b="b"/>
            <a:pathLst>
              <a:path w="4495800" h="4250055">
                <a:moveTo>
                  <a:pt x="2831829" y="1307300"/>
                </a:moveTo>
                <a:lnTo>
                  <a:pt x="1664565" y="1307300"/>
                </a:lnTo>
                <a:lnTo>
                  <a:pt x="1555329" y="0"/>
                </a:lnTo>
                <a:lnTo>
                  <a:pt x="1569589" y="0"/>
                </a:lnTo>
                <a:lnTo>
                  <a:pt x="2248197" y="1117552"/>
                </a:lnTo>
                <a:lnTo>
                  <a:pt x="2847684" y="1117552"/>
                </a:lnTo>
                <a:lnTo>
                  <a:pt x="2831829" y="1307300"/>
                </a:lnTo>
                <a:close/>
              </a:path>
              <a:path w="4495800" h="4250055">
                <a:moveTo>
                  <a:pt x="2847684" y="1117552"/>
                </a:moveTo>
                <a:lnTo>
                  <a:pt x="2248197" y="1117552"/>
                </a:lnTo>
                <a:lnTo>
                  <a:pt x="2926805" y="0"/>
                </a:lnTo>
                <a:lnTo>
                  <a:pt x="2941064" y="0"/>
                </a:lnTo>
                <a:lnTo>
                  <a:pt x="2847684" y="1117552"/>
                </a:lnTo>
                <a:close/>
              </a:path>
              <a:path w="4495800" h="4250055">
                <a:moveTo>
                  <a:pt x="429855" y="3433195"/>
                </a:moveTo>
                <a:lnTo>
                  <a:pt x="1303055" y="2418808"/>
                </a:lnTo>
                <a:lnTo>
                  <a:pt x="0" y="2111255"/>
                </a:lnTo>
                <a:lnTo>
                  <a:pt x="1303055" y="1803702"/>
                </a:lnTo>
                <a:lnTo>
                  <a:pt x="429855" y="789315"/>
                </a:lnTo>
                <a:lnTo>
                  <a:pt x="1664565" y="1307300"/>
                </a:lnTo>
                <a:lnTo>
                  <a:pt x="3620650" y="1307300"/>
                </a:lnTo>
                <a:lnTo>
                  <a:pt x="3193339" y="1803702"/>
                </a:lnTo>
                <a:lnTo>
                  <a:pt x="4495799" y="2111115"/>
                </a:lnTo>
                <a:lnTo>
                  <a:pt x="4495799" y="2111395"/>
                </a:lnTo>
                <a:lnTo>
                  <a:pt x="3193339" y="2418808"/>
                </a:lnTo>
                <a:lnTo>
                  <a:pt x="3620649" y="2915210"/>
                </a:lnTo>
                <a:lnTo>
                  <a:pt x="1664565" y="2915210"/>
                </a:lnTo>
                <a:lnTo>
                  <a:pt x="429855" y="3433195"/>
                </a:lnTo>
                <a:close/>
              </a:path>
              <a:path w="4495800" h="4250055">
                <a:moveTo>
                  <a:pt x="3620650" y="1307300"/>
                </a:moveTo>
                <a:lnTo>
                  <a:pt x="2831829" y="1307300"/>
                </a:lnTo>
                <a:lnTo>
                  <a:pt x="4066539" y="789315"/>
                </a:lnTo>
                <a:lnTo>
                  <a:pt x="3620650" y="1307300"/>
                </a:lnTo>
                <a:close/>
              </a:path>
              <a:path w="4495800" h="4250055">
                <a:moveTo>
                  <a:pt x="1553054" y="4249740"/>
                </a:moveTo>
                <a:lnTo>
                  <a:pt x="1664565" y="2915210"/>
                </a:lnTo>
                <a:lnTo>
                  <a:pt x="2831829" y="2915210"/>
                </a:lnTo>
                <a:lnTo>
                  <a:pt x="2847684" y="3104958"/>
                </a:lnTo>
                <a:lnTo>
                  <a:pt x="2248197" y="3104958"/>
                </a:lnTo>
                <a:lnTo>
                  <a:pt x="1553054" y="4249740"/>
                </a:lnTo>
                <a:close/>
              </a:path>
              <a:path w="4495800" h="4250055">
                <a:moveTo>
                  <a:pt x="4066539" y="3433195"/>
                </a:moveTo>
                <a:lnTo>
                  <a:pt x="2831829" y="2915210"/>
                </a:lnTo>
                <a:lnTo>
                  <a:pt x="3620649" y="2915210"/>
                </a:lnTo>
                <a:lnTo>
                  <a:pt x="4066539" y="3433195"/>
                </a:lnTo>
                <a:close/>
              </a:path>
              <a:path w="4495800" h="4250055">
                <a:moveTo>
                  <a:pt x="2943340" y="4249740"/>
                </a:moveTo>
                <a:lnTo>
                  <a:pt x="2248197" y="3104958"/>
                </a:lnTo>
                <a:lnTo>
                  <a:pt x="2847684" y="3104958"/>
                </a:lnTo>
                <a:lnTo>
                  <a:pt x="2943340" y="4249740"/>
                </a:lnTo>
                <a:close/>
              </a:path>
            </a:pathLst>
          </a:custGeom>
          <a:solidFill>
            <a:srgbClr val="FFB61C"/>
          </a:solidFill>
        </p:spPr>
        <p:txBody>
          <a:bodyPr wrap="square" lIns="0" tIns="0" rIns="0" bIns="0" rtlCol="0"/>
          <a:lstStyle/>
          <a:p>
            <a:endParaRPr/>
          </a:p>
        </p:txBody>
      </p:sp>
      <p:sp>
        <p:nvSpPr>
          <p:cNvPr id="19" name="bg object 19"/>
          <p:cNvSpPr/>
          <p:nvPr/>
        </p:nvSpPr>
        <p:spPr>
          <a:xfrm>
            <a:off x="10911779" y="0"/>
            <a:ext cx="4495800" cy="2540635"/>
          </a:xfrm>
          <a:custGeom>
            <a:avLst/>
            <a:gdLst/>
            <a:ahLst/>
            <a:cxnLst/>
            <a:rect l="l" t="t" r="r" b="b"/>
            <a:pathLst>
              <a:path w="4495800" h="2540635">
                <a:moveTo>
                  <a:pt x="429855" y="1724076"/>
                </a:moveTo>
                <a:lnTo>
                  <a:pt x="1303054" y="709690"/>
                </a:lnTo>
                <a:lnTo>
                  <a:pt x="0" y="402136"/>
                </a:lnTo>
                <a:lnTo>
                  <a:pt x="1303054" y="94583"/>
                </a:lnTo>
                <a:lnTo>
                  <a:pt x="1221635" y="0"/>
                </a:lnTo>
                <a:lnTo>
                  <a:pt x="3274758" y="0"/>
                </a:lnTo>
                <a:lnTo>
                  <a:pt x="3193339" y="94583"/>
                </a:lnTo>
                <a:lnTo>
                  <a:pt x="4495799" y="401996"/>
                </a:lnTo>
                <a:lnTo>
                  <a:pt x="4495799" y="402277"/>
                </a:lnTo>
                <a:lnTo>
                  <a:pt x="3193339" y="709690"/>
                </a:lnTo>
                <a:lnTo>
                  <a:pt x="3620649" y="1206091"/>
                </a:lnTo>
                <a:lnTo>
                  <a:pt x="1664564" y="1206091"/>
                </a:lnTo>
                <a:lnTo>
                  <a:pt x="429855" y="1724076"/>
                </a:lnTo>
                <a:close/>
              </a:path>
              <a:path w="4495800" h="2540635">
                <a:moveTo>
                  <a:pt x="1553054" y="2540621"/>
                </a:moveTo>
                <a:lnTo>
                  <a:pt x="1664564" y="1206091"/>
                </a:lnTo>
                <a:lnTo>
                  <a:pt x="2831829" y="1206091"/>
                </a:lnTo>
                <a:lnTo>
                  <a:pt x="2847684" y="1395839"/>
                </a:lnTo>
                <a:lnTo>
                  <a:pt x="2248197" y="1395839"/>
                </a:lnTo>
                <a:lnTo>
                  <a:pt x="1553054" y="2540621"/>
                </a:lnTo>
                <a:close/>
              </a:path>
              <a:path w="4495800" h="2540635">
                <a:moveTo>
                  <a:pt x="4066539" y="1724076"/>
                </a:moveTo>
                <a:lnTo>
                  <a:pt x="2831829" y="1206091"/>
                </a:lnTo>
                <a:lnTo>
                  <a:pt x="3620649" y="1206091"/>
                </a:lnTo>
                <a:lnTo>
                  <a:pt x="4066539" y="1724076"/>
                </a:lnTo>
                <a:close/>
              </a:path>
              <a:path w="4495800" h="2540635">
                <a:moveTo>
                  <a:pt x="2943339" y="2540621"/>
                </a:moveTo>
                <a:lnTo>
                  <a:pt x="2248197" y="1395839"/>
                </a:lnTo>
                <a:lnTo>
                  <a:pt x="2847684" y="1395839"/>
                </a:lnTo>
                <a:lnTo>
                  <a:pt x="2943339" y="2540621"/>
                </a:lnTo>
                <a:close/>
              </a:path>
            </a:pathLst>
          </a:custGeom>
          <a:solidFill>
            <a:srgbClr val="FFB61C"/>
          </a:solidFill>
        </p:spPr>
        <p:txBody>
          <a:bodyPr wrap="square" lIns="0" tIns="0" rIns="0" bIns="0" rtlCol="0"/>
          <a:lstStyle/>
          <a:p>
            <a:endParaRPr/>
          </a:p>
        </p:txBody>
      </p:sp>
      <p:pic>
        <p:nvPicPr>
          <p:cNvPr id="20" name="bg object 20"/>
          <p:cNvPicPr/>
          <p:nvPr/>
        </p:nvPicPr>
        <p:blipFill>
          <a:blip r:embed="rId2" cstate="print"/>
          <a:stretch>
            <a:fillRect/>
          </a:stretch>
        </p:blipFill>
        <p:spPr>
          <a:xfrm>
            <a:off x="4893192" y="-1"/>
            <a:ext cx="8475979" cy="4239309"/>
          </a:xfrm>
          <a:prstGeom prst="rect">
            <a:avLst/>
          </a:prstGeom>
        </p:spPr>
      </p:pic>
      <p:sp>
        <p:nvSpPr>
          <p:cNvPr id="21" name="bg object 21"/>
          <p:cNvSpPr/>
          <p:nvPr/>
        </p:nvSpPr>
        <p:spPr>
          <a:xfrm>
            <a:off x="7015819" y="-1"/>
            <a:ext cx="4597400" cy="2434590"/>
          </a:xfrm>
          <a:custGeom>
            <a:avLst/>
            <a:gdLst/>
            <a:ahLst/>
            <a:cxnLst/>
            <a:rect l="l" t="t" r="r" b="b"/>
            <a:pathLst>
              <a:path w="4597400" h="2434590">
                <a:moveTo>
                  <a:pt x="1526146" y="2216146"/>
                </a:moveTo>
                <a:lnTo>
                  <a:pt x="1509053" y="2202718"/>
                </a:lnTo>
                <a:lnTo>
                  <a:pt x="1475456" y="2167746"/>
                </a:lnTo>
                <a:lnTo>
                  <a:pt x="1451882" y="2119194"/>
                </a:lnTo>
                <a:lnTo>
                  <a:pt x="1464857" y="2065027"/>
                </a:lnTo>
                <a:lnTo>
                  <a:pt x="1516320" y="2032051"/>
                </a:lnTo>
                <a:lnTo>
                  <a:pt x="1577250" y="2030120"/>
                </a:lnTo>
                <a:lnTo>
                  <a:pt x="1628125" y="2041768"/>
                </a:lnTo>
                <a:lnTo>
                  <a:pt x="1649422" y="2049532"/>
                </a:lnTo>
                <a:lnTo>
                  <a:pt x="1526146" y="2216146"/>
                </a:lnTo>
                <a:close/>
              </a:path>
              <a:path w="4597400" h="2434590">
                <a:moveTo>
                  <a:pt x="1878328" y="2434413"/>
                </a:moveTo>
                <a:lnTo>
                  <a:pt x="1824933" y="2426111"/>
                </a:lnTo>
                <a:lnTo>
                  <a:pt x="1781333" y="2404229"/>
                </a:lnTo>
                <a:lnTo>
                  <a:pt x="1763295" y="2391813"/>
                </a:lnTo>
                <a:lnTo>
                  <a:pt x="1886571" y="2225199"/>
                </a:lnTo>
                <a:lnTo>
                  <a:pt x="1900210" y="2243278"/>
                </a:lnTo>
                <a:lnTo>
                  <a:pt x="1926205" y="2288485"/>
                </a:lnTo>
                <a:lnTo>
                  <a:pt x="1942178" y="2347271"/>
                </a:lnTo>
                <a:lnTo>
                  <a:pt x="1925748" y="2406089"/>
                </a:lnTo>
                <a:lnTo>
                  <a:pt x="1878328" y="2434413"/>
                </a:lnTo>
                <a:close/>
              </a:path>
              <a:path w="4597400" h="2434590">
                <a:moveTo>
                  <a:pt x="4127996" y="1618633"/>
                </a:moveTo>
                <a:lnTo>
                  <a:pt x="3950744" y="1511213"/>
                </a:lnTo>
                <a:lnTo>
                  <a:pt x="3962638" y="1492955"/>
                </a:lnTo>
                <a:lnTo>
                  <a:pt x="3994578" y="1456285"/>
                </a:lnTo>
                <a:lnTo>
                  <a:pt x="4040948" y="1428363"/>
                </a:lnTo>
                <a:lnTo>
                  <a:pt x="4095544" y="1436265"/>
                </a:lnTo>
                <a:lnTo>
                  <a:pt x="4133211" y="1484590"/>
                </a:lnTo>
                <a:lnTo>
                  <a:pt x="4140728" y="1545054"/>
                </a:lnTo>
                <a:lnTo>
                  <a:pt x="4133783" y="1596738"/>
                </a:lnTo>
                <a:lnTo>
                  <a:pt x="4127996" y="1618633"/>
                </a:lnTo>
                <a:close/>
              </a:path>
              <a:path w="4597400" h="2434590">
                <a:moveTo>
                  <a:pt x="3858271" y="1937898"/>
                </a:moveTo>
                <a:lnTo>
                  <a:pt x="3798216" y="1926791"/>
                </a:lnTo>
                <a:lnTo>
                  <a:pt x="3798654" y="1926791"/>
                </a:lnTo>
                <a:lnTo>
                  <a:pt x="3766007" y="1881645"/>
                </a:lnTo>
                <a:lnTo>
                  <a:pt x="3769204" y="1827815"/>
                </a:lnTo>
                <a:lnTo>
                  <a:pt x="3786863" y="1782734"/>
                </a:lnTo>
                <a:lnTo>
                  <a:pt x="3797520" y="1763834"/>
                </a:lnTo>
                <a:lnTo>
                  <a:pt x="3974772" y="1871427"/>
                </a:lnTo>
                <a:lnTo>
                  <a:pt x="3958008" y="1886664"/>
                </a:lnTo>
                <a:lnTo>
                  <a:pt x="3915354" y="1916672"/>
                </a:lnTo>
                <a:lnTo>
                  <a:pt x="3858271" y="1937898"/>
                </a:lnTo>
                <a:close/>
              </a:path>
              <a:path w="4597400" h="2434590">
                <a:moveTo>
                  <a:pt x="4494948" y="53509"/>
                </a:moveTo>
                <a:lnTo>
                  <a:pt x="4434793" y="42503"/>
                </a:lnTo>
                <a:lnTo>
                  <a:pt x="4435231" y="42503"/>
                </a:lnTo>
                <a:lnTo>
                  <a:pt x="4404569" y="0"/>
                </a:lnTo>
                <a:lnTo>
                  <a:pt x="4597181" y="0"/>
                </a:lnTo>
                <a:lnTo>
                  <a:pt x="4594756" y="2204"/>
                </a:lnTo>
                <a:lnTo>
                  <a:pt x="4552083" y="32231"/>
                </a:lnTo>
                <a:lnTo>
                  <a:pt x="4494948" y="53509"/>
                </a:lnTo>
                <a:close/>
              </a:path>
              <a:path w="4597400" h="2434590">
                <a:moveTo>
                  <a:pt x="251769" y="1137785"/>
                </a:moveTo>
                <a:lnTo>
                  <a:pt x="194141" y="1108781"/>
                </a:lnTo>
                <a:lnTo>
                  <a:pt x="152837" y="1072203"/>
                </a:lnTo>
                <a:lnTo>
                  <a:pt x="137031" y="1054200"/>
                </a:lnTo>
                <a:lnTo>
                  <a:pt x="336222" y="961056"/>
                </a:lnTo>
                <a:lnTo>
                  <a:pt x="345292" y="982278"/>
                </a:lnTo>
                <a:lnTo>
                  <a:pt x="358770" y="1031981"/>
                </a:lnTo>
                <a:lnTo>
                  <a:pt x="356055" y="1089224"/>
                </a:lnTo>
                <a:lnTo>
                  <a:pt x="316547" y="1133068"/>
                </a:lnTo>
                <a:lnTo>
                  <a:pt x="251769" y="1137785"/>
                </a:lnTo>
                <a:close/>
              </a:path>
              <a:path w="4597400" h="2434590">
                <a:moveTo>
                  <a:pt x="5049" y="770591"/>
                </a:moveTo>
                <a:lnTo>
                  <a:pt x="1431" y="746867"/>
                </a:lnTo>
                <a:lnTo>
                  <a:pt x="0" y="691658"/>
                </a:lnTo>
                <a:lnTo>
                  <a:pt x="14892" y="628909"/>
                </a:lnTo>
                <a:lnTo>
                  <a:pt x="60244" y="582562"/>
                </a:lnTo>
                <a:lnTo>
                  <a:pt x="119224" y="580870"/>
                </a:lnTo>
                <a:lnTo>
                  <a:pt x="164607" y="615511"/>
                </a:lnTo>
                <a:lnTo>
                  <a:pt x="193763" y="657529"/>
                </a:lnTo>
                <a:lnTo>
                  <a:pt x="204066" y="677969"/>
                </a:lnTo>
                <a:lnTo>
                  <a:pt x="5049" y="770591"/>
                </a:lnTo>
                <a:close/>
              </a:path>
            </a:pathLst>
          </a:custGeom>
          <a:solidFill>
            <a:srgbClr val="F4DFA6"/>
          </a:solidFill>
        </p:spPr>
        <p:txBody>
          <a:bodyPr wrap="square" lIns="0" tIns="0" rIns="0" bIns="0" rtlCol="0"/>
          <a:lstStyle/>
          <a:p>
            <a:endParaRPr/>
          </a:p>
        </p:txBody>
      </p:sp>
      <p:sp>
        <p:nvSpPr>
          <p:cNvPr id="22" name="bg object 22"/>
          <p:cNvSpPr/>
          <p:nvPr/>
        </p:nvSpPr>
        <p:spPr>
          <a:xfrm>
            <a:off x="7235500" y="-1"/>
            <a:ext cx="4222115" cy="1948180"/>
          </a:xfrm>
          <a:custGeom>
            <a:avLst/>
            <a:gdLst/>
            <a:ahLst/>
            <a:cxnLst/>
            <a:rect l="l" t="t" r="r" b="b"/>
            <a:pathLst>
              <a:path w="4222115" h="1948180">
                <a:moveTo>
                  <a:pt x="1605600" y="749176"/>
                </a:moveTo>
                <a:lnTo>
                  <a:pt x="1580527" y="714468"/>
                </a:lnTo>
                <a:lnTo>
                  <a:pt x="1529859" y="622453"/>
                </a:lnTo>
                <a:lnTo>
                  <a:pt x="1490421" y="491298"/>
                </a:lnTo>
                <a:lnTo>
                  <a:pt x="1499040" y="339170"/>
                </a:lnTo>
                <a:lnTo>
                  <a:pt x="1518376" y="278889"/>
                </a:lnTo>
                <a:lnTo>
                  <a:pt x="1540792" y="220254"/>
                </a:lnTo>
                <a:lnTo>
                  <a:pt x="1565140" y="164289"/>
                </a:lnTo>
                <a:lnTo>
                  <a:pt x="1590271" y="112022"/>
                </a:lnTo>
                <a:lnTo>
                  <a:pt x="1615035" y="64477"/>
                </a:lnTo>
                <a:lnTo>
                  <a:pt x="1638283" y="22681"/>
                </a:lnTo>
                <a:lnTo>
                  <a:pt x="1651614" y="0"/>
                </a:lnTo>
                <a:lnTo>
                  <a:pt x="2001479" y="0"/>
                </a:lnTo>
                <a:lnTo>
                  <a:pt x="2063619" y="20044"/>
                </a:lnTo>
                <a:lnTo>
                  <a:pt x="2108566" y="37725"/>
                </a:lnTo>
                <a:lnTo>
                  <a:pt x="2151411" y="57829"/>
                </a:lnTo>
                <a:lnTo>
                  <a:pt x="2191471" y="80602"/>
                </a:lnTo>
                <a:lnTo>
                  <a:pt x="2228062" y="106289"/>
                </a:lnTo>
                <a:lnTo>
                  <a:pt x="2260504" y="135134"/>
                </a:lnTo>
                <a:lnTo>
                  <a:pt x="2288113" y="167382"/>
                </a:lnTo>
                <a:lnTo>
                  <a:pt x="2310206" y="203278"/>
                </a:lnTo>
                <a:lnTo>
                  <a:pt x="2326102" y="243067"/>
                </a:lnTo>
                <a:lnTo>
                  <a:pt x="2310595" y="275991"/>
                </a:lnTo>
                <a:lnTo>
                  <a:pt x="2293455" y="295972"/>
                </a:lnTo>
                <a:lnTo>
                  <a:pt x="2279580" y="305865"/>
                </a:lnTo>
                <a:lnTo>
                  <a:pt x="2273866" y="308529"/>
                </a:lnTo>
                <a:lnTo>
                  <a:pt x="2296641" y="323246"/>
                </a:lnTo>
                <a:lnTo>
                  <a:pt x="2345320" y="371031"/>
                </a:lnTo>
                <a:lnTo>
                  <a:pt x="2390442" y="457335"/>
                </a:lnTo>
                <a:lnTo>
                  <a:pt x="2402104" y="582910"/>
                </a:lnTo>
                <a:lnTo>
                  <a:pt x="2320531" y="582910"/>
                </a:lnTo>
                <a:lnTo>
                  <a:pt x="2327389" y="603302"/>
                </a:lnTo>
                <a:lnTo>
                  <a:pt x="2339488" y="655684"/>
                </a:lnTo>
                <a:lnTo>
                  <a:pt x="2340833" y="676402"/>
                </a:lnTo>
                <a:lnTo>
                  <a:pt x="1650871" y="676402"/>
                </a:lnTo>
                <a:lnTo>
                  <a:pt x="1605600" y="749176"/>
                </a:lnTo>
                <a:close/>
              </a:path>
              <a:path w="4222115" h="1948180">
                <a:moveTo>
                  <a:pt x="2381885" y="589101"/>
                </a:moveTo>
                <a:lnTo>
                  <a:pt x="2361331" y="588814"/>
                </a:lnTo>
                <a:lnTo>
                  <a:pt x="2340880" y="586751"/>
                </a:lnTo>
                <a:lnTo>
                  <a:pt x="2320531" y="582910"/>
                </a:lnTo>
                <a:lnTo>
                  <a:pt x="2402104" y="582910"/>
                </a:lnTo>
                <a:lnTo>
                  <a:pt x="2402460" y="586751"/>
                </a:lnTo>
                <a:lnTo>
                  <a:pt x="2402540" y="587611"/>
                </a:lnTo>
                <a:lnTo>
                  <a:pt x="2381885" y="589101"/>
                </a:lnTo>
                <a:close/>
              </a:path>
              <a:path w="4222115" h="1948180">
                <a:moveTo>
                  <a:pt x="1762655" y="874529"/>
                </a:moveTo>
                <a:lnTo>
                  <a:pt x="1747074" y="861003"/>
                </a:lnTo>
                <a:lnTo>
                  <a:pt x="1711791" y="821950"/>
                </a:lnTo>
                <a:lnTo>
                  <a:pt x="1673994" y="759655"/>
                </a:lnTo>
                <a:lnTo>
                  <a:pt x="1650871" y="676402"/>
                </a:lnTo>
                <a:lnTo>
                  <a:pt x="2340833" y="676402"/>
                </a:lnTo>
                <a:lnTo>
                  <a:pt x="2344110" y="726870"/>
                </a:lnTo>
                <a:lnTo>
                  <a:pt x="2329621" y="798335"/>
                </a:lnTo>
                <a:lnTo>
                  <a:pt x="2277487" y="798335"/>
                </a:lnTo>
                <a:lnTo>
                  <a:pt x="2260285" y="799839"/>
                </a:lnTo>
                <a:lnTo>
                  <a:pt x="2261142" y="806629"/>
                </a:lnTo>
                <a:lnTo>
                  <a:pt x="1773450" y="806629"/>
                </a:lnTo>
                <a:lnTo>
                  <a:pt x="1762655" y="874529"/>
                </a:lnTo>
                <a:close/>
              </a:path>
              <a:path w="4222115" h="1948180">
                <a:moveTo>
                  <a:pt x="2328540" y="803670"/>
                </a:moveTo>
                <a:lnTo>
                  <a:pt x="2311614" y="800250"/>
                </a:lnTo>
                <a:lnTo>
                  <a:pt x="2294597" y="798472"/>
                </a:lnTo>
                <a:lnTo>
                  <a:pt x="2277487" y="798335"/>
                </a:lnTo>
                <a:lnTo>
                  <a:pt x="2329621" y="798335"/>
                </a:lnTo>
                <a:lnTo>
                  <a:pt x="2328540" y="803670"/>
                </a:lnTo>
                <a:close/>
              </a:path>
              <a:path w="4222115" h="1948180">
                <a:moveTo>
                  <a:pt x="1886453" y="984212"/>
                </a:moveTo>
                <a:lnTo>
                  <a:pt x="1869041" y="969000"/>
                </a:lnTo>
                <a:lnTo>
                  <a:pt x="1830605" y="928848"/>
                </a:lnTo>
                <a:lnTo>
                  <a:pt x="1791842" y="871983"/>
                </a:lnTo>
                <a:lnTo>
                  <a:pt x="1773450" y="806629"/>
                </a:lnTo>
                <a:lnTo>
                  <a:pt x="2261142" y="806629"/>
                </a:lnTo>
                <a:lnTo>
                  <a:pt x="2262486" y="817285"/>
                </a:lnTo>
                <a:lnTo>
                  <a:pt x="2261675" y="861003"/>
                </a:lnTo>
                <a:lnTo>
                  <a:pt x="2261569" y="866672"/>
                </a:lnTo>
                <a:lnTo>
                  <a:pt x="2256850" y="890372"/>
                </a:lnTo>
                <a:lnTo>
                  <a:pt x="1921277" y="890372"/>
                </a:lnTo>
                <a:lnTo>
                  <a:pt x="1915064" y="914757"/>
                </a:lnTo>
                <a:lnTo>
                  <a:pt x="1907189" y="938525"/>
                </a:lnTo>
                <a:lnTo>
                  <a:pt x="1897652" y="961677"/>
                </a:lnTo>
                <a:lnTo>
                  <a:pt x="1886453" y="984212"/>
                </a:lnTo>
                <a:close/>
              </a:path>
              <a:path w="4222115" h="1948180">
                <a:moveTo>
                  <a:pt x="2205264" y="1043580"/>
                </a:moveTo>
                <a:lnTo>
                  <a:pt x="2152802" y="1026585"/>
                </a:lnTo>
                <a:lnTo>
                  <a:pt x="2098516" y="1003434"/>
                </a:lnTo>
                <a:lnTo>
                  <a:pt x="2045314" y="976181"/>
                </a:lnTo>
                <a:lnTo>
                  <a:pt x="1996103" y="946883"/>
                </a:lnTo>
                <a:lnTo>
                  <a:pt x="1953788" y="917595"/>
                </a:lnTo>
                <a:lnTo>
                  <a:pt x="1921277" y="890372"/>
                </a:lnTo>
                <a:lnTo>
                  <a:pt x="2256850" y="890372"/>
                </a:lnTo>
                <a:lnTo>
                  <a:pt x="2246255" y="943578"/>
                </a:lnTo>
                <a:lnTo>
                  <a:pt x="2205264" y="1043580"/>
                </a:lnTo>
                <a:close/>
              </a:path>
              <a:path w="4222115" h="1948180">
                <a:moveTo>
                  <a:pt x="841118" y="1948059"/>
                </a:moveTo>
                <a:lnTo>
                  <a:pt x="795159" y="1946854"/>
                </a:lnTo>
                <a:lnTo>
                  <a:pt x="749404" y="1941518"/>
                </a:lnTo>
                <a:lnTo>
                  <a:pt x="704328" y="1932063"/>
                </a:lnTo>
                <a:lnTo>
                  <a:pt x="660409" y="1918499"/>
                </a:lnTo>
                <a:lnTo>
                  <a:pt x="618124" y="1900837"/>
                </a:lnTo>
                <a:lnTo>
                  <a:pt x="577951" y="1879088"/>
                </a:lnTo>
                <a:lnTo>
                  <a:pt x="540367" y="1853262"/>
                </a:lnTo>
                <a:lnTo>
                  <a:pt x="505850" y="1823371"/>
                </a:lnTo>
                <a:lnTo>
                  <a:pt x="474876" y="1789426"/>
                </a:lnTo>
                <a:lnTo>
                  <a:pt x="438903" y="1736512"/>
                </a:lnTo>
                <a:lnTo>
                  <a:pt x="415325" y="1684492"/>
                </a:lnTo>
                <a:lnTo>
                  <a:pt x="402353" y="1634602"/>
                </a:lnTo>
                <a:lnTo>
                  <a:pt x="398199" y="1588079"/>
                </a:lnTo>
                <a:lnTo>
                  <a:pt x="401071" y="1546158"/>
                </a:lnTo>
                <a:lnTo>
                  <a:pt x="409182" y="1510076"/>
                </a:lnTo>
                <a:lnTo>
                  <a:pt x="420740" y="1481070"/>
                </a:lnTo>
                <a:lnTo>
                  <a:pt x="433958" y="1460376"/>
                </a:lnTo>
                <a:lnTo>
                  <a:pt x="399782" y="1457946"/>
                </a:lnTo>
                <a:lnTo>
                  <a:pt x="360125" y="1450689"/>
                </a:lnTo>
                <a:lnTo>
                  <a:pt x="316552" y="1438656"/>
                </a:lnTo>
                <a:lnTo>
                  <a:pt x="270626" y="1421899"/>
                </a:lnTo>
                <a:lnTo>
                  <a:pt x="223912" y="1400468"/>
                </a:lnTo>
                <a:lnTo>
                  <a:pt x="177974" y="1374414"/>
                </a:lnTo>
                <a:lnTo>
                  <a:pt x="134377" y="1343789"/>
                </a:lnTo>
                <a:lnTo>
                  <a:pt x="94685" y="1308643"/>
                </a:lnTo>
                <a:lnTo>
                  <a:pt x="60462" y="1269028"/>
                </a:lnTo>
                <a:lnTo>
                  <a:pt x="33273" y="1224994"/>
                </a:lnTo>
                <a:lnTo>
                  <a:pt x="14681" y="1176593"/>
                </a:lnTo>
                <a:lnTo>
                  <a:pt x="1880" y="1102722"/>
                </a:lnTo>
                <a:lnTo>
                  <a:pt x="64" y="1062869"/>
                </a:lnTo>
                <a:lnTo>
                  <a:pt x="0" y="1061394"/>
                </a:lnTo>
                <a:lnTo>
                  <a:pt x="1522" y="1019742"/>
                </a:lnTo>
                <a:lnTo>
                  <a:pt x="6450" y="977458"/>
                </a:lnTo>
                <a:lnTo>
                  <a:pt x="14905" y="935140"/>
                </a:lnTo>
                <a:lnTo>
                  <a:pt x="27004" y="893384"/>
                </a:lnTo>
                <a:lnTo>
                  <a:pt x="42759" y="853063"/>
                </a:lnTo>
                <a:lnTo>
                  <a:pt x="62612" y="813948"/>
                </a:lnTo>
                <a:lnTo>
                  <a:pt x="86360" y="777463"/>
                </a:lnTo>
                <a:lnTo>
                  <a:pt x="114230" y="743927"/>
                </a:lnTo>
                <a:lnTo>
                  <a:pt x="146339" y="713940"/>
                </a:lnTo>
                <a:lnTo>
                  <a:pt x="182808" y="688097"/>
                </a:lnTo>
                <a:lnTo>
                  <a:pt x="223755" y="666997"/>
                </a:lnTo>
                <a:lnTo>
                  <a:pt x="269300" y="651235"/>
                </a:lnTo>
                <a:lnTo>
                  <a:pt x="319562" y="641408"/>
                </a:lnTo>
                <a:lnTo>
                  <a:pt x="362012" y="644667"/>
                </a:lnTo>
                <a:lnTo>
                  <a:pt x="403614" y="652681"/>
                </a:lnTo>
                <a:lnTo>
                  <a:pt x="443983" y="665415"/>
                </a:lnTo>
                <a:lnTo>
                  <a:pt x="482737" y="682838"/>
                </a:lnTo>
                <a:lnTo>
                  <a:pt x="519491" y="704915"/>
                </a:lnTo>
                <a:lnTo>
                  <a:pt x="553860" y="731614"/>
                </a:lnTo>
                <a:lnTo>
                  <a:pt x="585462" y="762901"/>
                </a:lnTo>
                <a:lnTo>
                  <a:pt x="613912" y="798744"/>
                </a:lnTo>
                <a:lnTo>
                  <a:pt x="626442" y="819042"/>
                </a:lnTo>
                <a:lnTo>
                  <a:pt x="368129" y="819042"/>
                </a:lnTo>
                <a:lnTo>
                  <a:pt x="326598" y="819838"/>
                </a:lnTo>
                <a:lnTo>
                  <a:pt x="281431" y="837445"/>
                </a:lnTo>
                <a:lnTo>
                  <a:pt x="243297" y="863273"/>
                </a:lnTo>
                <a:lnTo>
                  <a:pt x="210097" y="893964"/>
                </a:lnTo>
                <a:lnTo>
                  <a:pt x="182970" y="929395"/>
                </a:lnTo>
                <a:lnTo>
                  <a:pt x="163057" y="969439"/>
                </a:lnTo>
                <a:lnTo>
                  <a:pt x="151494" y="1013972"/>
                </a:lnTo>
                <a:lnTo>
                  <a:pt x="149485" y="1061394"/>
                </a:lnTo>
                <a:lnTo>
                  <a:pt x="149423" y="1062869"/>
                </a:lnTo>
                <a:lnTo>
                  <a:pt x="157921" y="1115632"/>
                </a:lnTo>
                <a:lnTo>
                  <a:pt x="187071" y="1156059"/>
                </a:lnTo>
                <a:lnTo>
                  <a:pt x="221900" y="1193853"/>
                </a:lnTo>
                <a:lnTo>
                  <a:pt x="261374" y="1229001"/>
                </a:lnTo>
                <a:lnTo>
                  <a:pt x="304399" y="1261113"/>
                </a:lnTo>
                <a:lnTo>
                  <a:pt x="349881" y="1289801"/>
                </a:lnTo>
                <a:lnTo>
                  <a:pt x="396726" y="1314676"/>
                </a:lnTo>
                <a:lnTo>
                  <a:pt x="443841" y="1335350"/>
                </a:lnTo>
                <a:lnTo>
                  <a:pt x="490132" y="1351434"/>
                </a:lnTo>
                <a:lnTo>
                  <a:pt x="534504" y="1362539"/>
                </a:lnTo>
                <a:lnTo>
                  <a:pt x="575865" y="1368277"/>
                </a:lnTo>
                <a:lnTo>
                  <a:pt x="564709" y="1394937"/>
                </a:lnTo>
                <a:lnTo>
                  <a:pt x="535495" y="1459831"/>
                </a:lnTo>
                <a:lnTo>
                  <a:pt x="521726" y="1496707"/>
                </a:lnTo>
                <a:lnTo>
                  <a:pt x="511376" y="1535631"/>
                </a:lnTo>
                <a:lnTo>
                  <a:pt x="506588" y="1575923"/>
                </a:lnTo>
                <a:lnTo>
                  <a:pt x="509508" y="1616904"/>
                </a:lnTo>
                <a:lnTo>
                  <a:pt x="522281" y="1657896"/>
                </a:lnTo>
                <a:lnTo>
                  <a:pt x="547051" y="1698220"/>
                </a:lnTo>
                <a:lnTo>
                  <a:pt x="585964" y="1737196"/>
                </a:lnTo>
                <a:lnTo>
                  <a:pt x="637514" y="1756310"/>
                </a:lnTo>
                <a:lnTo>
                  <a:pt x="689913" y="1771176"/>
                </a:lnTo>
                <a:lnTo>
                  <a:pt x="743158" y="1781797"/>
                </a:lnTo>
                <a:lnTo>
                  <a:pt x="797251" y="1788170"/>
                </a:lnTo>
                <a:lnTo>
                  <a:pt x="852190" y="1790296"/>
                </a:lnTo>
                <a:lnTo>
                  <a:pt x="1163747" y="1790296"/>
                </a:lnTo>
                <a:lnTo>
                  <a:pt x="1161063" y="1796235"/>
                </a:lnTo>
                <a:lnTo>
                  <a:pt x="1133161" y="1833721"/>
                </a:lnTo>
                <a:lnTo>
                  <a:pt x="1094389" y="1867945"/>
                </a:lnTo>
                <a:lnTo>
                  <a:pt x="1057240" y="1891750"/>
                </a:lnTo>
                <a:lnTo>
                  <a:pt x="1017429" y="1911359"/>
                </a:lnTo>
                <a:lnTo>
                  <a:pt x="975434" y="1926784"/>
                </a:lnTo>
                <a:lnTo>
                  <a:pt x="931732" y="1938035"/>
                </a:lnTo>
                <a:lnTo>
                  <a:pt x="886801" y="1945123"/>
                </a:lnTo>
                <a:lnTo>
                  <a:pt x="841118" y="1948059"/>
                </a:lnTo>
                <a:close/>
              </a:path>
              <a:path w="4222115" h="1948180">
                <a:moveTo>
                  <a:pt x="772444" y="986998"/>
                </a:moveTo>
                <a:lnTo>
                  <a:pt x="688519" y="986998"/>
                </a:lnTo>
                <a:lnTo>
                  <a:pt x="700203" y="963389"/>
                </a:lnTo>
                <a:lnTo>
                  <a:pt x="736631" y="907841"/>
                </a:lnTo>
                <a:lnTo>
                  <a:pt x="760815" y="878010"/>
                </a:lnTo>
                <a:lnTo>
                  <a:pt x="788605" y="848214"/>
                </a:lnTo>
                <a:lnTo>
                  <a:pt x="819721" y="819508"/>
                </a:lnTo>
                <a:lnTo>
                  <a:pt x="853882" y="792945"/>
                </a:lnTo>
                <a:lnTo>
                  <a:pt x="890810" y="769581"/>
                </a:lnTo>
                <a:lnTo>
                  <a:pt x="930223" y="750471"/>
                </a:lnTo>
                <a:lnTo>
                  <a:pt x="971842" y="736667"/>
                </a:lnTo>
                <a:lnTo>
                  <a:pt x="1015531" y="729201"/>
                </a:lnTo>
                <a:lnTo>
                  <a:pt x="1060575" y="729201"/>
                </a:lnTo>
                <a:lnTo>
                  <a:pt x="1107129" y="737647"/>
                </a:lnTo>
                <a:lnTo>
                  <a:pt x="1154768" y="755619"/>
                </a:lnTo>
                <a:lnTo>
                  <a:pt x="1203213" y="784171"/>
                </a:lnTo>
                <a:lnTo>
                  <a:pt x="1258464" y="827127"/>
                </a:lnTo>
                <a:lnTo>
                  <a:pt x="1283973" y="851938"/>
                </a:lnTo>
                <a:lnTo>
                  <a:pt x="1065517" y="851938"/>
                </a:lnTo>
                <a:lnTo>
                  <a:pt x="1017855" y="856362"/>
                </a:lnTo>
                <a:lnTo>
                  <a:pt x="971515" y="868268"/>
                </a:lnTo>
                <a:lnTo>
                  <a:pt x="928735" y="883756"/>
                </a:lnTo>
                <a:lnTo>
                  <a:pt x="891754" y="898924"/>
                </a:lnTo>
                <a:lnTo>
                  <a:pt x="862812" y="909871"/>
                </a:lnTo>
                <a:lnTo>
                  <a:pt x="818541" y="944946"/>
                </a:lnTo>
                <a:lnTo>
                  <a:pt x="775842" y="983472"/>
                </a:lnTo>
                <a:lnTo>
                  <a:pt x="772444" y="986998"/>
                </a:lnTo>
                <a:close/>
              </a:path>
              <a:path w="4222115" h="1948180">
                <a:moveTo>
                  <a:pt x="629145" y="1128715"/>
                </a:moveTo>
                <a:lnTo>
                  <a:pt x="578846" y="1041164"/>
                </a:lnTo>
                <a:lnTo>
                  <a:pt x="534607" y="968671"/>
                </a:lnTo>
                <a:lnTo>
                  <a:pt x="494203" y="909871"/>
                </a:lnTo>
                <a:lnTo>
                  <a:pt x="469059" y="880471"/>
                </a:lnTo>
                <a:lnTo>
                  <a:pt x="439543" y="853063"/>
                </a:lnTo>
                <a:lnTo>
                  <a:pt x="405838" y="831352"/>
                </a:lnTo>
                <a:lnTo>
                  <a:pt x="368129" y="819042"/>
                </a:lnTo>
                <a:lnTo>
                  <a:pt x="626442" y="819042"/>
                </a:lnTo>
                <a:lnTo>
                  <a:pt x="659727" y="883756"/>
                </a:lnTo>
                <a:lnTo>
                  <a:pt x="676514" y="933268"/>
                </a:lnTo>
                <a:lnTo>
                  <a:pt x="688519" y="986998"/>
                </a:lnTo>
                <a:lnTo>
                  <a:pt x="772444" y="986998"/>
                </a:lnTo>
                <a:lnTo>
                  <a:pt x="736368" y="1024430"/>
                </a:lnTo>
                <a:lnTo>
                  <a:pt x="701776" y="1066801"/>
                </a:lnTo>
                <a:lnTo>
                  <a:pt x="673719" y="1109564"/>
                </a:lnTo>
                <a:lnTo>
                  <a:pt x="629145" y="1128715"/>
                </a:lnTo>
                <a:close/>
              </a:path>
              <a:path w="4222115" h="1948180">
                <a:moveTo>
                  <a:pt x="1163747" y="1790296"/>
                </a:moveTo>
                <a:lnTo>
                  <a:pt x="852190" y="1790296"/>
                </a:lnTo>
                <a:lnTo>
                  <a:pt x="913548" y="1781558"/>
                </a:lnTo>
                <a:lnTo>
                  <a:pt x="957012" y="1758872"/>
                </a:lnTo>
                <a:lnTo>
                  <a:pt x="986670" y="1725965"/>
                </a:lnTo>
                <a:lnTo>
                  <a:pt x="1006607" y="1686566"/>
                </a:lnTo>
                <a:lnTo>
                  <a:pt x="1020911" y="1644400"/>
                </a:lnTo>
                <a:lnTo>
                  <a:pt x="1023708" y="1567080"/>
                </a:lnTo>
                <a:lnTo>
                  <a:pt x="1007112" y="1471496"/>
                </a:lnTo>
                <a:lnTo>
                  <a:pt x="986142" y="1390243"/>
                </a:lnTo>
                <a:lnTo>
                  <a:pt x="975814" y="1355915"/>
                </a:lnTo>
                <a:lnTo>
                  <a:pt x="993226" y="1313783"/>
                </a:lnTo>
                <a:lnTo>
                  <a:pt x="1062409" y="1293291"/>
                </a:lnTo>
                <a:lnTo>
                  <a:pt x="1109255" y="1272174"/>
                </a:lnTo>
                <a:lnTo>
                  <a:pt x="1158755" y="1244092"/>
                </a:lnTo>
                <a:lnTo>
                  <a:pt x="1206775" y="1209259"/>
                </a:lnTo>
                <a:lnTo>
                  <a:pt x="1249180" y="1167888"/>
                </a:lnTo>
                <a:lnTo>
                  <a:pt x="1248658" y="1167888"/>
                </a:lnTo>
                <a:lnTo>
                  <a:pt x="1265556" y="1118062"/>
                </a:lnTo>
                <a:lnTo>
                  <a:pt x="1270997" y="1071556"/>
                </a:lnTo>
                <a:lnTo>
                  <a:pt x="1265822" y="1028150"/>
                </a:lnTo>
                <a:lnTo>
                  <a:pt x="1250877" y="987625"/>
                </a:lnTo>
                <a:lnTo>
                  <a:pt x="1227005" y="949762"/>
                </a:lnTo>
                <a:lnTo>
                  <a:pt x="1195049" y="914342"/>
                </a:lnTo>
                <a:lnTo>
                  <a:pt x="1155853" y="881144"/>
                </a:lnTo>
                <a:lnTo>
                  <a:pt x="1112263" y="858899"/>
                </a:lnTo>
                <a:lnTo>
                  <a:pt x="1065517" y="851938"/>
                </a:lnTo>
                <a:lnTo>
                  <a:pt x="1283973" y="851938"/>
                </a:lnTo>
                <a:lnTo>
                  <a:pt x="1337134" y="913353"/>
                </a:lnTo>
                <a:lnTo>
                  <a:pt x="1362092" y="955976"/>
                </a:lnTo>
                <a:lnTo>
                  <a:pt x="1378492" y="997839"/>
                </a:lnTo>
                <a:lnTo>
                  <a:pt x="1387104" y="1038618"/>
                </a:lnTo>
                <a:lnTo>
                  <a:pt x="1388696" y="1077991"/>
                </a:lnTo>
                <a:lnTo>
                  <a:pt x="1384038" y="1115632"/>
                </a:lnTo>
                <a:lnTo>
                  <a:pt x="1359053" y="1184424"/>
                </a:lnTo>
                <a:lnTo>
                  <a:pt x="1318305" y="1242403"/>
                </a:lnTo>
                <a:lnTo>
                  <a:pt x="1242341" y="1307794"/>
                </a:lnTo>
                <a:lnTo>
                  <a:pt x="1166213" y="1350824"/>
                </a:lnTo>
                <a:lnTo>
                  <a:pt x="1107705" y="1374414"/>
                </a:lnTo>
                <a:lnTo>
                  <a:pt x="1084116" y="1381683"/>
                </a:lnTo>
                <a:lnTo>
                  <a:pt x="1104439" y="1416865"/>
                </a:lnTo>
                <a:lnTo>
                  <a:pt x="1124888" y="1455134"/>
                </a:lnTo>
                <a:lnTo>
                  <a:pt x="1144364" y="1495855"/>
                </a:lnTo>
                <a:lnTo>
                  <a:pt x="1161766" y="1538393"/>
                </a:lnTo>
                <a:lnTo>
                  <a:pt x="1175996" y="1582113"/>
                </a:lnTo>
                <a:lnTo>
                  <a:pt x="1185954" y="1626381"/>
                </a:lnTo>
                <a:lnTo>
                  <a:pt x="1190539" y="1670562"/>
                </a:lnTo>
                <a:lnTo>
                  <a:pt x="1188652" y="1714021"/>
                </a:lnTo>
                <a:lnTo>
                  <a:pt x="1179193" y="1756124"/>
                </a:lnTo>
                <a:lnTo>
                  <a:pt x="1163747" y="1790296"/>
                </a:lnTo>
                <a:close/>
              </a:path>
              <a:path w="4222115" h="1948180">
                <a:moveTo>
                  <a:pt x="3673525" y="1065780"/>
                </a:moveTo>
                <a:lnTo>
                  <a:pt x="3627551" y="1064592"/>
                </a:lnTo>
                <a:lnTo>
                  <a:pt x="3581777" y="1059273"/>
                </a:lnTo>
                <a:lnTo>
                  <a:pt x="3536685" y="1049835"/>
                </a:lnTo>
                <a:lnTo>
                  <a:pt x="3492752" y="1036287"/>
                </a:lnTo>
                <a:lnTo>
                  <a:pt x="3450459" y="1018640"/>
                </a:lnTo>
                <a:lnTo>
                  <a:pt x="3410283" y="996903"/>
                </a:lnTo>
                <a:lnTo>
                  <a:pt x="3372705" y="971087"/>
                </a:lnTo>
                <a:lnTo>
                  <a:pt x="3338204" y="941203"/>
                </a:lnTo>
                <a:lnTo>
                  <a:pt x="3307258" y="907259"/>
                </a:lnTo>
                <a:lnTo>
                  <a:pt x="3271285" y="854296"/>
                </a:lnTo>
                <a:lnTo>
                  <a:pt x="3247707" y="802250"/>
                </a:lnTo>
                <a:lnTo>
                  <a:pt x="3234735" y="752350"/>
                </a:lnTo>
                <a:lnTo>
                  <a:pt x="3230581" y="705825"/>
                </a:lnTo>
                <a:lnTo>
                  <a:pt x="3233453" y="663903"/>
                </a:lnTo>
                <a:lnTo>
                  <a:pt x="3241564" y="627812"/>
                </a:lnTo>
                <a:lnTo>
                  <a:pt x="3253122" y="598780"/>
                </a:lnTo>
                <a:lnTo>
                  <a:pt x="3266340" y="578036"/>
                </a:lnTo>
                <a:lnTo>
                  <a:pt x="3232160" y="575605"/>
                </a:lnTo>
                <a:lnTo>
                  <a:pt x="3192492" y="568348"/>
                </a:lnTo>
                <a:lnTo>
                  <a:pt x="3148902" y="556316"/>
                </a:lnTo>
                <a:lnTo>
                  <a:pt x="3102956" y="539558"/>
                </a:lnTo>
                <a:lnTo>
                  <a:pt x="3056219" y="518127"/>
                </a:lnTo>
                <a:lnTo>
                  <a:pt x="3010258" y="492074"/>
                </a:lnTo>
                <a:lnTo>
                  <a:pt x="2966638" y="461449"/>
                </a:lnTo>
                <a:lnTo>
                  <a:pt x="2926925" y="426303"/>
                </a:lnTo>
                <a:lnTo>
                  <a:pt x="2892685" y="386688"/>
                </a:lnTo>
                <a:lnTo>
                  <a:pt x="2865485" y="342654"/>
                </a:lnTo>
                <a:lnTo>
                  <a:pt x="2846889" y="294252"/>
                </a:lnTo>
                <a:lnTo>
                  <a:pt x="2834110" y="220382"/>
                </a:lnTo>
                <a:lnTo>
                  <a:pt x="2832324" y="180648"/>
                </a:lnTo>
                <a:lnTo>
                  <a:pt x="2832256" y="179059"/>
                </a:lnTo>
                <a:lnTo>
                  <a:pt x="2833811" y="137412"/>
                </a:lnTo>
                <a:lnTo>
                  <a:pt x="2838780" y="95139"/>
                </a:lnTo>
                <a:lnTo>
                  <a:pt x="2847278" y="52836"/>
                </a:lnTo>
                <a:lnTo>
                  <a:pt x="2859424" y="11102"/>
                </a:lnTo>
                <a:lnTo>
                  <a:pt x="2863779" y="0"/>
                </a:lnTo>
                <a:lnTo>
                  <a:pt x="3055215" y="0"/>
                </a:lnTo>
                <a:lnTo>
                  <a:pt x="3042475" y="11768"/>
                </a:lnTo>
                <a:lnTo>
                  <a:pt x="3015339" y="47173"/>
                </a:lnTo>
                <a:lnTo>
                  <a:pt x="2995406" y="87199"/>
                </a:lnTo>
                <a:lnTo>
                  <a:pt x="2983813" y="131729"/>
                </a:lnTo>
                <a:lnTo>
                  <a:pt x="2981764" y="179059"/>
                </a:lnTo>
                <a:lnTo>
                  <a:pt x="2981695" y="180648"/>
                </a:lnTo>
                <a:lnTo>
                  <a:pt x="2990137" y="233517"/>
                </a:lnTo>
                <a:lnTo>
                  <a:pt x="2990189" y="233839"/>
                </a:lnTo>
                <a:lnTo>
                  <a:pt x="3019491" y="273893"/>
                </a:lnTo>
                <a:lnTo>
                  <a:pt x="3054443" y="311689"/>
                </a:lnTo>
                <a:lnTo>
                  <a:pt x="3093966" y="346840"/>
                </a:lnTo>
                <a:lnTo>
                  <a:pt x="3136983" y="378958"/>
                </a:lnTo>
                <a:lnTo>
                  <a:pt x="3182415" y="407657"/>
                </a:lnTo>
                <a:lnTo>
                  <a:pt x="3229185" y="432548"/>
                </a:lnTo>
                <a:lnTo>
                  <a:pt x="3276214" y="453244"/>
                </a:lnTo>
                <a:lnTo>
                  <a:pt x="3322423" y="469357"/>
                </a:lnTo>
                <a:lnTo>
                  <a:pt x="3366736" y="480500"/>
                </a:lnTo>
                <a:lnTo>
                  <a:pt x="3408073" y="486285"/>
                </a:lnTo>
                <a:lnTo>
                  <a:pt x="3396913" y="512902"/>
                </a:lnTo>
                <a:lnTo>
                  <a:pt x="3367666" y="577758"/>
                </a:lnTo>
                <a:lnTo>
                  <a:pt x="3353873" y="614629"/>
                </a:lnTo>
                <a:lnTo>
                  <a:pt x="3343497" y="653552"/>
                </a:lnTo>
                <a:lnTo>
                  <a:pt x="3338683" y="693843"/>
                </a:lnTo>
                <a:lnTo>
                  <a:pt x="3341580" y="734820"/>
                </a:lnTo>
                <a:lnTo>
                  <a:pt x="3354333" y="775798"/>
                </a:lnTo>
                <a:lnTo>
                  <a:pt x="3379090" y="816096"/>
                </a:lnTo>
                <a:lnTo>
                  <a:pt x="3417998" y="855029"/>
                </a:lnTo>
                <a:lnTo>
                  <a:pt x="3469616" y="874372"/>
                </a:lnTo>
                <a:lnTo>
                  <a:pt x="3522100" y="889423"/>
                </a:lnTo>
                <a:lnTo>
                  <a:pt x="3574982" y="900088"/>
                </a:lnTo>
                <a:lnTo>
                  <a:pt x="3574658" y="900088"/>
                </a:lnTo>
                <a:lnTo>
                  <a:pt x="3629666" y="906650"/>
                </a:lnTo>
                <a:lnTo>
                  <a:pt x="3684747" y="908826"/>
                </a:lnTo>
                <a:lnTo>
                  <a:pt x="3995666" y="908826"/>
                </a:lnTo>
                <a:lnTo>
                  <a:pt x="3993372" y="913907"/>
                </a:lnTo>
                <a:lnTo>
                  <a:pt x="3965504" y="951383"/>
                </a:lnTo>
                <a:lnTo>
                  <a:pt x="3926771" y="985605"/>
                </a:lnTo>
                <a:lnTo>
                  <a:pt x="3889650" y="1009412"/>
                </a:lnTo>
                <a:lnTo>
                  <a:pt x="3849856" y="1029027"/>
                </a:lnTo>
                <a:lnTo>
                  <a:pt x="3807867" y="1044462"/>
                </a:lnTo>
                <a:lnTo>
                  <a:pt x="3764162" y="1055725"/>
                </a:lnTo>
                <a:lnTo>
                  <a:pt x="3719222" y="1062828"/>
                </a:lnTo>
                <a:lnTo>
                  <a:pt x="3673525" y="1065780"/>
                </a:lnTo>
                <a:close/>
              </a:path>
              <a:path w="4222115" h="1948180">
                <a:moveTo>
                  <a:pt x="3461353" y="246375"/>
                </a:moveTo>
                <a:lnTo>
                  <a:pt x="3411120" y="158824"/>
                </a:lnTo>
                <a:lnTo>
                  <a:pt x="3366888" y="86330"/>
                </a:lnTo>
                <a:lnTo>
                  <a:pt x="3326411" y="27530"/>
                </a:lnTo>
                <a:lnTo>
                  <a:pt x="3302811" y="0"/>
                </a:lnTo>
                <a:lnTo>
                  <a:pt x="3491417" y="0"/>
                </a:lnTo>
                <a:lnTo>
                  <a:pt x="3492554" y="2428"/>
                </a:lnTo>
                <a:lnTo>
                  <a:pt x="3509246" y="51761"/>
                </a:lnTo>
                <a:lnTo>
                  <a:pt x="3521220" y="105391"/>
                </a:lnTo>
                <a:lnTo>
                  <a:pt x="3521250" y="105527"/>
                </a:lnTo>
                <a:lnTo>
                  <a:pt x="3603948" y="105527"/>
                </a:lnTo>
                <a:lnTo>
                  <a:pt x="3568614" y="142215"/>
                </a:lnTo>
                <a:lnTo>
                  <a:pt x="3534073" y="184544"/>
                </a:lnTo>
                <a:lnTo>
                  <a:pt x="3506101" y="227224"/>
                </a:lnTo>
                <a:lnTo>
                  <a:pt x="3461353" y="246375"/>
                </a:lnTo>
                <a:close/>
              </a:path>
              <a:path w="4222115" h="1948180">
                <a:moveTo>
                  <a:pt x="3603948" y="105527"/>
                </a:moveTo>
                <a:lnTo>
                  <a:pt x="3521250" y="105527"/>
                </a:lnTo>
                <a:lnTo>
                  <a:pt x="3532937" y="81919"/>
                </a:lnTo>
                <a:lnTo>
                  <a:pt x="3549074" y="55181"/>
                </a:lnTo>
                <a:lnTo>
                  <a:pt x="3569381" y="26370"/>
                </a:lnTo>
                <a:lnTo>
                  <a:pt x="3590770" y="0"/>
                </a:lnTo>
                <a:lnTo>
                  <a:pt x="3765192" y="0"/>
                </a:lnTo>
                <a:lnTo>
                  <a:pt x="3761054" y="1496"/>
                </a:lnTo>
                <a:lnTo>
                  <a:pt x="3724027" y="16639"/>
                </a:lnTo>
                <a:lnTo>
                  <a:pt x="3695021" y="27530"/>
                </a:lnTo>
                <a:lnTo>
                  <a:pt x="3650751" y="62689"/>
                </a:lnTo>
                <a:lnTo>
                  <a:pt x="3608061" y="101257"/>
                </a:lnTo>
                <a:lnTo>
                  <a:pt x="3603948" y="105527"/>
                </a:lnTo>
                <a:close/>
              </a:path>
              <a:path w="4222115" h="1948180">
                <a:moveTo>
                  <a:pt x="3995666" y="908826"/>
                </a:moveTo>
                <a:lnTo>
                  <a:pt x="3684747" y="908826"/>
                </a:lnTo>
                <a:lnTo>
                  <a:pt x="3746105" y="900088"/>
                </a:lnTo>
                <a:lnTo>
                  <a:pt x="3789569" y="877402"/>
                </a:lnTo>
                <a:lnTo>
                  <a:pt x="3819227" y="844496"/>
                </a:lnTo>
                <a:lnTo>
                  <a:pt x="3839164" y="805096"/>
                </a:lnTo>
                <a:lnTo>
                  <a:pt x="3853468" y="762930"/>
                </a:lnTo>
                <a:lnTo>
                  <a:pt x="3856164" y="685537"/>
                </a:lnTo>
                <a:lnTo>
                  <a:pt x="3839517" y="589961"/>
                </a:lnTo>
                <a:lnTo>
                  <a:pt x="3818527" y="508749"/>
                </a:lnTo>
                <a:lnTo>
                  <a:pt x="3808197" y="474446"/>
                </a:lnTo>
                <a:lnTo>
                  <a:pt x="3825609" y="432140"/>
                </a:lnTo>
                <a:lnTo>
                  <a:pt x="3895076" y="411235"/>
                </a:lnTo>
                <a:lnTo>
                  <a:pt x="3942007" y="390051"/>
                </a:lnTo>
                <a:lnTo>
                  <a:pt x="3991550" y="361932"/>
                </a:lnTo>
                <a:lnTo>
                  <a:pt x="4039565" y="327043"/>
                </a:lnTo>
                <a:lnTo>
                  <a:pt x="4081911" y="285547"/>
                </a:lnTo>
                <a:lnTo>
                  <a:pt x="4080866" y="285547"/>
                </a:lnTo>
                <a:lnTo>
                  <a:pt x="4097774" y="235731"/>
                </a:lnTo>
                <a:lnTo>
                  <a:pt x="4103240" y="189250"/>
                </a:lnTo>
                <a:lnTo>
                  <a:pt x="4098099" y="145878"/>
                </a:lnTo>
                <a:lnTo>
                  <a:pt x="4083241" y="105527"/>
                </a:lnTo>
                <a:lnTo>
                  <a:pt x="4083191" y="105391"/>
                </a:lnTo>
                <a:lnTo>
                  <a:pt x="4059353" y="67562"/>
                </a:lnTo>
                <a:lnTo>
                  <a:pt x="4027421" y="32166"/>
                </a:lnTo>
                <a:lnTo>
                  <a:pt x="3989441" y="0"/>
                </a:lnTo>
                <a:lnTo>
                  <a:pt x="4144716" y="0"/>
                </a:lnTo>
                <a:lnTo>
                  <a:pt x="4170037" y="31747"/>
                </a:lnTo>
                <a:lnTo>
                  <a:pt x="4194991" y="74280"/>
                </a:lnTo>
                <a:lnTo>
                  <a:pt x="4211385" y="116041"/>
                </a:lnTo>
                <a:lnTo>
                  <a:pt x="4219987" y="156713"/>
                </a:lnTo>
                <a:lnTo>
                  <a:pt x="4221566" y="195978"/>
                </a:lnTo>
                <a:lnTo>
                  <a:pt x="4216892" y="233517"/>
                </a:lnTo>
                <a:lnTo>
                  <a:pt x="4206732" y="269013"/>
                </a:lnTo>
                <a:lnTo>
                  <a:pt x="4191857" y="302148"/>
                </a:lnTo>
                <a:lnTo>
                  <a:pt x="4173036" y="332604"/>
                </a:lnTo>
                <a:lnTo>
                  <a:pt x="4151036" y="360062"/>
                </a:lnTo>
                <a:lnTo>
                  <a:pt x="4150513" y="360062"/>
                </a:lnTo>
                <a:lnTo>
                  <a:pt x="4074576" y="425453"/>
                </a:lnTo>
                <a:lnTo>
                  <a:pt x="3998508" y="468483"/>
                </a:lnTo>
                <a:lnTo>
                  <a:pt x="3940060" y="492074"/>
                </a:lnTo>
                <a:lnTo>
                  <a:pt x="3916498" y="499343"/>
                </a:lnTo>
                <a:lnTo>
                  <a:pt x="3936781" y="534561"/>
                </a:lnTo>
                <a:lnTo>
                  <a:pt x="3957198" y="572854"/>
                </a:lnTo>
                <a:lnTo>
                  <a:pt x="3976648" y="613588"/>
                </a:lnTo>
                <a:lnTo>
                  <a:pt x="3994033" y="656130"/>
                </a:lnTo>
                <a:lnTo>
                  <a:pt x="4008252" y="699847"/>
                </a:lnTo>
                <a:lnTo>
                  <a:pt x="4018205" y="744106"/>
                </a:lnTo>
                <a:lnTo>
                  <a:pt x="4022794" y="788274"/>
                </a:lnTo>
                <a:lnTo>
                  <a:pt x="4020918" y="831719"/>
                </a:lnTo>
                <a:lnTo>
                  <a:pt x="4011477" y="873808"/>
                </a:lnTo>
                <a:lnTo>
                  <a:pt x="3995666" y="908826"/>
                </a:lnTo>
                <a:close/>
              </a:path>
            </a:pathLst>
          </a:custGeom>
          <a:solidFill>
            <a:srgbClr val="A7B931"/>
          </a:solidFill>
        </p:spPr>
        <p:txBody>
          <a:bodyPr wrap="square" lIns="0" tIns="0" rIns="0" bIns="0" rtlCol="0"/>
          <a:lstStyle/>
          <a:p>
            <a:endParaRPr/>
          </a:p>
        </p:txBody>
      </p:sp>
      <p:sp>
        <p:nvSpPr>
          <p:cNvPr id="23" name="bg object 23"/>
          <p:cNvSpPr/>
          <p:nvPr/>
        </p:nvSpPr>
        <p:spPr>
          <a:xfrm>
            <a:off x="6093124" y="-1"/>
            <a:ext cx="6004560" cy="3128645"/>
          </a:xfrm>
          <a:custGeom>
            <a:avLst/>
            <a:gdLst/>
            <a:ahLst/>
            <a:cxnLst/>
            <a:rect l="l" t="t" r="r" b="b"/>
            <a:pathLst>
              <a:path w="6004559" h="3128645">
                <a:moveTo>
                  <a:pt x="308987" y="431074"/>
                </a:moveTo>
                <a:lnTo>
                  <a:pt x="266552" y="428750"/>
                </a:lnTo>
                <a:lnTo>
                  <a:pt x="222960" y="420879"/>
                </a:lnTo>
                <a:lnTo>
                  <a:pt x="179601" y="407461"/>
                </a:lnTo>
                <a:lnTo>
                  <a:pt x="137861" y="388497"/>
                </a:lnTo>
                <a:lnTo>
                  <a:pt x="99128" y="363985"/>
                </a:lnTo>
                <a:lnTo>
                  <a:pt x="64789" y="333926"/>
                </a:lnTo>
                <a:lnTo>
                  <a:pt x="36231" y="298321"/>
                </a:lnTo>
                <a:lnTo>
                  <a:pt x="14842" y="257169"/>
                </a:lnTo>
                <a:lnTo>
                  <a:pt x="0" y="200366"/>
                </a:lnTo>
                <a:lnTo>
                  <a:pt x="2281" y="153800"/>
                </a:lnTo>
                <a:lnTo>
                  <a:pt x="17574" y="114978"/>
                </a:lnTo>
                <a:lnTo>
                  <a:pt x="41767" y="81409"/>
                </a:lnTo>
                <a:lnTo>
                  <a:pt x="70747" y="50603"/>
                </a:lnTo>
                <a:lnTo>
                  <a:pt x="100404" y="20068"/>
                </a:lnTo>
                <a:lnTo>
                  <a:pt x="116470" y="0"/>
                </a:lnTo>
                <a:lnTo>
                  <a:pt x="512229" y="0"/>
                </a:lnTo>
                <a:lnTo>
                  <a:pt x="513421" y="1907"/>
                </a:lnTo>
                <a:lnTo>
                  <a:pt x="531027" y="36808"/>
                </a:lnTo>
                <a:lnTo>
                  <a:pt x="534984" y="46953"/>
                </a:lnTo>
                <a:lnTo>
                  <a:pt x="302129" y="46953"/>
                </a:lnTo>
                <a:lnTo>
                  <a:pt x="262895" y="63787"/>
                </a:lnTo>
                <a:lnTo>
                  <a:pt x="230615" y="95440"/>
                </a:lnTo>
                <a:lnTo>
                  <a:pt x="199755" y="137736"/>
                </a:lnTo>
                <a:lnTo>
                  <a:pt x="178948" y="185632"/>
                </a:lnTo>
                <a:lnTo>
                  <a:pt x="178513" y="232076"/>
                </a:lnTo>
                <a:lnTo>
                  <a:pt x="195446" y="269870"/>
                </a:lnTo>
                <a:lnTo>
                  <a:pt x="226744" y="291815"/>
                </a:lnTo>
                <a:lnTo>
                  <a:pt x="266372" y="292693"/>
                </a:lnTo>
                <a:lnTo>
                  <a:pt x="517490" y="292693"/>
                </a:lnTo>
                <a:lnTo>
                  <a:pt x="517344" y="293074"/>
                </a:lnTo>
                <a:lnTo>
                  <a:pt x="494602" y="333295"/>
                </a:lnTo>
                <a:lnTo>
                  <a:pt x="465250" y="368832"/>
                </a:lnTo>
                <a:lnTo>
                  <a:pt x="428820" y="397992"/>
                </a:lnTo>
                <a:lnTo>
                  <a:pt x="384843" y="419082"/>
                </a:lnTo>
                <a:lnTo>
                  <a:pt x="348880" y="427852"/>
                </a:lnTo>
                <a:lnTo>
                  <a:pt x="308987" y="431074"/>
                </a:lnTo>
                <a:close/>
              </a:path>
              <a:path w="6004559" h="3128645">
                <a:moveTo>
                  <a:pt x="517490" y="292693"/>
                </a:moveTo>
                <a:lnTo>
                  <a:pt x="266372" y="292693"/>
                </a:lnTo>
                <a:lnTo>
                  <a:pt x="307143" y="275471"/>
                </a:lnTo>
                <a:lnTo>
                  <a:pt x="344323" y="245224"/>
                </a:lnTo>
                <a:lnTo>
                  <a:pt x="373177" y="207028"/>
                </a:lnTo>
                <a:lnTo>
                  <a:pt x="373351" y="207028"/>
                </a:lnTo>
                <a:lnTo>
                  <a:pt x="387762" y="160516"/>
                </a:lnTo>
                <a:lnTo>
                  <a:pt x="387211" y="122152"/>
                </a:lnTo>
                <a:lnTo>
                  <a:pt x="387108" y="114978"/>
                </a:lnTo>
                <a:lnTo>
                  <a:pt x="387041" y="110315"/>
                </a:lnTo>
                <a:lnTo>
                  <a:pt x="374600" y="68993"/>
                </a:lnTo>
                <a:lnTo>
                  <a:pt x="353850" y="49119"/>
                </a:lnTo>
                <a:lnTo>
                  <a:pt x="302129" y="46953"/>
                </a:lnTo>
                <a:lnTo>
                  <a:pt x="534984" y="46953"/>
                </a:lnTo>
                <a:lnTo>
                  <a:pt x="547450" y="93040"/>
                </a:lnTo>
                <a:lnTo>
                  <a:pt x="551395" y="131929"/>
                </a:lnTo>
                <a:lnTo>
                  <a:pt x="551490" y="141702"/>
                </a:lnTo>
                <a:lnTo>
                  <a:pt x="551226" y="151472"/>
                </a:lnTo>
                <a:lnTo>
                  <a:pt x="550650" y="160516"/>
                </a:lnTo>
                <a:lnTo>
                  <a:pt x="550604" y="161239"/>
                </a:lnTo>
                <a:lnTo>
                  <a:pt x="544876" y="205353"/>
                </a:lnTo>
                <a:lnTo>
                  <a:pt x="533945" y="249862"/>
                </a:lnTo>
                <a:lnTo>
                  <a:pt x="517490" y="292693"/>
                </a:lnTo>
                <a:close/>
              </a:path>
              <a:path w="6004559" h="3128645">
                <a:moveTo>
                  <a:pt x="3772267" y="3128559"/>
                </a:moveTo>
                <a:lnTo>
                  <a:pt x="3729841" y="3126205"/>
                </a:lnTo>
                <a:lnTo>
                  <a:pt x="3686248" y="3118338"/>
                </a:lnTo>
                <a:lnTo>
                  <a:pt x="3642879" y="3104950"/>
                </a:lnTo>
                <a:lnTo>
                  <a:pt x="3601124" y="3086031"/>
                </a:lnTo>
                <a:lnTo>
                  <a:pt x="3562373" y="3061571"/>
                </a:lnTo>
                <a:lnTo>
                  <a:pt x="3528018" y="3031561"/>
                </a:lnTo>
                <a:lnTo>
                  <a:pt x="3499448" y="2995992"/>
                </a:lnTo>
                <a:lnTo>
                  <a:pt x="3478054" y="2954854"/>
                </a:lnTo>
                <a:lnTo>
                  <a:pt x="3463212" y="2898051"/>
                </a:lnTo>
                <a:lnTo>
                  <a:pt x="3465494" y="2851485"/>
                </a:lnTo>
                <a:lnTo>
                  <a:pt x="3480787" y="2812663"/>
                </a:lnTo>
                <a:lnTo>
                  <a:pt x="3504979" y="2779094"/>
                </a:lnTo>
                <a:lnTo>
                  <a:pt x="3533960" y="2748288"/>
                </a:lnTo>
                <a:lnTo>
                  <a:pt x="3563617" y="2717753"/>
                </a:lnTo>
                <a:lnTo>
                  <a:pt x="3589839" y="2684998"/>
                </a:lnTo>
                <a:lnTo>
                  <a:pt x="3617267" y="2651951"/>
                </a:lnTo>
                <a:lnTo>
                  <a:pt x="3652048" y="2623253"/>
                </a:lnTo>
                <a:lnTo>
                  <a:pt x="3692324" y="2600481"/>
                </a:lnTo>
                <a:lnTo>
                  <a:pt x="3736236" y="2585214"/>
                </a:lnTo>
                <a:lnTo>
                  <a:pt x="3781927" y="2579028"/>
                </a:lnTo>
                <a:lnTo>
                  <a:pt x="3827539" y="2583501"/>
                </a:lnTo>
                <a:lnTo>
                  <a:pt x="3871214" y="2600211"/>
                </a:lnTo>
                <a:lnTo>
                  <a:pt x="3904445" y="2620799"/>
                </a:lnTo>
                <a:lnTo>
                  <a:pt x="3934317" y="2646013"/>
                </a:lnTo>
                <a:lnTo>
                  <a:pt x="3960191" y="2675315"/>
                </a:lnTo>
                <a:lnTo>
                  <a:pt x="3981514" y="2708076"/>
                </a:lnTo>
                <a:lnTo>
                  <a:pt x="3997830" y="2743598"/>
                </a:lnTo>
                <a:lnTo>
                  <a:pt x="3998171" y="2744565"/>
                </a:lnTo>
                <a:lnTo>
                  <a:pt x="3765314" y="2744565"/>
                </a:lnTo>
                <a:lnTo>
                  <a:pt x="3726021" y="2761449"/>
                </a:lnTo>
                <a:lnTo>
                  <a:pt x="3693681" y="2793122"/>
                </a:lnTo>
                <a:lnTo>
                  <a:pt x="3662794" y="2835420"/>
                </a:lnTo>
                <a:lnTo>
                  <a:pt x="3641962" y="2883317"/>
                </a:lnTo>
                <a:lnTo>
                  <a:pt x="3641486" y="2929761"/>
                </a:lnTo>
                <a:lnTo>
                  <a:pt x="3658411" y="2967554"/>
                </a:lnTo>
                <a:lnTo>
                  <a:pt x="3689782" y="2989499"/>
                </a:lnTo>
                <a:lnTo>
                  <a:pt x="3729511" y="2990378"/>
                </a:lnTo>
                <a:lnTo>
                  <a:pt x="3980711" y="2990378"/>
                </a:lnTo>
                <a:lnTo>
                  <a:pt x="3980502" y="2990924"/>
                </a:lnTo>
                <a:lnTo>
                  <a:pt x="3957742" y="3031200"/>
                </a:lnTo>
                <a:lnTo>
                  <a:pt x="3928387" y="3066746"/>
                </a:lnTo>
                <a:lnTo>
                  <a:pt x="3891979" y="3095842"/>
                </a:lnTo>
                <a:lnTo>
                  <a:pt x="3848056" y="3116767"/>
                </a:lnTo>
                <a:lnTo>
                  <a:pt x="3812136" y="3125410"/>
                </a:lnTo>
                <a:lnTo>
                  <a:pt x="3772267" y="3128559"/>
                </a:lnTo>
                <a:close/>
              </a:path>
              <a:path w="6004559" h="3128645">
                <a:moveTo>
                  <a:pt x="3980711" y="2990378"/>
                </a:moveTo>
                <a:lnTo>
                  <a:pt x="3729511" y="2990378"/>
                </a:lnTo>
                <a:lnTo>
                  <a:pt x="3770334" y="2973156"/>
                </a:lnTo>
                <a:lnTo>
                  <a:pt x="3807533" y="2942909"/>
                </a:lnTo>
                <a:lnTo>
                  <a:pt x="3836390" y="2904713"/>
                </a:lnTo>
                <a:lnTo>
                  <a:pt x="3836564" y="2904713"/>
                </a:lnTo>
                <a:lnTo>
                  <a:pt x="3850788" y="2858925"/>
                </a:lnTo>
                <a:lnTo>
                  <a:pt x="3850843" y="2849158"/>
                </a:lnTo>
                <a:lnTo>
                  <a:pt x="3850421" y="2819838"/>
                </a:lnTo>
                <a:lnTo>
                  <a:pt x="3850317" y="2812663"/>
                </a:lnTo>
                <a:lnTo>
                  <a:pt x="3850254" y="2808305"/>
                </a:lnTo>
                <a:lnTo>
                  <a:pt x="3837813" y="2766972"/>
                </a:lnTo>
                <a:lnTo>
                  <a:pt x="3817063" y="2746629"/>
                </a:lnTo>
                <a:lnTo>
                  <a:pt x="3765314" y="2744565"/>
                </a:lnTo>
                <a:lnTo>
                  <a:pt x="3998171" y="2744565"/>
                </a:lnTo>
                <a:lnTo>
                  <a:pt x="4010662" y="2790725"/>
                </a:lnTo>
                <a:lnTo>
                  <a:pt x="4014608" y="2829614"/>
                </a:lnTo>
                <a:lnTo>
                  <a:pt x="4014703" y="2839387"/>
                </a:lnTo>
                <a:lnTo>
                  <a:pt x="4014439" y="2849158"/>
                </a:lnTo>
                <a:lnTo>
                  <a:pt x="4013855" y="2858321"/>
                </a:lnTo>
                <a:lnTo>
                  <a:pt x="4013817" y="2858925"/>
                </a:lnTo>
                <a:lnTo>
                  <a:pt x="4008079" y="2903065"/>
                </a:lnTo>
                <a:lnTo>
                  <a:pt x="3997128" y="2947639"/>
                </a:lnTo>
                <a:lnTo>
                  <a:pt x="3980711" y="2990378"/>
                </a:lnTo>
                <a:close/>
              </a:path>
              <a:path w="6004559" h="3128645">
                <a:moveTo>
                  <a:pt x="1208134" y="2429746"/>
                </a:moveTo>
                <a:lnTo>
                  <a:pt x="1165699" y="2427422"/>
                </a:lnTo>
                <a:lnTo>
                  <a:pt x="1122107" y="2419551"/>
                </a:lnTo>
                <a:lnTo>
                  <a:pt x="1078748" y="2406133"/>
                </a:lnTo>
                <a:lnTo>
                  <a:pt x="1037008" y="2387168"/>
                </a:lnTo>
                <a:lnTo>
                  <a:pt x="998275" y="2362657"/>
                </a:lnTo>
                <a:lnTo>
                  <a:pt x="963935" y="2332598"/>
                </a:lnTo>
                <a:lnTo>
                  <a:pt x="935378" y="2296993"/>
                </a:lnTo>
                <a:lnTo>
                  <a:pt x="913989" y="2255841"/>
                </a:lnTo>
                <a:lnTo>
                  <a:pt x="899146" y="2199038"/>
                </a:lnTo>
                <a:lnTo>
                  <a:pt x="901428" y="2152472"/>
                </a:lnTo>
                <a:lnTo>
                  <a:pt x="916721" y="2113650"/>
                </a:lnTo>
                <a:lnTo>
                  <a:pt x="940913" y="2080082"/>
                </a:lnTo>
                <a:lnTo>
                  <a:pt x="969894" y="2049275"/>
                </a:lnTo>
                <a:lnTo>
                  <a:pt x="999551" y="2018740"/>
                </a:lnTo>
                <a:lnTo>
                  <a:pt x="1025772" y="1985985"/>
                </a:lnTo>
                <a:lnTo>
                  <a:pt x="1053201" y="1952938"/>
                </a:lnTo>
                <a:lnTo>
                  <a:pt x="1087982" y="1924240"/>
                </a:lnTo>
                <a:lnTo>
                  <a:pt x="1128258" y="1901468"/>
                </a:lnTo>
                <a:lnTo>
                  <a:pt x="1172170" y="1886201"/>
                </a:lnTo>
                <a:lnTo>
                  <a:pt x="1217861" y="1880015"/>
                </a:lnTo>
                <a:lnTo>
                  <a:pt x="1263473" y="1884488"/>
                </a:lnTo>
                <a:lnTo>
                  <a:pt x="1307148" y="1901198"/>
                </a:lnTo>
                <a:lnTo>
                  <a:pt x="1340379" y="1921785"/>
                </a:lnTo>
                <a:lnTo>
                  <a:pt x="1370251" y="1946999"/>
                </a:lnTo>
                <a:lnTo>
                  <a:pt x="1396125" y="1976301"/>
                </a:lnTo>
                <a:lnTo>
                  <a:pt x="1417448" y="2009062"/>
                </a:lnTo>
                <a:lnTo>
                  <a:pt x="1433763" y="2044585"/>
                </a:lnTo>
                <a:lnTo>
                  <a:pt x="1434130" y="2045625"/>
                </a:lnTo>
                <a:lnTo>
                  <a:pt x="1201175" y="2045625"/>
                </a:lnTo>
                <a:lnTo>
                  <a:pt x="1161890" y="2062458"/>
                </a:lnTo>
                <a:lnTo>
                  <a:pt x="1129591" y="2094112"/>
                </a:lnTo>
                <a:lnTo>
                  <a:pt x="1098728" y="2136408"/>
                </a:lnTo>
                <a:lnTo>
                  <a:pt x="1077897" y="2184304"/>
                </a:lnTo>
                <a:lnTo>
                  <a:pt x="1077420" y="2230748"/>
                </a:lnTo>
                <a:lnTo>
                  <a:pt x="1094345" y="2268542"/>
                </a:lnTo>
                <a:lnTo>
                  <a:pt x="1125716" y="2290487"/>
                </a:lnTo>
                <a:lnTo>
                  <a:pt x="1165421" y="2291365"/>
                </a:lnTo>
                <a:lnTo>
                  <a:pt x="1416637" y="2291365"/>
                </a:lnTo>
                <a:lnTo>
                  <a:pt x="1416490" y="2291746"/>
                </a:lnTo>
                <a:lnTo>
                  <a:pt x="1393748" y="2331967"/>
                </a:lnTo>
                <a:lnTo>
                  <a:pt x="1364397" y="2367504"/>
                </a:lnTo>
                <a:lnTo>
                  <a:pt x="1327967" y="2396664"/>
                </a:lnTo>
                <a:lnTo>
                  <a:pt x="1283990" y="2417754"/>
                </a:lnTo>
                <a:lnTo>
                  <a:pt x="1248027" y="2426523"/>
                </a:lnTo>
                <a:lnTo>
                  <a:pt x="1208134" y="2429746"/>
                </a:lnTo>
                <a:close/>
              </a:path>
              <a:path w="6004559" h="3128645">
                <a:moveTo>
                  <a:pt x="1443568" y="2205874"/>
                </a:moveTo>
                <a:lnTo>
                  <a:pt x="1272498" y="2205874"/>
                </a:lnTo>
                <a:lnTo>
                  <a:pt x="1286746" y="2159911"/>
                </a:lnTo>
                <a:lnTo>
                  <a:pt x="1286777" y="2150144"/>
                </a:lnTo>
                <a:lnTo>
                  <a:pt x="1286355" y="2120824"/>
                </a:lnTo>
                <a:lnTo>
                  <a:pt x="1286252" y="2113650"/>
                </a:lnTo>
                <a:lnTo>
                  <a:pt x="1286188" y="2109205"/>
                </a:lnTo>
                <a:lnTo>
                  <a:pt x="1273747" y="2067840"/>
                </a:lnTo>
                <a:lnTo>
                  <a:pt x="1252997" y="2047791"/>
                </a:lnTo>
                <a:lnTo>
                  <a:pt x="1201175" y="2045625"/>
                </a:lnTo>
                <a:lnTo>
                  <a:pt x="1434130" y="2045625"/>
                </a:lnTo>
                <a:lnTo>
                  <a:pt x="1446596" y="2091712"/>
                </a:lnTo>
                <a:lnTo>
                  <a:pt x="1450542" y="2130601"/>
                </a:lnTo>
                <a:lnTo>
                  <a:pt x="1450637" y="2140374"/>
                </a:lnTo>
                <a:lnTo>
                  <a:pt x="1450373" y="2150144"/>
                </a:lnTo>
                <a:lnTo>
                  <a:pt x="1449784" y="2159384"/>
                </a:lnTo>
                <a:lnTo>
                  <a:pt x="1449751" y="2159911"/>
                </a:lnTo>
                <a:lnTo>
                  <a:pt x="1444022" y="2204025"/>
                </a:lnTo>
                <a:lnTo>
                  <a:pt x="1443611" y="2205700"/>
                </a:lnTo>
                <a:lnTo>
                  <a:pt x="1443568" y="2205874"/>
                </a:lnTo>
                <a:close/>
              </a:path>
              <a:path w="6004559" h="3128645">
                <a:moveTo>
                  <a:pt x="1416637" y="2291365"/>
                </a:moveTo>
                <a:lnTo>
                  <a:pt x="1165421" y="2291365"/>
                </a:lnTo>
                <a:lnTo>
                  <a:pt x="1206203" y="2274143"/>
                </a:lnTo>
                <a:lnTo>
                  <a:pt x="1243393" y="2243896"/>
                </a:lnTo>
                <a:lnTo>
                  <a:pt x="1272324" y="2205700"/>
                </a:lnTo>
                <a:lnTo>
                  <a:pt x="1272498" y="2205874"/>
                </a:lnTo>
                <a:lnTo>
                  <a:pt x="1443568" y="2205874"/>
                </a:lnTo>
                <a:lnTo>
                  <a:pt x="1433092" y="2248534"/>
                </a:lnTo>
                <a:lnTo>
                  <a:pt x="1416637" y="2291365"/>
                </a:lnTo>
                <a:close/>
              </a:path>
              <a:path w="6004559" h="3128645">
                <a:moveTo>
                  <a:pt x="5761832" y="1176116"/>
                </a:moveTo>
                <a:lnTo>
                  <a:pt x="5719377" y="1173802"/>
                </a:lnTo>
                <a:lnTo>
                  <a:pt x="5675762" y="1165929"/>
                </a:lnTo>
                <a:lnTo>
                  <a:pt x="5632376" y="1152501"/>
                </a:lnTo>
                <a:lnTo>
                  <a:pt x="5590611" y="1133521"/>
                </a:lnTo>
                <a:lnTo>
                  <a:pt x="5551854" y="1108993"/>
                </a:lnTo>
                <a:lnTo>
                  <a:pt x="5517495" y="1078918"/>
                </a:lnTo>
                <a:lnTo>
                  <a:pt x="5488924" y="1043301"/>
                </a:lnTo>
                <a:lnTo>
                  <a:pt x="5467530" y="1002144"/>
                </a:lnTo>
                <a:lnTo>
                  <a:pt x="5452688" y="945351"/>
                </a:lnTo>
                <a:lnTo>
                  <a:pt x="5454969" y="898810"/>
                </a:lnTo>
                <a:lnTo>
                  <a:pt x="5470262" y="860022"/>
                </a:lnTo>
                <a:lnTo>
                  <a:pt x="5494455" y="826490"/>
                </a:lnTo>
                <a:lnTo>
                  <a:pt x="5523436" y="795718"/>
                </a:lnTo>
                <a:lnTo>
                  <a:pt x="5553093" y="765208"/>
                </a:lnTo>
                <a:lnTo>
                  <a:pt x="5579314" y="732463"/>
                </a:lnTo>
                <a:lnTo>
                  <a:pt x="5606752" y="699406"/>
                </a:lnTo>
                <a:lnTo>
                  <a:pt x="5641554" y="670687"/>
                </a:lnTo>
                <a:lnTo>
                  <a:pt x="5681854" y="647891"/>
                </a:lnTo>
                <a:lnTo>
                  <a:pt x="5725785" y="632605"/>
                </a:lnTo>
                <a:lnTo>
                  <a:pt x="5771479" y="626416"/>
                </a:lnTo>
                <a:lnTo>
                  <a:pt x="5817070" y="630911"/>
                </a:lnTo>
                <a:lnTo>
                  <a:pt x="5860690" y="647676"/>
                </a:lnTo>
                <a:lnTo>
                  <a:pt x="5893937" y="668224"/>
                </a:lnTo>
                <a:lnTo>
                  <a:pt x="5923828" y="693405"/>
                </a:lnTo>
                <a:lnTo>
                  <a:pt x="5949724" y="722677"/>
                </a:lnTo>
                <a:lnTo>
                  <a:pt x="5971071" y="755416"/>
                </a:lnTo>
                <a:lnTo>
                  <a:pt x="5987410" y="790919"/>
                </a:lnTo>
                <a:lnTo>
                  <a:pt x="5987768" y="791929"/>
                </a:lnTo>
                <a:lnTo>
                  <a:pt x="5754891" y="791929"/>
                </a:lnTo>
                <a:lnTo>
                  <a:pt x="5715606" y="808763"/>
                </a:lnTo>
                <a:lnTo>
                  <a:pt x="5683307" y="840416"/>
                </a:lnTo>
                <a:lnTo>
                  <a:pt x="5652444" y="882712"/>
                </a:lnTo>
                <a:lnTo>
                  <a:pt x="5631613" y="930660"/>
                </a:lnTo>
                <a:lnTo>
                  <a:pt x="5631136" y="977205"/>
                </a:lnTo>
                <a:lnTo>
                  <a:pt x="5648061" y="1015066"/>
                </a:lnTo>
                <a:lnTo>
                  <a:pt x="5679432" y="1036965"/>
                </a:lnTo>
                <a:lnTo>
                  <a:pt x="5719134" y="1037743"/>
                </a:lnTo>
                <a:lnTo>
                  <a:pt x="5970230" y="1037743"/>
                </a:lnTo>
                <a:lnTo>
                  <a:pt x="5970133" y="1037994"/>
                </a:lnTo>
                <a:lnTo>
                  <a:pt x="5947410" y="1078197"/>
                </a:lnTo>
                <a:lnTo>
                  <a:pt x="5918083" y="1113731"/>
                </a:lnTo>
                <a:lnTo>
                  <a:pt x="5881674" y="1142913"/>
                </a:lnTo>
                <a:lnTo>
                  <a:pt x="5837706" y="1164057"/>
                </a:lnTo>
                <a:lnTo>
                  <a:pt x="5801738" y="1172869"/>
                </a:lnTo>
                <a:lnTo>
                  <a:pt x="5761832" y="1176116"/>
                </a:lnTo>
                <a:close/>
              </a:path>
              <a:path w="6004559" h="3128645">
                <a:moveTo>
                  <a:pt x="5970230" y="1037743"/>
                </a:moveTo>
                <a:lnTo>
                  <a:pt x="5719134" y="1037743"/>
                </a:lnTo>
                <a:lnTo>
                  <a:pt x="5759897" y="1020469"/>
                </a:lnTo>
                <a:lnTo>
                  <a:pt x="5797036" y="990202"/>
                </a:lnTo>
                <a:lnTo>
                  <a:pt x="5825866" y="952003"/>
                </a:lnTo>
                <a:lnTo>
                  <a:pt x="5825866" y="951655"/>
                </a:lnTo>
                <a:lnTo>
                  <a:pt x="5840209" y="905246"/>
                </a:lnTo>
                <a:lnTo>
                  <a:pt x="5839696" y="867134"/>
                </a:lnTo>
                <a:lnTo>
                  <a:pt x="5839600" y="860022"/>
                </a:lnTo>
                <a:lnTo>
                  <a:pt x="5839534" y="855116"/>
                </a:lnTo>
                <a:lnTo>
                  <a:pt x="5827237" y="813866"/>
                </a:lnTo>
                <a:lnTo>
                  <a:pt x="5806713" y="794095"/>
                </a:lnTo>
                <a:lnTo>
                  <a:pt x="5754891" y="791929"/>
                </a:lnTo>
                <a:lnTo>
                  <a:pt x="5987768" y="791929"/>
                </a:lnTo>
                <a:lnTo>
                  <a:pt x="6000273" y="838029"/>
                </a:lnTo>
                <a:lnTo>
                  <a:pt x="6004242" y="876909"/>
                </a:lnTo>
                <a:lnTo>
                  <a:pt x="6004342" y="886680"/>
                </a:lnTo>
                <a:lnTo>
                  <a:pt x="6004083" y="896449"/>
                </a:lnTo>
                <a:lnTo>
                  <a:pt x="6003527" y="905246"/>
                </a:lnTo>
                <a:lnTo>
                  <a:pt x="6003466" y="906215"/>
                </a:lnTo>
                <a:lnTo>
                  <a:pt x="5997683" y="950319"/>
                </a:lnTo>
                <a:lnTo>
                  <a:pt x="5986732" y="994807"/>
                </a:lnTo>
                <a:lnTo>
                  <a:pt x="5970230" y="1037743"/>
                </a:lnTo>
                <a:close/>
              </a:path>
              <a:path w="6004559" h="3128645">
                <a:moveTo>
                  <a:pt x="2836489" y="77021"/>
                </a:moveTo>
                <a:lnTo>
                  <a:pt x="2794053" y="74707"/>
                </a:lnTo>
                <a:lnTo>
                  <a:pt x="2750462" y="66834"/>
                </a:lnTo>
                <a:lnTo>
                  <a:pt x="2707103" y="53406"/>
                </a:lnTo>
                <a:lnTo>
                  <a:pt x="2665363" y="34426"/>
                </a:lnTo>
                <a:lnTo>
                  <a:pt x="2626629" y="9897"/>
                </a:lnTo>
                <a:lnTo>
                  <a:pt x="2615328" y="0"/>
                </a:lnTo>
                <a:lnTo>
                  <a:pt x="3004848" y="0"/>
                </a:lnTo>
                <a:lnTo>
                  <a:pt x="2956322" y="43818"/>
                </a:lnTo>
                <a:lnTo>
                  <a:pt x="2912344" y="64962"/>
                </a:lnTo>
                <a:lnTo>
                  <a:pt x="2836489" y="77021"/>
                </a:lnTo>
                <a:close/>
              </a:path>
            </a:pathLst>
          </a:custGeom>
          <a:solidFill>
            <a:srgbClr val="0C2526"/>
          </a:solidFill>
        </p:spPr>
        <p:txBody>
          <a:bodyPr wrap="square" lIns="0" tIns="0" rIns="0" bIns="0" rtlCol="0"/>
          <a:lstStyle/>
          <a:p>
            <a:endParaRPr/>
          </a:p>
        </p:txBody>
      </p:sp>
      <p:sp>
        <p:nvSpPr>
          <p:cNvPr id="24" name="bg object 24"/>
          <p:cNvSpPr/>
          <p:nvPr/>
        </p:nvSpPr>
        <p:spPr>
          <a:xfrm>
            <a:off x="0" y="9541238"/>
            <a:ext cx="18288000" cy="745490"/>
          </a:xfrm>
          <a:custGeom>
            <a:avLst/>
            <a:gdLst/>
            <a:ahLst/>
            <a:cxnLst/>
            <a:rect l="l" t="t" r="r" b="b"/>
            <a:pathLst>
              <a:path w="18288000" h="745490">
                <a:moveTo>
                  <a:pt x="9831113" y="12700"/>
                </a:moveTo>
                <a:lnTo>
                  <a:pt x="8456886" y="12700"/>
                </a:lnTo>
                <a:lnTo>
                  <a:pt x="8554444" y="0"/>
                </a:lnTo>
                <a:lnTo>
                  <a:pt x="9733555" y="0"/>
                </a:lnTo>
                <a:lnTo>
                  <a:pt x="9831113" y="12700"/>
                </a:lnTo>
                <a:close/>
              </a:path>
              <a:path w="18288000" h="745490">
                <a:moveTo>
                  <a:pt x="11361575" y="25400"/>
                </a:moveTo>
                <a:lnTo>
                  <a:pt x="6926425" y="25400"/>
                </a:lnTo>
                <a:lnTo>
                  <a:pt x="7020276" y="12700"/>
                </a:lnTo>
                <a:lnTo>
                  <a:pt x="11267723" y="12700"/>
                </a:lnTo>
                <a:lnTo>
                  <a:pt x="11361575" y="25400"/>
                </a:lnTo>
                <a:close/>
              </a:path>
              <a:path w="18288000" h="745490">
                <a:moveTo>
                  <a:pt x="12102846" y="38100"/>
                </a:moveTo>
                <a:lnTo>
                  <a:pt x="6185154" y="38100"/>
                </a:lnTo>
                <a:lnTo>
                  <a:pt x="6276857" y="25400"/>
                </a:lnTo>
                <a:lnTo>
                  <a:pt x="12011143" y="25400"/>
                </a:lnTo>
                <a:lnTo>
                  <a:pt x="12102846" y="38100"/>
                </a:lnTo>
                <a:close/>
              </a:path>
              <a:path w="18288000" h="745490">
                <a:moveTo>
                  <a:pt x="12736690" y="50800"/>
                </a:moveTo>
                <a:lnTo>
                  <a:pt x="5551310" y="50800"/>
                </a:lnTo>
                <a:lnTo>
                  <a:pt x="5640972" y="38100"/>
                </a:lnTo>
                <a:lnTo>
                  <a:pt x="12647028" y="38100"/>
                </a:lnTo>
                <a:lnTo>
                  <a:pt x="12736690" y="50800"/>
                </a:lnTo>
                <a:close/>
              </a:path>
              <a:path w="18288000" h="745490">
                <a:moveTo>
                  <a:pt x="13268175" y="63500"/>
                </a:moveTo>
                <a:lnTo>
                  <a:pt x="5019824" y="63500"/>
                </a:lnTo>
                <a:lnTo>
                  <a:pt x="5107618" y="50800"/>
                </a:lnTo>
                <a:lnTo>
                  <a:pt x="13180382" y="50800"/>
                </a:lnTo>
                <a:lnTo>
                  <a:pt x="13268175" y="63500"/>
                </a:lnTo>
                <a:close/>
              </a:path>
              <a:path w="18288000" h="745490">
                <a:moveTo>
                  <a:pt x="13702247" y="76200"/>
                </a:moveTo>
                <a:lnTo>
                  <a:pt x="4585753" y="76200"/>
                </a:lnTo>
                <a:lnTo>
                  <a:pt x="4671905" y="63500"/>
                </a:lnTo>
                <a:lnTo>
                  <a:pt x="13616095" y="63500"/>
                </a:lnTo>
                <a:lnTo>
                  <a:pt x="13702247" y="76200"/>
                </a:lnTo>
                <a:close/>
              </a:path>
              <a:path w="18288000" h="745490">
                <a:moveTo>
                  <a:pt x="14127878" y="88900"/>
                </a:moveTo>
                <a:lnTo>
                  <a:pt x="4160122" y="88900"/>
                </a:lnTo>
                <a:lnTo>
                  <a:pt x="4244555" y="76200"/>
                </a:lnTo>
                <a:lnTo>
                  <a:pt x="14043445" y="76200"/>
                </a:lnTo>
                <a:lnTo>
                  <a:pt x="14127878" y="88900"/>
                </a:lnTo>
                <a:close/>
              </a:path>
              <a:path w="18288000" h="745490">
                <a:moveTo>
                  <a:pt x="14544685" y="101600"/>
                </a:moveTo>
                <a:lnTo>
                  <a:pt x="3743315" y="101600"/>
                </a:lnTo>
                <a:lnTo>
                  <a:pt x="3825952" y="88900"/>
                </a:lnTo>
                <a:lnTo>
                  <a:pt x="14462048" y="88900"/>
                </a:lnTo>
                <a:lnTo>
                  <a:pt x="14544685" y="101600"/>
                </a:lnTo>
                <a:close/>
              </a:path>
              <a:path w="18288000" h="745490">
                <a:moveTo>
                  <a:pt x="14871520" y="114300"/>
                </a:moveTo>
                <a:lnTo>
                  <a:pt x="3416480" y="114300"/>
                </a:lnTo>
                <a:lnTo>
                  <a:pt x="3497626" y="101600"/>
                </a:lnTo>
                <a:lnTo>
                  <a:pt x="14790374" y="101600"/>
                </a:lnTo>
                <a:lnTo>
                  <a:pt x="14871520" y="114300"/>
                </a:lnTo>
                <a:close/>
              </a:path>
              <a:path w="18288000" h="745490">
                <a:moveTo>
                  <a:pt x="15192265" y="127000"/>
                </a:moveTo>
                <a:lnTo>
                  <a:pt x="3095735" y="127000"/>
                </a:lnTo>
                <a:lnTo>
                  <a:pt x="3175339" y="114300"/>
                </a:lnTo>
                <a:lnTo>
                  <a:pt x="15112661" y="114300"/>
                </a:lnTo>
                <a:lnTo>
                  <a:pt x="15192265" y="127000"/>
                </a:lnTo>
                <a:close/>
              </a:path>
              <a:path w="18288000" h="745490">
                <a:moveTo>
                  <a:pt x="15428710" y="139700"/>
                </a:moveTo>
                <a:lnTo>
                  <a:pt x="2859290" y="139700"/>
                </a:lnTo>
                <a:lnTo>
                  <a:pt x="2937707" y="127000"/>
                </a:lnTo>
                <a:lnTo>
                  <a:pt x="15350293" y="127000"/>
                </a:lnTo>
                <a:lnTo>
                  <a:pt x="15428710" y="139700"/>
                </a:lnTo>
                <a:close/>
              </a:path>
              <a:path w="18288000" h="745490">
                <a:moveTo>
                  <a:pt x="15738326" y="152400"/>
                </a:moveTo>
                <a:lnTo>
                  <a:pt x="2549674" y="152400"/>
                </a:lnTo>
                <a:lnTo>
                  <a:pt x="2626464" y="139700"/>
                </a:lnTo>
                <a:lnTo>
                  <a:pt x="15661536" y="139700"/>
                </a:lnTo>
                <a:lnTo>
                  <a:pt x="15738326" y="152400"/>
                </a:lnTo>
                <a:close/>
              </a:path>
              <a:path w="18288000" h="745490">
                <a:moveTo>
                  <a:pt x="15966198" y="165100"/>
                </a:moveTo>
                <a:lnTo>
                  <a:pt x="2321802" y="165100"/>
                </a:lnTo>
                <a:lnTo>
                  <a:pt x="2397340" y="152400"/>
                </a:lnTo>
                <a:lnTo>
                  <a:pt x="15890661" y="152400"/>
                </a:lnTo>
                <a:lnTo>
                  <a:pt x="15966198" y="165100"/>
                </a:lnTo>
                <a:close/>
              </a:path>
              <a:path w="18288000" h="745490">
                <a:moveTo>
                  <a:pt x="16264084" y="177800"/>
                </a:moveTo>
                <a:lnTo>
                  <a:pt x="2023917" y="177800"/>
                </a:lnTo>
                <a:lnTo>
                  <a:pt x="2097742" y="165100"/>
                </a:lnTo>
                <a:lnTo>
                  <a:pt x="16190258" y="165100"/>
                </a:lnTo>
                <a:lnTo>
                  <a:pt x="16264084" y="177800"/>
                </a:lnTo>
                <a:close/>
              </a:path>
              <a:path w="18288000" h="745490">
                <a:moveTo>
                  <a:pt x="16482932" y="190500"/>
                </a:moveTo>
                <a:lnTo>
                  <a:pt x="1805069" y="190500"/>
                </a:lnTo>
                <a:lnTo>
                  <a:pt x="1877577" y="177800"/>
                </a:lnTo>
                <a:lnTo>
                  <a:pt x="16410423" y="177800"/>
                </a:lnTo>
                <a:lnTo>
                  <a:pt x="16482932" y="190500"/>
                </a:lnTo>
                <a:close/>
              </a:path>
              <a:path w="18288000" h="745490">
                <a:moveTo>
                  <a:pt x="16697774" y="203200"/>
                </a:moveTo>
                <a:lnTo>
                  <a:pt x="1590226" y="203200"/>
                </a:lnTo>
                <a:lnTo>
                  <a:pt x="1661390" y="190500"/>
                </a:lnTo>
                <a:lnTo>
                  <a:pt x="16626610" y="190500"/>
                </a:lnTo>
                <a:lnTo>
                  <a:pt x="16697774" y="203200"/>
                </a:lnTo>
                <a:close/>
              </a:path>
              <a:path w="18288000" h="745490">
                <a:moveTo>
                  <a:pt x="16908528" y="215900"/>
                </a:moveTo>
                <a:lnTo>
                  <a:pt x="1379472" y="215900"/>
                </a:lnTo>
                <a:lnTo>
                  <a:pt x="1449264" y="203200"/>
                </a:lnTo>
                <a:lnTo>
                  <a:pt x="16838736" y="203200"/>
                </a:lnTo>
                <a:lnTo>
                  <a:pt x="16908528" y="215900"/>
                </a:lnTo>
                <a:close/>
              </a:path>
              <a:path w="18288000" h="745490">
                <a:moveTo>
                  <a:pt x="17115111" y="228600"/>
                </a:moveTo>
                <a:lnTo>
                  <a:pt x="1172890" y="228600"/>
                </a:lnTo>
                <a:lnTo>
                  <a:pt x="1241282" y="215900"/>
                </a:lnTo>
                <a:lnTo>
                  <a:pt x="17046718" y="215900"/>
                </a:lnTo>
                <a:lnTo>
                  <a:pt x="17115111" y="228600"/>
                </a:lnTo>
                <a:close/>
              </a:path>
              <a:path w="18288000" h="745490">
                <a:moveTo>
                  <a:pt x="17317439" y="241300"/>
                </a:moveTo>
                <a:lnTo>
                  <a:pt x="970561" y="241300"/>
                </a:lnTo>
                <a:lnTo>
                  <a:pt x="1037526" y="228600"/>
                </a:lnTo>
                <a:lnTo>
                  <a:pt x="17250474" y="228600"/>
                </a:lnTo>
                <a:lnTo>
                  <a:pt x="17317439" y="241300"/>
                </a:lnTo>
                <a:close/>
              </a:path>
              <a:path w="18288000" h="745490">
                <a:moveTo>
                  <a:pt x="17515430" y="254000"/>
                </a:moveTo>
                <a:lnTo>
                  <a:pt x="772570" y="254000"/>
                </a:lnTo>
                <a:lnTo>
                  <a:pt x="838080" y="241300"/>
                </a:lnTo>
                <a:lnTo>
                  <a:pt x="17449920" y="241300"/>
                </a:lnTo>
                <a:lnTo>
                  <a:pt x="17515430" y="254000"/>
                </a:lnTo>
                <a:close/>
              </a:path>
              <a:path w="18288000" h="745490">
                <a:moveTo>
                  <a:pt x="17644973" y="266700"/>
                </a:moveTo>
                <a:lnTo>
                  <a:pt x="643027" y="266700"/>
                </a:lnTo>
                <a:lnTo>
                  <a:pt x="707551" y="254000"/>
                </a:lnTo>
                <a:lnTo>
                  <a:pt x="17580449" y="254000"/>
                </a:lnTo>
                <a:lnTo>
                  <a:pt x="17644973" y="266700"/>
                </a:lnTo>
                <a:close/>
              </a:path>
              <a:path w="18288000" h="745490">
                <a:moveTo>
                  <a:pt x="17835551" y="279400"/>
                </a:moveTo>
                <a:lnTo>
                  <a:pt x="452449" y="279400"/>
                </a:lnTo>
                <a:lnTo>
                  <a:pt x="515472" y="266700"/>
                </a:lnTo>
                <a:lnTo>
                  <a:pt x="17772528" y="266700"/>
                </a:lnTo>
                <a:lnTo>
                  <a:pt x="17835551" y="279400"/>
                </a:lnTo>
                <a:close/>
              </a:path>
              <a:path w="18288000" h="745490">
                <a:moveTo>
                  <a:pt x="18021571" y="292100"/>
                </a:moveTo>
                <a:lnTo>
                  <a:pt x="266429" y="292100"/>
                </a:lnTo>
                <a:lnTo>
                  <a:pt x="327924" y="279400"/>
                </a:lnTo>
                <a:lnTo>
                  <a:pt x="17960076" y="279400"/>
                </a:lnTo>
                <a:lnTo>
                  <a:pt x="18021571" y="292100"/>
                </a:lnTo>
                <a:close/>
              </a:path>
              <a:path w="18288000" h="745490">
                <a:moveTo>
                  <a:pt x="18143011" y="304800"/>
                </a:moveTo>
                <a:lnTo>
                  <a:pt x="144989" y="304800"/>
                </a:lnTo>
                <a:lnTo>
                  <a:pt x="205450" y="292100"/>
                </a:lnTo>
                <a:lnTo>
                  <a:pt x="18082551" y="292100"/>
                </a:lnTo>
                <a:lnTo>
                  <a:pt x="18143011" y="304800"/>
                </a:lnTo>
                <a:close/>
              </a:path>
              <a:path w="18288000" h="745490">
                <a:moveTo>
                  <a:pt x="18288000" y="745490"/>
                </a:moveTo>
                <a:lnTo>
                  <a:pt x="0" y="745490"/>
                </a:lnTo>
                <a:lnTo>
                  <a:pt x="0" y="309880"/>
                </a:lnTo>
                <a:lnTo>
                  <a:pt x="25637" y="304800"/>
                </a:lnTo>
                <a:lnTo>
                  <a:pt x="18262364" y="304800"/>
                </a:lnTo>
                <a:lnTo>
                  <a:pt x="18288000" y="309880"/>
                </a:lnTo>
                <a:lnTo>
                  <a:pt x="18288000" y="745490"/>
                </a:lnTo>
                <a:close/>
              </a:path>
            </a:pathLst>
          </a:custGeom>
          <a:solidFill>
            <a:srgbClr val="FFFFFF"/>
          </a:solidFill>
        </p:spPr>
        <p:txBody>
          <a:bodyPr wrap="square" lIns="0" tIns="0" rIns="0" bIns="0" rtlCol="0"/>
          <a:lstStyle/>
          <a:p>
            <a:endParaRPr/>
          </a:p>
        </p:txBody>
      </p:sp>
      <p:pic>
        <p:nvPicPr>
          <p:cNvPr id="25" name="bg object 25"/>
          <p:cNvPicPr/>
          <p:nvPr/>
        </p:nvPicPr>
        <p:blipFill>
          <a:blip r:embed="rId3" cstate="print"/>
          <a:stretch>
            <a:fillRect/>
          </a:stretch>
        </p:blipFill>
        <p:spPr>
          <a:xfrm>
            <a:off x="14833127" y="3617043"/>
            <a:ext cx="3454873" cy="6669955"/>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9A332B"/>
          </a:solidFill>
        </p:spPr>
        <p:txBody>
          <a:bodyPr wrap="square" lIns="0" tIns="0" rIns="0" bIns="0" rtlCol="0"/>
          <a:lstStyle/>
          <a:p>
            <a:endParaRPr/>
          </a:p>
        </p:txBody>
      </p:sp>
      <p:sp>
        <p:nvSpPr>
          <p:cNvPr id="17" name="bg object 17"/>
          <p:cNvSpPr/>
          <p:nvPr/>
        </p:nvSpPr>
        <p:spPr>
          <a:xfrm>
            <a:off x="0" y="11"/>
            <a:ext cx="18288000" cy="10038715"/>
          </a:xfrm>
          <a:custGeom>
            <a:avLst/>
            <a:gdLst/>
            <a:ahLst/>
            <a:cxnLst/>
            <a:rect l="l" t="t" r="r" b="b"/>
            <a:pathLst>
              <a:path w="18288000" h="10038715">
                <a:moveTo>
                  <a:pt x="1892033" y="7960969"/>
                </a:moveTo>
                <a:lnTo>
                  <a:pt x="1855368" y="7960969"/>
                </a:lnTo>
                <a:lnTo>
                  <a:pt x="1855368" y="10002647"/>
                </a:lnTo>
                <a:lnTo>
                  <a:pt x="1892033" y="10002647"/>
                </a:lnTo>
                <a:lnTo>
                  <a:pt x="1892033" y="7960969"/>
                </a:lnTo>
                <a:close/>
              </a:path>
              <a:path w="18288000" h="10038715">
                <a:moveTo>
                  <a:pt x="3966692" y="7960969"/>
                </a:moveTo>
                <a:lnTo>
                  <a:pt x="3930040" y="7960969"/>
                </a:lnTo>
                <a:lnTo>
                  <a:pt x="3930040" y="10002647"/>
                </a:lnTo>
                <a:lnTo>
                  <a:pt x="3966692" y="10002647"/>
                </a:lnTo>
                <a:lnTo>
                  <a:pt x="3966692" y="7960969"/>
                </a:lnTo>
                <a:close/>
              </a:path>
              <a:path w="18288000" h="10038715">
                <a:moveTo>
                  <a:pt x="3966692" y="1733308"/>
                </a:moveTo>
                <a:lnTo>
                  <a:pt x="3930040" y="1733308"/>
                </a:lnTo>
                <a:lnTo>
                  <a:pt x="3930040" y="3774986"/>
                </a:lnTo>
                <a:lnTo>
                  <a:pt x="3966692" y="3774986"/>
                </a:lnTo>
                <a:lnTo>
                  <a:pt x="3966692" y="1733308"/>
                </a:lnTo>
                <a:close/>
              </a:path>
              <a:path w="18288000" h="10038715">
                <a:moveTo>
                  <a:pt x="6045022" y="7960969"/>
                </a:moveTo>
                <a:lnTo>
                  <a:pt x="6008370" y="7960969"/>
                </a:lnTo>
                <a:lnTo>
                  <a:pt x="6008370" y="10002647"/>
                </a:lnTo>
                <a:lnTo>
                  <a:pt x="6045022" y="10002647"/>
                </a:lnTo>
                <a:lnTo>
                  <a:pt x="6045022" y="7960969"/>
                </a:lnTo>
                <a:close/>
              </a:path>
              <a:path w="18288000" h="10038715">
                <a:moveTo>
                  <a:pt x="6045022" y="1733308"/>
                </a:moveTo>
                <a:lnTo>
                  <a:pt x="6008370" y="1733308"/>
                </a:lnTo>
                <a:lnTo>
                  <a:pt x="6008370" y="3774986"/>
                </a:lnTo>
                <a:lnTo>
                  <a:pt x="6045022" y="3774986"/>
                </a:lnTo>
                <a:lnTo>
                  <a:pt x="6045022" y="1733308"/>
                </a:lnTo>
                <a:close/>
              </a:path>
              <a:path w="18288000" h="10038715">
                <a:moveTo>
                  <a:pt x="12278932" y="7960969"/>
                </a:moveTo>
                <a:lnTo>
                  <a:pt x="12242267" y="7960969"/>
                </a:lnTo>
                <a:lnTo>
                  <a:pt x="12242267" y="10002647"/>
                </a:lnTo>
                <a:lnTo>
                  <a:pt x="12278932" y="10002647"/>
                </a:lnTo>
                <a:lnTo>
                  <a:pt x="12278932" y="7960969"/>
                </a:lnTo>
                <a:close/>
              </a:path>
              <a:path w="18288000" h="10038715">
                <a:moveTo>
                  <a:pt x="12278932" y="1733308"/>
                </a:moveTo>
                <a:lnTo>
                  <a:pt x="12242267" y="1733308"/>
                </a:lnTo>
                <a:lnTo>
                  <a:pt x="12242267" y="3774986"/>
                </a:lnTo>
                <a:lnTo>
                  <a:pt x="12278932" y="3774986"/>
                </a:lnTo>
                <a:lnTo>
                  <a:pt x="12278932" y="1733308"/>
                </a:lnTo>
                <a:close/>
              </a:path>
              <a:path w="18288000" h="10038715">
                <a:moveTo>
                  <a:pt x="14357261" y="7960969"/>
                </a:moveTo>
                <a:lnTo>
                  <a:pt x="14320609" y="7960969"/>
                </a:lnTo>
                <a:lnTo>
                  <a:pt x="14320609" y="10002647"/>
                </a:lnTo>
                <a:lnTo>
                  <a:pt x="14357261" y="10002647"/>
                </a:lnTo>
                <a:lnTo>
                  <a:pt x="14357261" y="7960969"/>
                </a:lnTo>
                <a:close/>
              </a:path>
              <a:path w="18288000" h="10038715">
                <a:moveTo>
                  <a:pt x="14357261" y="1733308"/>
                </a:moveTo>
                <a:lnTo>
                  <a:pt x="14320609" y="1733308"/>
                </a:lnTo>
                <a:lnTo>
                  <a:pt x="14320609" y="3774986"/>
                </a:lnTo>
                <a:lnTo>
                  <a:pt x="14357261" y="3774986"/>
                </a:lnTo>
                <a:lnTo>
                  <a:pt x="14357261" y="1733308"/>
                </a:lnTo>
                <a:close/>
              </a:path>
              <a:path w="18288000" h="10038715">
                <a:moveTo>
                  <a:pt x="16431921" y="7960969"/>
                </a:moveTo>
                <a:lnTo>
                  <a:pt x="16398939" y="7960969"/>
                </a:lnTo>
                <a:lnTo>
                  <a:pt x="16398939" y="10002647"/>
                </a:lnTo>
                <a:lnTo>
                  <a:pt x="16431921" y="10002647"/>
                </a:lnTo>
                <a:lnTo>
                  <a:pt x="16431921" y="7960969"/>
                </a:lnTo>
                <a:close/>
              </a:path>
              <a:path w="18288000" h="10038715">
                <a:moveTo>
                  <a:pt x="16431921" y="1733308"/>
                </a:moveTo>
                <a:lnTo>
                  <a:pt x="16398939" y="1733308"/>
                </a:lnTo>
                <a:lnTo>
                  <a:pt x="16398939" y="3774986"/>
                </a:lnTo>
                <a:lnTo>
                  <a:pt x="16431921" y="3774986"/>
                </a:lnTo>
                <a:lnTo>
                  <a:pt x="16431921" y="1733308"/>
                </a:lnTo>
                <a:close/>
              </a:path>
              <a:path w="18288000" h="10038715">
                <a:moveTo>
                  <a:pt x="18288000" y="1696046"/>
                </a:moveTo>
                <a:lnTo>
                  <a:pt x="16431921" y="1696046"/>
                </a:lnTo>
                <a:lnTo>
                  <a:pt x="16431921" y="0"/>
                </a:lnTo>
                <a:lnTo>
                  <a:pt x="16398939" y="0"/>
                </a:lnTo>
                <a:lnTo>
                  <a:pt x="16398939" y="1696046"/>
                </a:lnTo>
                <a:lnTo>
                  <a:pt x="14357261" y="1696046"/>
                </a:lnTo>
                <a:lnTo>
                  <a:pt x="14357261" y="0"/>
                </a:lnTo>
                <a:lnTo>
                  <a:pt x="14320609" y="0"/>
                </a:lnTo>
                <a:lnTo>
                  <a:pt x="14320609" y="1696046"/>
                </a:lnTo>
                <a:lnTo>
                  <a:pt x="12278932" y="1696046"/>
                </a:lnTo>
                <a:lnTo>
                  <a:pt x="12278932" y="0"/>
                </a:lnTo>
                <a:lnTo>
                  <a:pt x="12245937" y="0"/>
                </a:lnTo>
                <a:lnTo>
                  <a:pt x="12245937" y="1696046"/>
                </a:lnTo>
                <a:lnTo>
                  <a:pt x="10204259" y="1696046"/>
                </a:lnTo>
                <a:lnTo>
                  <a:pt x="10204259" y="0"/>
                </a:lnTo>
                <a:lnTo>
                  <a:pt x="10167607" y="0"/>
                </a:lnTo>
                <a:lnTo>
                  <a:pt x="10167607" y="596"/>
                </a:lnTo>
                <a:lnTo>
                  <a:pt x="10161359" y="596"/>
                </a:lnTo>
                <a:lnTo>
                  <a:pt x="10161359" y="1696046"/>
                </a:lnTo>
                <a:lnTo>
                  <a:pt x="10161359" y="10003117"/>
                </a:lnTo>
                <a:lnTo>
                  <a:pt x="8125930" y="10003117"/>
                </a:lnTo>
                <a:lnTo>
                  <a:pt x="8125930" y="7960957"/>
                </a:lnTo>
                <a:lnTo>
                  <a:pt x="10161359" y="7960957"/>
                </a:lnTo>
                <a:lnTo>
                  <a:pt x="10161359" y="7927937"/>
                </a:lnTo>
                <a:lnTo>
                  <a:pt x="8125930" y="7927937"/>
                </a:lnTo>
                <a:lnTo>
                  <a:pt x="8125930" y="5885777"/>
                </a:lnTo>
                <a:lnTo>
                  <a:pt x="10161359" y="5885777"/>
                </a:lnTo>
                <a:lnTo>
                  <a:pt x="10161359" y="5850217"/>
                </a:lnTo>
                <a:lnTo>
                  <a:pt x="8125930" y="5850217"/>
                </a:lnTo>
                <a:lnTo>
                  <a:pt x="8125930" y="3808057"/>
                </a:lnTo>
                <a:lnTo>
                  <a:pt x="10161359" y="3808057"/>
                </a:lnTo>
                <a:lnTo>
                  <a:pt x="10161359" y="3771227"/>
                </a:lnTo>
                <a:lnTo>
                  <a:pt x="8125930" y="3771227"/>
                </a:lnTo>
                <a:lnTo>
                  <a:pt x="8125930" y="1732876"/>
                </a:lnTo>
                <a:lnTo>
                  <a:pt x="10161359" y="1732876"/>
                </a:lnTo>
                <a:lnTo>
                  <a:pt x="10161359" y="1696046"/>
                </a:lnTo>
                <a:lnTo>
                  <a:pt x="8125930" y="1696046"/>
                </a:lnTo>
                <a:lnTo>
                  <a:pt x="8125930" y="596"/>
                </a:lnTo>
                <a:lnTo>
                  <a:pt x="8119681" y="596"/>
                </a:lnTo>
                <a:lnTo>
                  <a:pt x="8119681" y="0"/>
                </a:lnTo>
                <a:lnTo>
                  <a:pt x="8089278" y="0"/>
                </a:lnTo>
                <a:lnTo>
                  <a:pt x="8089278" y="1732876"/>
                </a:lnTo>
                <a:lnTo>
                  <a:pt x="8089278" y="1733308"/>
                </a:lnTo>
                <a:lnTo>
                  <a:pt x="8086699" y="1733308"/>
                </a:lnTo>
                <a:lnTo>
                  <a:pt x="8086699" y="3774986"/>
                </a:lnTo>
                <a:lnTo>
                  <a:pt x="8089278" y="3774986"/>
                </a:lnTo>
                <a:lnTo>
                  <a:pt x="1892033" y="3775037"/>
                </a:lnTo>
                <a:lnTo>
                  <a:pt x="1892033" y="3771227"/>
                </a:lnTo>
                <a:lnTo>
                  <a:pt x="1892033" y="1732876"/>
                </a:lnTo>
                <a:lnTo>
                  <a:pt x="8089278" y="1732876"/>
                </a:lnTo>
                <a:lnTo>
                  <a:pt x="8089278" y="0"/>
                </a:lnTo>
                <a:lnTo>
                  <a:pt x="8086699" y="0"/>
                </a:lnTo>
                <a:lnTo>
                  <a:pt x="8086699" y="1696046"/>
                </a:lnTo>
                <a:lnTo>
                  <a:pt x="6045022" y="1696046"/>
                </a:lnTo>
                <a:lnTo>
                  <a:pt x="6045022" y="0"/>
                </a:lnTo>
                <a:lnTo>
                  <a:pt x="6008370" y="0"/>
                </a:lnTo>
                <a:lnTo>
                  <a:pt x="6008370" y="1696046"/>
                </a:lnTo>
                <a:lnTo>
                  <a:pt x="3966692" y="1696046"/>
                </a:lnTo>
                <a:lnTo>
                  <a:pt x="3966692" y="0"/>
                </a:lnTo>
                <a:lnTo>
                  <a:pt x="3933698" y="0"/>
                </a:lnTo>
                <a:lnTo>
                  <a:pt x="3933698" y="1696046"/>
                </a:lnTo>
                <a:lnTo>
                  <a:pt x="1892033" y="1696046"/>
                </a:lnTo>
                <a:lnTo>
                  <a:pt x="1892033" y="0"/>
                </a:lnTo>
                <a:lnTo>
                  <a:pt x="1855368" y="0"/>
                </a:lnTo>
                <a:lnTo>
                  <a:pt x="1855368" y="1696046"/>
                </a:lnTo>
                <a:lnTo>
                  <a:pt x="0" y="1696046"/>
                </a:lnTo>
                <a:lnTo>
                  <a:pt x="0" y="1732876"/>
                </a:lnTo>
                <a:lnTo>
                  <a:pt x="1855368" y="1732876"/>
                </a:lnTo>
                <a:lnTo>
                  <a:pt x="1855368" y="3771227"/>
                </a:lnTo>
                <a:lnTo>
                  <a:pt x="0" y="3771227"/>
                </a:lnTo>
                <a:lnTo>
                  <a:pt x="0" y="3775037"/>
                </a:lnTo>
                <a:lnTo>
                  <a:pt x="0" y="3808057"/>
                </a:lnTo>
                <a:lnTo>
                  <a:pt x="1855368" y="3808057"/>
                </a:lnTo>
                <a:lnTo>
                  <a:pt x="1855368" y="5849645"/>
                </a:lnTo>
                <a:lnTo>
                  <a:pt x="1892033" y="5849645"/>
                </a:lnTo>
                <a:lnTo>
                  <a:pt x="1892033" y="3808057"/>
                </a:lnTo>
                <a:lnTo>
                  <a:pt x="3933698" y="3808057"/>
                </a:lnTo>
                <a:lnTo>
                  <a:pt x="3933698" y="5849645"/>
                </a:lnTo>
                <a:lnTo>
                  <a:pt x="3966692" y="5849645"/>
                </a:lnTo>
                <a:lnTo>
                  <a:pt x="3966692" y="3808057"/>
                </a:lnTo>
                <a:lnTo>
                  <a:pt x="6008370" y="3808057"/>
                </a:lnTo>
                <a:lnTo>
                  <a:pt x="6008370" y="5849645"/>
                </a:lnTo>
                <a:lnTo>
                  <a:pt x="6045022" y="5849645"/>
                </a:lnTo>
                <a:lnTo>
                  <a:pt x="6045022" y="3808057"/>
                </a:lnTo>
                <a:lnTo>
                  <a:pt x="8086699" y="3808057"/>
                </a:lnTo>
                <a:lnTo>
                  <a:pt x="8086699" y="5849645"/>
                </a:lnTo>
                <a:lnTo>
                  <a:pt x="8089278" y="5849645"/>
                </a:lnTo>
                <a:lnTo>
                  <a:pt x="8089278" y="5850217"/>
                </a:lnTo>
                <a:lnTo>
                  <a:pt x="0" y="5850217"/>
                </a:lnTo>
                <a:lnTo>
                  <a:pt x="0" y="5885777"/>
                </a:lnTo>
                <a:lnTo>
                  <a:pt x="8089278" y="5885777"/>
                </a:lnTo>
                <a:lnTo>
                  <a:pt x="8089278" y="5886297"/>
                </a:lnTo>
                <a:lnTo>
                  <a:pt x="8086699" y="5886297"/>
                </a:lnTo>
                <a:lnTo>
                  <a:pt x="8086699" y="7927937"/>
                </a:lnTo>
                <a:lnTo>
                  <a:pt x="6045022" y="7927937"/>
                </a:lnTo>
                <a:lnTo>
                  <a:pt x="6045022" y="5886297"/>
                </a:lnTo>
                <a:lnTo>
                  <a:pt x="6008370" y="5886297"/>
                </a:lnTo>
                <a:lnTo>
                  <a:pt x="6008370" y="7927937"/>
                </a:lnTo>
                <a:lnTo>
                  <a:pt x="3966692" y="7927937"/>
                </a:lnTo>
                <a:lnTo>
                  <a:pt x="3966692" y="5886297"/>
                </a:lnTo>
                <a:lnTo>
                  <a:pt x="3933698" y="5886297"/>
                </a:lnTo>
                <a:lnTo>
                  <a:pt x="3933698" y="7927937"/>
                </a:lnTo>
                <a:lnTo>
                  <a:pt x="1892033" y="7927937"/>
                </a:lnTo>
                <a:lnTo>
                  <a:pt x="1892033" y="5886297"/>
                </a:lnTo>
                <a:lnTo>
                  <a:pt x="1855368" y="5886297"/>
                </a:lnTo>
                <a:lnTo>
                  <a:pt x="1855368" y="7927937"/>
                </a:lnTo>
                <a:lnTo>
                  <a:pt x="0" y="7927937"/>
                </a:lnTo>
                <a:lnTo>
                  <a:pt x="0" y="7960957"/>
                </a:lnTo>
                <a:lnTo>
                  <a:pt x="8089278" y="7960957"/>
                </a:lnTo>
                <a:lnTo>
                  <a:pt x="8086699" y="7960969"/>
                </a:lnTo>
                <a:lnTo>
                  <a:pt x="8086699" y="10002647"/>
                </a:lnTo>
                <a:lnTo>
                  <a:pt x="8089278" y="10002647"/>
                </a:lnTo>
                <a:lnTo>
                  <a:pt x="8089278" y="10003117"/>
                </a:lnTo>
                <a:lnTo>
                  <a:pt x="0" y="10003117"/>
                </a:lnTo>
                <a:lnTo>
                  <a:pt x="0" y="10038677"/>
                </a:lnTo>
                <a:lnTo>
                  <a:pt x="8089278" y="10038677"/>
                </a:lnTo>
                <a:lnTo>
                  <a:pt x="10198011" y="10038677"/>
                </a:lnTo>
                <a:lnTo>
                  <a:pt x="18288000" y="10038677"/>
                </a:lnTo>
                <a:lnTo>
                  <a:pt x="18288000" y="10003117"/>
                </a:lnTo>
                <a:lnTo>
                  <a:pt x="10198011" y="10003117"/>
                </a:lnTo>
                <a:lnTo>
                  <a:pt x="10198011" y="10002647"/>
                </a:lnTo>
                <a:lnTo>
                  <a:pt x="10204259" y="10002647"/>
                </a:lnTo>
                <a:lnTo>
                  <a:pt x="10204259" y="7960969"/>
                </a:lnTo>
                <a:lnTo>
                  <a:pt x="10198011" y="7960969"/>
                </a:lnTo>
                <a:lnTo>
                  <a:pt x="18288000" y="7960957"/>
                </a:lnTo>
                <a:lnTo>
                  <a:pt x="18288000" y="7927937"/>
                </a:lnTo>
                <a:lnTo>
                  <a:pt x="16431921" y="7927937"/>
                </a:lnTo>
                <a:lnTo>
                  <a:pt x="16431921" y="5886297"/>
                </a:lnTo>
                <a:lnTo>
                  <a:pt x="16398939" y="5886297"/>
                </a:lnTo>
                <a:lnTo>
                  <a:pt x="16398939" y="7927937"/>
                </a:lnTo>
                <a:lnTo>
                  <a:pt x="14357261" y="7927937"/>
                </a:lnTo>
                <a:lnTo>
                  <a:pt x="14357261" y="5886297"/>
                </a:lnTo>
                <a:lnTo>
                  <a:pt x="14320609" y="5886297"/>
                </a:lnTo>
                <a:lnTo>
                  <a:pt x="14320609" y="7927937"/>
                </a:lnTo>
                <a:lnTo>
                  <a:pt x="12278932" y="7927937"/>
                </a:lnTo>
                <a:lnTo>
                  <a:pt x="12278932" y="5886297"/>
                </a:lnTo>
                <a:lnTo>
                  <a:pt x="12245937" y="5886297"/>
                </a:lnTo>
                <a:lnTo>
                  <a:pt x="12245937" y="7927937"/>
                </a:lnTo>
                <a:lnTo>
                  <a:pt x="10204259" y="7927937"/>
                </a:lnTo>
                <a:lnTo>
                  <a:pt x="10204259" y="5886297"/>
                </a:lnTo>
                <a:lnTo>
                  <a:pt x="10198011" y="5886297"/>
                </a:lnTo>
                <a:lnTo>
                  <a:pt x="10198011" y="5885777"/>
                </a:lnTo>
                <a:lnTo>
                  <a:pt x="18288000" y="5885777"/>
                </a:lnTo>
                <a:lnTo>
                  <a:pt x="18288000" y="5850217"/>
                </a:lnTo>
                <a:lnTo>
                  <a:pt x="10198011" y="5850217"/>
                </a:lnTo>
                <a:lnTo>
                  <a:pt x="10198011" y="5849645"/>
                </a:lnTo>
                <a:lnTo>
                  <a:pt x="10204259" y="5849645"/>
                </a:lnTo>
                <a:lnTo>
                  <a:pt x="10204259" y="3808057"/>
                </a:lnTo>
                <a:lnTo>
                  <a:pt x="12245937" y="3808057"/>
                </a:lnTo>
                <a:lnTo>
                  <a:pt x="12245937" y="5849645"/>
                </a:lnTo>
                <a:lnTo>
                  <a:pt x="12278932" y="5849645"/>
                </a:lnTo>
                <a:lnTo>
                  <a:pt x="12278932" y="3808057"/>
                </a:lnTo>
                <a:lnTo>
                  <a:pt x="14320609" y="3808057"/>
                </a:lnTo>
                <a:lnTo>
                  <a:pt x="14320609" y="5849645"/>
                </a:lnTo>
                <a:lnTo>
                  <a:pt x="14357261" y="5849645"/>
                </a:lnTo>
                <a:lnTo>
                  <a:pt x="14357261" y="3808057"/>
                </a:lnTo>
                <a:lnTo>
                  <a:pt x="16398939" y="3808057"/>
                </a:lnTo>
                <a:lnTo>
                  <a:pt x="16398939" y="5849645"/>
                </a:lnTo>
                <a:lnTo>
                  <a:pt x="16431921" y="5849645"/>
                </a:lnTo>
                <a:lnTo>
                  <a:pt x="16431921" y="3808057"/>
                </a:lnTo>
                <a:lnTo>
                  <a:pt x="18288000" y="3808057"/>
                </a:lnTo>
                <a:lnTo>
                  <a:pt x="18288000" y="3775037"/>
                </a:lnTo>
                <a:lnTo>
                  <a:pt x="10204259" y="3775037"/>
                </a:lnTo>
                <a:lnTo>
                  <a:pt x="10204259" y="3771315"/>
                </a:lnTo>
                <a:lnTo>
                  <a:pt x="10204259" y="1733308"/>
                </a:lnTo>
                <a:lnTo>
                  <a:pt x="10198011" y="1733308"/>
                </a:lnTo>
                <a:lnTo>
                  <a:pt x="10198011" y="1732876"/>
                </a:lnTo>
                <a:lnTo>
                  <a:pt x="18288000" y="1732876"/>
                </a:lnTo>
                <a:lnTo>
                  <a:pt x="18288000" y="1696046"/>
                </a:lnTo>
                <a:close/>
              </a:path>
            </a:pathLst>
          </a:custGeom>
          <a:solidFill>
            <a:srgbClr val="FFFFFF">
              <a:alpha val="14999"/>
            </a:srgbClr>
          </a:solidFill>
        </p:spPr>
        <p:txBody>
          <a:bodyPr wrap="square" lIns="0" tIns="0" rIns="0" bIns="0" rtlCol="0"/>
          <a:lstStyle/>
          <a:p>
            <a:endParaRPr/>
          </a:p>
        </p:txBody>
      </p:sp>
      <p:sp>
        <p:nvSpPr>
          <p:cNvPr id="2" name="Holder 2"/>
          <p:cNvSpPr>
            <a:spLocks noGrp="1"/>
          </p:cNvSpPr>
          <p:nvPr>
            <p:ph type="title"/>
          </p:nvPr>
        </p:nvSpPr>
        <p:spPr>
          <a:xfrm>
            <a:off x="651575" y="-368277"/>
            <a:ext cx="14912729" cy="5901213"/>
          </a:xfrm>
          <a:prstGeom prst="rect">
            <a:avLst/>
          </a:prstGeom>
        </p:spPr>
        <p:txBody>
          <a:bodyPr wrap="square" lIns="0" tIns="0" rIns="0" bIns="0">
            <a:spAutoFit/>
          </a:bodyPr>
          <a:lstStyle>
            <a:lvl1pPr>
              <a:defRPr sz="9100" b="0"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4156805" y="4512375"/>
            <a:ext cx="10461625" cy="4140200"/>
          </a:xfrm>
          <a:prstGeom prst="rect">
            <a:avLst/>
          </a:prstGeom>
        </p:spPr>
        <p:txBody>
          <a:bodyPr wrap="square" lIns="0" tIns="0" rIns="0" bIns="0">
            <a:spAutoFit/>
          </a:bodyPr>
          <a:lstStyle>
            <a:lvl1pPr>
              <a:defRPr sz="3900" b="0" i="0">
                <a:solidFill>
                  <a:schemeClr val="bg1"/>
                </a:solidFill>
                <a:latin typeface="Trebuchet MS"/>
                <a:cs typeface="Trebuchet MS"/>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12/27/2024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738856" y="0"/>
            <a:ext cx="7549515" cy="6522084"/>
          </a:xfrm>
          <a:custGeom>
            <a:avLst/>
            <a:gdLst/>
            <a:ahLst/>
            <a:cxnLst/>
            <a:rect l="l" t="t" r="r" b="b"/>
            <a:pathLst>
              <a:path w="7549515" h="6522084">
                <a:moveTo>
                  <a:pt x="828337" y="4947981"/>
                </a:moveTo>
                <a:lnTo>
                  <a:pt x="2511007" y="2993242"/>
                </a:lnTo>
                <a:lnTo>
                  <a:pt x="0" y="2400582"/>
                </a:lnTo>
                <a:lnTo>
                  <a:pt x="2511007" y="1807921"/>
                </a:lnTo>
                <a:lnTo>
                  <a:pt x="954720" y="0"/>
                </a:lnTo>
                <a:lnTo>
                  <a:pt x="1178303" y="0"/>
                </a:lnTo>
                <a:lnTo>
                  <a:pt x="3207644" y="851347"/>
                </a:lnTo>
                <a:lnTo>
                  <a:pt x="6977050" y="851347"/>
                </a:lnTo>
                <a:lnTo>
                  <a:pt x="6153616" y="1807921"/>
                </a:lnTo>
                <a:lnTo>
                  <a:pt x="7549142" y="2137300"/>
                </a:lnTo>
                <a:lnTo>
                  <a:pt x="7549142" y="2663863"/>
                </a:lnTo>
                <a:lnTo>
                  <a:pt x="6153616" y="2993242"/>
                </a:lnTo>
                <a:lnTo>
                  <a:pt x="6977050" y="3949816"/>
                </a:lnTo>
                <a:lnTo>
                  <a:pt x="3207643" y="3949816"/>
                </a:lnTo>
                <a:lnTo>
                  <a:pt x="828337" y="4947981"/>
                </a:lnTo>
                <a:close/>
              </a:path>
              <a:path w="7549515" h="6522084">
                <a:moveTo>
                  <a:pt x="5456980" y="851347"/>
                </a:moveTo>
                <a:lnTo>
                  <a:pt x="3207644" y="851347"/>
                </a:lnTo>
                <a:lnTo>
                  <a:pt x="3136507" y="0"/>
                </a:lnTo>
                <a:lnTo>
                  <a:pt x="4037381" y="0"/>
                </a:lnTo>
                <a:lnTo>
                  <a:pt x="4332312" y="485700"/>
                </a:lnTo>
                <a:lnTo>
                  <a:pt x="5487532" y="485700"/>
                </a:lnTo>
                <a:lnTo>
                  <a:pt x="5456980" y="851347"/>
                </a:lnTo>
                <a:close/>
              </a:path>
              <a:path w="7549515" h="6522084">
                <a:moveTo>
                  <a:pt x="5487532" y="485700"/>
                </a:moveTo>
                <a:lnTo>
                  <a:pt x="4332312" y="485700"/>
                </a:lnTo>
                <a:lnTo>
                  <a:pt x="4627242" y="0"/>
                </a:lnTo>
                <a:lnTo>
                  <a:pt x="5528117" y="0"/>
                </a:lnTo>
                <a:lnTo>
                  <a:pt x="5487532" y="485700"/>
                </a:lnTo>
                <a:close/>
              </a:path>
              <a:path w="7549515" h="6522084">
                <a:moveTo>
                  <a:pt x="6977050" y="851347"/>
                </a:moveTo>
                <a:lnTo>
                  <a:pt x="5456980" y="851347"/>
                </a:lnTo>
                <a:lnTo>
                  <a:pt x="7486320" y="0"/>
                </a:lnTo>
                <a:lnTo>
                  <a:pt x="7549142" y="0"/>
                </a:lnTo>
                <a:lnTo>
                  <a:pt x="7549142" y="186754"/>
                </a:lnTo>
                <a:lnTo>
                  <a:pt x="6977050" y="851347"/>
                </a:lnTo>
                <a:close/>
              </a:path>
              <a:path w="7549515" h="6522084">
                <a:moveTo>
                  <a:pt x="2992761" y="6521477"/>
                </a:moveTo>
                <a:lnTo>
                  <a:pt x="3207643" y="3949816"/>
                </a:lnTo>
                <a:lnTo>
                  <a:pt x="5456980" y="3949816"/>
                </a:lnTo>
                <a:lnTo>
                  <a:pt x="5487533" y="4315464"/>
                </a:lnTo>
                <a:lnTo>
                  <a:pt x="4332312" y="4315464"/>
                </a:lnTo>
                <a:lnTo>
                  <a:pt x="2992761" y="6521477"/>
                </a:lnTo>
                <a:close/>
              </a:path>
              <a:path w="7549515" h="6522084">
                <a:moveTo>
                  <a:pt x="7549142" y="4827519"/>
                </a:moveTo>
                <a:lnTo>
                  <a:pt x="5456980" y="3949816"/>
                </a:lnTo>
                <a:lnTo>
                  <a:pt x="6977050" y="3949816"/>
                </a:lnTo>
                <a:lnTo>
                  <a:pt x="7549142" y="4614409"/>
                </a:lnTo>
                <a:lnTo>
                  <a:pt x="7549142" y="4827519"/>
                </a:lnTo>
                <a:close/>
              </a:path>
              <a:path w="7549515" h="6522084">
                <a:moveTo>
                  <a:pt x="5671863" y="6521477"/>
                </a:moveTo>
                <a:lnTo>
                  <a:pt x="4332312" y="4315464"/>
                </a:lnTo>
                <a:lnTo>
                  <a:pt x="5487533" y="4315464"/>
                </a:lnTo>
                <a:lnTo>
                  <a:pt x="5671863" y="6521477"/>
                </a:lnTo>
                <a:close/>
              </a:path>
            </a:pathLst>
          </a:custGeom>
          <a:solidFill>
            <a:srgbClr val="FFB61C"/>
          </a:solidFill>
        </p:spPr>
        <p:txBody>
          <a:bodyPr wrap="square" lIns="0" tIns="0" rIns="0" bIns="0" rtlCol="0"/>
          <a:lstStyle/>
          <a:p>
            <a:endParaRPr/>
          </a:p>
        </p:txBody>
      </p:sp>
      <p:grpSp>
        <p:nvGrpSpPr>
          <p:cNvPr id="3" name="object 3"/>
          <p:cNvGrpSpPr/>
          <p:nvPr/>
        </p:nvGrpSpPr>
        <p:grpSpPr>
          <a:xfrm>
            <a:off x="11822" y="886895"/>
            <a:ext cx="18428578" cy="9861677"/>
            <a:chOff x="-140578" y="896597"/>
            <a:chExt cx="18428578" cy="9861677"/>
          </a:xfrm>
        </p:grpSpPr>
        <p:sp>
          <p:nvSpPr>
            <p:cNvPr id="4" name="object 4"/>
            <p:cNvSpPr/>
            <p:nvPr/>
          </p:nvSpPr>
          <p:spPr>
            <a:xfrm>
              <a:off x="-140578" y="6080229"/>
              <a:ext cx="4067175" cy="4678045"/>
            </a:xfrm>
            <a:custGeom>
              <a:avLst/>
              <a:gdLst/>
              <a:ahLst/>
              <a:cxnLst/>
              <a:rect l="l" t="t" r="r" b="b"/>
              <a:pathLst>
                <a:path w="4067175" h="4678045">
                  <a:moveTo>
                    <a:pt x="2233340" y="1469961"/>
                  </a:moveTo>
                  <a:lnTo>
                    <a:pt x="947619" y="1469961"/>
                  </a:lnTo>
                  <a:lnTo>
                    <a:pt x="824792" y="0"/>
                  </a:lnTo>
                  <a:lnTo>
                    <a:pt x="1590479" y="1260958"/>
                  </a:lnTo>
                  <a:lnTo>
                    <a:pt x="2250804" y="1260958"/>
                  </a:lnTo>
                  <a:lnTo>
                    <a:pt x="2233340" y="1469961"/>
                  </a:lnTo>
                  <a:close/>
                </a:path>
                <a:path w="4067175" h="4678045">
                  <a:moveTo>
                    <a:pt x="2250804" y="1260958"/>
                  </a:moveTo>
                  <a:lnTo>
                    <a:pt x="1590479" y="1260958"/>
                  </a:lnTo>
                  <a:lnTo>
                    <a:pt x="2356167" y="0"/>
                  </a:lnTo>
                  <a:lnTo>
                    <a:pt x="2250804" y="1260958"/>
                  </a:lnTo>
                  <a:close/>
                </a:path>
                <a:path w="4067175" h="4678045">
                  <a:moveTo>
                    <a:pt x="3102213" y="1469961"/>
                  </a:moveTo>
                  <a:lnTo>
                    <a:pt x="2233340" y="1469961"/>
                  </a:lnTo>
                  <a:lnTo>
                    <a:pt x="3593352" y="899410"/>
                  </a:lnTo>
                  <a:lnTo>
                    <a:pt x="3102213" y="1469961"/>
                  </a:lnTo>
                  <a:close/>
                </a:path>
                <a:path w="4067175" h="4678045">
                  <a:moveTo>
                    <a:pt x="0" y="3638592"/>
                  </a:moveTo>
                  <a:lnTo>
                    <a:pt x="0" y="3332527"/>
                  </a:lnTo>
                  <a:lnTo>
                    <a:pt x="549421" y="2694270"/>
                  </a:lnTo>
                  <a:lnTo>
                    <a:pt x="0" y="2564592"/>
                  </a:lnTo>
                  <a:lnTo>
                    <a:pt x="0" y="2146417"/>
                  </a:lnTo>
                  <a:lnTo>
                    <a:pt x="549421" y="2016740"/>
                  </a:lnTo>
                  <a:lnTo>
                    <a:pt x="0" y="1378483"/>
                  </a:lnTo>
                  <a:lnTo>
                    <a:pt x="0" y="1072417"/>
                  </a:lnTo>
                  <a:lnTo>
                    <a:pt x="947619" y="1469961"/>
                  </a:lnTo>
                  <a:lnTo>
                    <a:pt x="3102213" y="1469961"/>
                  </a:lnTo>
                  <a:lnTo>
                    <a:pt x="2631537" y="2016740"/>
                  </a:lnTo>
                  <a:lnTo>
                    <a:pt x="4066831" y="2355505"/>
                  </a:lnTo>
                  <a:lnTo>
                    <a:pt x="2631537" y="2694270"/>
                  </a:lnTo>
                  <a:lnTo>
                    <a:pt x="3102213" y="3241048"/>
                  </a:lnTo>
                  <a:lnTo>
                    <a:pt x="947619" y="3241048"/>
                  </a:lnTo>
                  <a:lnTo>
                    <a:pt x="0" y="3638592"/>
                  </a:lnTo>
                  <a:close/>
                </a:path>
                <a:path w="4067175" h="4678045">
                  <a:moveTo>
                    <a:pt x="844815" y="4678035"/>
                  </a:moveTo>
                  <a:lnTo>
                    <a:pt x="827547" y="4678035"/>
                  </a:lnTo>
                  <a:lnTo>
                    <a:pt x="947619" y="3241048"/>
                  </a:lnTo>
                  <a:lnTo>
                    <a:pt x="2233340" y="3241048"/>
                  </a:lnTo>
                  <a:lnTo>
                    <a:pt x="2250804" y="3450052"/>
                  </a:lnTo>
                  <a:lnTo>
                    <a:pt x="1590479" y="3450052"/>
                  </a:lnTo>
                  <a:lnTo>
                    <a:pt x="844815" y="4678035"/>
                  </a:lnTo>
                  <a:close/>
                </a:path>
                <a:path w="4067175" h="4678045">
                  <a:moveTo>
                    <a:pt x="3593352" y="3811599"/>
                  </a:moveTo>
                  <a:lnTo>
                    <a:pt x="2233340" y="3241048"/>
                  </a:lnTo>
                  <a:lnTo>
                    <a:pt x="3102213" y="3241048"/>
                  </a:lnTo>
                  <a:lnTo>
                    <a:pt x="3593352" y="3811599"/>
                  </a:lnTo>
                  <a:close/>
                </a:path>
                <a:path w="4067175" h="4678045">
                  <a:moveTo>
                    <a:pt x="2353412" y="4678035"/>
                  </a:moveTo>
                  <a:lnTo>
                    <a:pt x="2336144" y="4678035"/>
                  </a:lnTo>
                  <a:lnTo>
                    <a:pt x="1590479" y="3450052"/>
                  </a:lnTo>
                  <a:lnTo>
                    <a:pt x="2250804" y="3450052"/>
                  </a:lnTo>
                  <a:lnTo>
                    <a:pt x="2353412" y="4678035"/>
                  </a:lnTo>
                  <a:close/>
                </a:path>
              </a:pathLst>
            </a:custGeom>
            <a:solidFill>
              <a:srgbClr val="FFB61C"/>
            </a:solidFill>
          </p:spPr>
          <p:txBody>
            <a:bodyPr wrap="square" lIns="0" tIns="0" rIns="0" bIns="0" rtlCol="0"/>
            <a:lstStyle/>
            <a:p>
              <a:endParaRPr/>
            </a:p>
          </p:txBody>
        </p:sp>
        <p:sp>
          <p:nvSpPr>
            <p:cNvPr id="5" name="object 5"/>
            <p:cNvSpPr/>
            <p:nvPr/>
          </p:nvSpPr>
          <p:spPr>
            <a:xfrm>
              <a:off x="0" y="9541237"/>
              <a:ext cx="18288000" cy="745490"/>
            </a:xfrm>
            <a:custGeom>
              <a:avLst/>
              <a:gdLst/>
              <a:ahLst/>
              <a:cxnLst/>
              <a:rect l="l" t="t" r="r" b="b"/>
              <a:pathLst>
                <a:path w="18288000" h="745490">
                  <a:moveTo>
                    <a:pt x="9831113" y="12700"/>
                  </a:moveTo>
                  <a:lnTo>
                    <a:pt x="8456886" y="12700"/>
                  </a:lnTo>
                  <a:lnTo>
                    <a:pt x="8554444" y="0"/>
                  </a:lnTo>
                  <a:lnTo>
                    <a:pt x="9733555" y="0"/>
                  </a:lnTo>
                  <a:lnTo>
                    <a:pt x="9831113" y="12700"/>
                  </a:lnTo>
                  <a:close/>
                </a:path>
                <a:path w="18288000" h="745490">
                  <a:moveTo>
                    <a:pt x="11361575" y="25400"/>
                  </a:moveTo>
                  <a:lnTo>
                    <a:pt x="6926425" y="25400"/>
                  </a:lnTo>
                  <a:lnTo>
                    <a:pt x="7020276" y="12700"/>
                  </a:lnTo>
                  <a:lnTo>
                    <a:pt x="11267723" y="12700"/>
                  </a:lnTo>
                  <a:lnTo>
                    <a:pt x="11361575" y="25400"/>
                  </a:lnTo>
                  <a:close/>
                </a:path>
                <a:path w="18288000" h="745490">
                  <a:moveTo>
                    <a:pt x="12102846" y="38100"/>
                  </a:moveTo>
                  <a:lnTo>
                    <a:pt x="6185154" y="38100"/>
                  </a:lnTo>
                  <a:lnTo>
                    <a:pt x="6276857" y="25400"/>
                  </a:lnTo>
                  <a:lnTo>
                    <a:pt x="12011143" y="25400"/>
                  </a:lnTo>
                  <a:lnTo>
                    <a:pt x="12102846" y="38100"/>
                  </a:lnTo>
                  <a:close/>
                </a:path>
                <a:path w="18288000" h="745490">
                  <a:moveTo>
                    <a:pt x="12736690" y="50800"/>
                  </a:moveTo>
                  <a:lnTo>
                    <a:pt x="5551310" y="50800"/>
                  </a:lnTo>
                  <a:lnTo>
                    <a:pt x="5640972" y="38100"/>
                  </a:lnTo>
                  <a:lnTo>
                    <a:pt x="12647028" y="38100"/>
                  </a:lnTo>
                  <a:lnTo>
                    <a:pt x="12736690" y="50800"/>
                  </a:lnTo>
                  <a:close/>
                </a:path>
                <a:path w="18288000" h="745490">
                  <a:moveTo>
                    <a:pt x="13268175" y="63500"/>
                  </a:moveTo>
                  <a:lnTo>
                    <a:pt x="5019824" y="63500"/>
                  </a:lnTo>
                  <a:lnTo>
                    <a:pt x="5107618" y="50800"/>
                  </a:lnTo>
                  <a:lnTo>
                    <a:pt x="13180382" y="50800"/>
                  </a:lnTo>
                  <a:lnTo>
                    <a:pt x="13268175" y="63500"/>
                  </a:lnTo>
                  <a:close/>
                </a:path>
                <a:path w="18288000" h="745490">
                  <a:moveTo>
                    <a:pt x="13702247" y="76200"/>
                  </a:moveTo>
                  <a:lnTo>
                    <a:pt x="4585753" y="76200"/>
                  </a:lnTo>
                  <a:lnTo>
                    <a:pt x="4671905" y="63500"/>
                  </a:lnTo>
                  <a:lnTo>
                    <a:pt x="13616095" y="63500"/>
                  </a:lnTo>
                  <a:lnTo>
                    <a:pt x="13702247" y="76200"/>
                  </a:lnTo>
                  <a:close/>
                </a:path>
                <a:path w="18288000" h="745490">
                  <a:moveTo>
                    <a:pt x="14127878" y="88900"/>
                  </a:moveTo>
                  <a:lnTo>
                    <a:pt x="4160122" y="88900"/>
                  </a:lnTo>
                  <a:lnTo>
                    <a:pt x="4244555" y="76200"/>
                  </a:lnTo>
                  <a:lnTo>
                    <a:pt x="14043445" y="76200"/>
                  </a:lnTo>
                  <a:lnTo>
                    <a:pt x="14127878" y="88900"/>
                  </a:lnTo>
                  <a:close/>
                </a:path>
                <a:path w="18288000" h="745490">
                  <a:moveTo>
                    <a:pt x="14544685" y="101600"/>
                  </a:moveTo>
                  <a:lnTo>
                    <a:pt x="3743315" y="101600"/>
                  </a:lnTo>
                  <a:lnTo>
                    <a:pt x="3825952" y="88900"/>
                  </a:lnTo>
                  <a:lnTo>
                    <a:pt x="14462048" y="88900"/>
                  </a:lnTo>
                  <a:lnTo>
                    <a:pt x="14544685" y="101600"/>
                  </a:lnTo>
                  <a:close/>
                </a:path>
                <a:path w="18288000" h="745490">
                  <a:moveTo>
                    <a:pt x="14871520" y="114300"/>
                  </a:moveTo>
                  <a:lnTo>
                    <a:pt x="3416480" y="114300"/>
                  </a:lnTo>
                  <a:lnTo>
                    <a:pt x="3497626" y="101600"/>
                  </a:lnTo>
                  <a:lnTo>
                    <a:pt x="14790374" y="101600"/>
                  </a:lnTo>
                  <a:lnTo>
                    <a:pt x="14871520" y="114300"/>
                  </a:lnTo>
                  <a:close/>
                </a:path>
                <a:path w="18288000" h="745490">
                  <a:moveTo>
                    <a:pt x="15192265" y="127000"/>
                  </a:moveTo>
                  <a:lnTo>
                    <a:pt x="3095735" y="127000"/>
                  </a:lnTo>
                  <a:lnTo>
                    <a:pt x="3175339" y="114300"/>
                  </a:lnTo>
                  <a:lnTo>
                    <a:pt x="15112661" y="114300"/>
                  </a:lnTo>
                  <a:lnTo>
                    <a:pt x="15192265" y="127000"/>
                  </a:lnTo>
                  <a:close/>
                </a:path>
                <a:path w="18288000" h="745490">
                  <a:moveTo>
                    <a:pt x="15428710" y="139700"/>
                  </a:moveTo>
                  <a:lnTo>
                    <a:pt x="2859290" y="139700"/>
                  </a:lnTo>
                  <a:lnTo>
                    <a:pt x="2937707" y="127000"/>
                  </a:lnTo>
                  <a:lnTo>
                    <a:pt x="15350293" y="127000"/>
                  </a:lnTo>
                  <a:lnTo>
                    <a:pt x="15428710" y="139700"/>
                  </a:lnTo>
                  <a:close/>
                </a:path>
                <a:path w="18288000" h="745490">
                  <a:moveTo>
                    <a:pt x="15738326" y="152400"/>
                  </a:moveTo>
                  <a:lnTo>
                    <a:pt x="2549674" y="152400"/>
                  </a:lnTo>
                  <a:lnTo>
                    <a:pt x="2626464" y="139700"/>
                  </a:lnTo>
                  <a:lnTo>
                    <a:pt x="15661536" y="139700"/>
                  </a:lnTo>
                  <a:lnTo>
                    <a:pt x="15738326" y="152400"/>
                  </a:lnTo>
                  <a:close/>
                </a:path>
                <a:path w="18288000" h="745490">
                  <a:moveTo>
                    <a:pt x="15966198" y="165100"/>
                  </a:moveTo>
                  <a:lnTo>
                    <a:pt x="2321802" y="165100"/>
                  </a:lnTo>
                  <a:lnTo>
                    <a:pt x="2397340" y="152400"/>
                  </a:lnTo>
                  <a:lnTo>
                    <a:pt x="15890661" y="152400"/>
                  </a:lnTo>
                  <a:lnTo>
                    <a:pt x="15966198" y="165100"/>
                  </a:lnTo>
                  <a:close/>
                </a:path>
                <a:path w="18288000" h="745490">
                  <a:moveTo>
                    <a:pt x="16264084" y="177800"/>
                  </a:moveTo>
                  <a:lnTo>
                    <a:pt x="2023917" y="177800"/>
                  </a:lnTo>
                  <a:lnTo>
                    <a:pt x="2097742" y="165100"/>
                  </a:lnTo>
                  <a:lnTo>
                    <a:pt x="16190258" y="165100"/>
                  </a:lnTo>
                  <a:lnTo>
                    <a:pt x="16264084" y="177800"/>
                  </a:lnTo>
                  <a:close/>
                </a:path>
                <a:path w="18288000" h="745490">
                  <a:moveTo>
                    <a:pt x="16482932" y="190500"/>
                  </a:moveTo>
                  <a:lnTo>
                    <a:pt x="1805069" y="190500"/>
                  </a:lnTo>
                  <a:lnTo>
                    <a:pt x="1877577" y="177800"/>
                  </a:lnTo>
                  <a:lnTo>
                    <a:pt x="16410423" y="177800"/>
                  </a:lnTo>
                  <a:lnTo>
                    <a:pt x="16482932" y="190500"/>
                  </a:lnTo>
                  <a:close/>
                </a:path>
                <a:path w="18288000" h="745490">
                  <a:moveTo>
                    <a:pt x="16697774" y="203200"/>
                  </a:moveTo>
                  <a:lnTo>
                    <a:pt x="1590226" y="203200"/>
                  </a:lnTo>
                  <a:lnTo>
                    <a:pt x="1661390" y="190500"/>
                  </a:lnTo>
                  <a:lnTo>
                    <a:pt x="16626610" y="190500"/>
                  </a:lnTo>
                  <a:lnTo>
                    <a:pt x="16697774" y="203200"/>
                  </a:lnTo>
                  <a:close/>
                </a:path>
                <a:path w="18288000" h="745490">
                  <a:moveTo>
                    <a:pt x="16908528" y="215900"/>
                  </a:moveTo>
                  <a:lnTo>
                    <a:pt x="1379472" y="215900"/>
                  </a:lnTo>
                  <a:lnTo>
                    <a:pt x="1449264" y="203200"/>
                  </a:lnTo>
                  <a:lnTo>
                    <a:pt x="16838736" y="203200"/>
                  </a:lnTo>
                  <a:lnTo>
                    <a:pt x="16908528" y="215900"/>
                  </a:lnTo>
                  <a:close/>
                </a:path>
                <a:path w="18288000" h="745490">
                  <a:moveTo>
                    <a:pt x="17115111" y="228600"/>
                  </a:moveTo>
                  <a:lnTo>
                    <a:pt x="1172890" y="228600"/>
                  </a:lnTo>
                  <a:lnTo>
                    <a:pt x="1241282" y="215900"/>
                  </a:lnTo>
                  <a:lnTo>
                    <a:pt x="17046718" y="215900"/>
                  </a:lnTo>
                  <a:lnTo>
                    <a:pt x="17115111" y="228600"/>
                  </a:lnTo>
                  <a:close/>
                </a:path>
                <a:path w="18288000" h="745490">
                  <a:moveTo>
                    <a:pt x="17317439" y="241300"/>
                  </a:moveTo>
                  <a:lnTo>
                    <a:pt x="970561" y="241300"/>
                  </a:lnTo>
                  <a:lnTo>
                    <a:pt x="1037526" y="228600"/>
                  </a:lnTo>
                  <a:lnTo>
                    <a:pt x="17250474" y="228600"/>
                  </a:lnTo>
                  <a:lnTo>
                    <a:pt x="17317439" y="241300"/>
                  </a:lnTo>
                  <a:close/>
                </a:path>
                <a:path w="18288000" h="745490">
                  <a:moveTo>
                    <a:pt x="17515430" y="254000"/>
                  </a:moveTo>
                  <a:lnTo>
                    <a:pt x="772570" y="254000"/>
                  </a:lnTo>
                  <a:lnTo>
                    <a:pt x="838080" y="241300"/>
                  </a:lnTo>
                  <a:lnTo>
                    <a:pt x="17449920" y="241300"/>
                  </a:lnTo>
                  <a:lnTo>
                    <a:pt x="17515430" y="254000"/>
                  </a:lnTo>
                  <a:close/>
                </a:path>
                <a:path w="18288000" h="745490">
                  <a:moveTo>
                    <a:pt x="17644973" y="266700"/>
                  </a:moveTo>
                  <a:lnTo>
                    <a:pt x="643027" y="266700"/>
                  </a:lnTo>
                  <a:lnTo>
                    <a:pt x="707551" y="254000"/>
                  </a:lnTo>
                  <a:lnTo>
                    <a:pt x="17580449" y="254000"/>
                  </a:lnTo>
                  <a:lnTo>
                    <a:pt x="17644973" y="266700"/>
                  </a:lnTo>
                  <a:close/>
                </a:path>
                <a:path w="18288000" h="745490">
                  <a:moveTo>
                    <a:pt x="17835551" y="279400"/>
                  </a:moveTo>
                  <a:lnTo>
                    <a:pt x="452449" y="279400"/>
                  </a:lnTo>
                  <a:lnTo>
                    <a:pt x="515472" y="266700"/>
                  </a:lnTo>
                  <a:lnTo>
                    <a:pt x="17772528" y="266700"/>
                  </a:lnTo>
                  <a:lnTo>
                    <a:pt x="17835551" y="279400"/>
                  </a:lnTo>
                  <a:close/>
                </a:path>
                <a:path w="18288000" h="745490">
                  <a:moveTo>
                    <a:pt x="18021571" y="292100"/>
                  </a:moveTo>
                  <a:lnTo>
                    <a:pt x="266429" y="292100"/>
                  </a:lnTo>
                  <a:lnTo>
                    <a:pt x="327924" y="279400"/>
                  </a:lnTo>
                  <a:lnTo>
                    <a:pt x="17960076" y="279400"/>
                  </a:lnTo>
                  <a:lnTo>
                    <a:pt x="18021571" y="292100"/>
                  </a:lnTo>
                  <a:close/>
                </a:path>
                <a:path w="18288000" h="745490">
                  <a:moveTo>
                    <a:pt x="18143011" y="304800"/>
                  </a:moveTo>
                  <a:lnTo>
                    <a:pt x="144989" y="304800"/>
                  </a:lnTo>
                  <a:lnTo>
                    <a:pt x="205450" y="292100"/>
                  </a:lnTo>
                  <a:lnTo>
                    <a:pt x="18082551" y="292100"/>
                  </a:lnTo>
                  <a:lnTo>
                    <a:pt x="18143011" y="304800"/>
                  </a:lnTo>
                  <a:close/>
                </a:path>
                <a:path w="18288000" h="745490">
                  <a:moveTo>
                    <a:pt x="18288000" y="745490"/>
                  </a:moveTo>
                  <a:lnTo>
                    <a:pt x="0" y="745490"/>
                  </a:lnTo>
                  <a:lnTo>
                    <a:pt x="0" y="309880"/>
                  </a:lnTo>
                  <a:lnTo>
                    <a:pt x="25637" y="304800"/>
                  </a:lnTo>
                  <a:lnTo>
                    <a:pt x="18262364" y="304800"/>
                  </a:lnTo>
                  <a:lnTo>
                    <a:pt x="18288000" y="309880"/>
                  </a:lnTo>
                  <a:lnTo>
                    <a:pt x="18288000" y="745490"/>
                  </a:lnTo>
                  <a:close/>
                </a:path>
              </a:pathLst>
            </a:custGeom>
            <a:solidFill>
              <a:srgbClr val="FFFFFF"/>
            </a:solidFill>
          </p:spPr>
          <p:txBody>
            <a:bodyPr wrap="square" lIns="0" tIns="0" rIns="0" bIns="0" rtlCol="0"/>
            <a:lstStyle/>
            <a:p>
              <a:endParaRPr/>
            </a:p>
          </p:txBody>
        </p:sp>
        <p:pic>
          <p:nvPicPr>
            <p:cNvPr id="6" name="object 6"/>
            <p:cNvPicPr/>
            <p:nvPr/>
          </p:nvPicPr>
          <p:blipFill>
            <a:blip r:embed="rId2" cstate="print"/>
            <a:stretch>
              <a:fillRect/>
            </a:stretch>
          </p:blipFill>
          <p:spPr>
            <a:xfrm>
              <a:off x="10970816" y="896597"/>
              <a:ext cx="6940317" cy="9096197"/>
            </a:xfrm>
            <a:prstGeom prst="rect">
              <a:avLst/>
            </a:prstGeom>
          </p:spPr>
        </p:pic>
        <p:sp>
          <p:nvSpPr>
            <p:cNvPr id="7" name="object 7"/>
            <p:cNvSpPr/>
            <p:nvPr/>
          </p:nvSpPr>
          <p:spPr>
            <a:xfrm>
              <a:off x="707359" y="6178712"/>
              <a:ext cx="1471930" cy="3218815"/>
            </a:xfrm>
            <a:custGeom>
              <a:avLst/>
              <a:gdLst/>
              <a:ahLst/>
              <a:cxnLst/>
              <a:rect l="l" t="t" r="r" b="b"/>
              <a:pathLst>
                <a:path w="1471930" h="3218815">
                  <a:moveTo>
                    <a:pt x="1120880" y="19462"/>
                  </a:moveTo>
                  <a:lnTo>
                    <a:pt x="1121726" y="18723"/>
                  </a:lnTo>
                  <a:lnTo>
                    <a:pt x="1108378" y="13520"/>
                  </a:lnTo>
                  <a:lnTo>
                    <a:pt x="1120880" y="19462"/>
                  </a:lnTo>
                  <a:close/>
                </a:path>
                <a:path w="1471930" h="3218815">
                  <a:moveTo>
                    <a:pt x="1119187" y="20940"/>
                  </a:moveTo>
                  <a:lnTo>
                    <a:pt x="1120880" y="19462"/>
                  </a:lnTo>
                  <a:lnTo>
                    <a:pt x="1104654" y="16773"/>
                  </a:lnTo>
                  <a:lnTo>
                    <a:pt x="1119187" y="20940"/>
                  </a:lnTo>
                  <a:close/>
                </a:path>
                <a:path w="1471930" h="3218815">
                  <a:moveTo>
                    <a:pt x="973457" y="148248"/>
                  </a:moveTo>
                  <a:lnTo>
                    <a:pt x="1110132" y="28851"/>
                  </a:lnTo>
                  <a:lnTo>
                    <a:pt x="1102623" y="18547"/>
                  </a:lnTo>
                  <a:lnTo>
                    <a:pt x="971703" y="132917"/>
                  </a:lnTo>
                  <a:lnTo>
                    <a:pt x="973457" y="148248"/>
                  </a:lnTo>
                  <a:close/>
                </a:path>
                <a:path w="1471930" h="3218815">
                  <a:moveTo>
                    <a:pt x="970514" y="167682"/>
                  </a:moveTo>
                  <a:lnTo>
                    <a:pt x="1148615" y="12096"/>
                  </a:lnTo>
                  <a:lnTo>
                    <a:pt x="1138144" y="4380"/>
                  </a:lnTo>
                  <a:lnTo>
                    <a:pt x="967490" y="153460"/>
                  </a:lnTo>
                  <a:lnTo>
                    <a:pt x="970514" y="167682"/>
                  </a:lnTo>
                  <a:close/>
                </a:path>
                <a:path w="1471930" h="3218815">
                  <a:moveTo>
                    <a:pt x="1023257" y="138470"/>
                  </a:moveTo>
                  <a:lnTo>
                    <a:pt x="1170849" y="9536"/>
                  </a:lnTo>
                  <a:lnTo>
                    <a:pt x="1158601" y="3373"/>
                  </a:lnTo>
                  <a:lnTo>
                    <a:pt x="1013378" y="130236"/>
                  </a:lnTo>
                  <a:lnTo>
                    <a:pt x="1023257" y="138470"/>
                  </a:lnTo>
                  <a:close/>
                </a:path>
                <a:path w="1471930" h="3218815">
                  <a:moveTo>
                    <a:pt x="965540" y="188890"/>
                  </a:moveTo>
                  <a:lnTo>
                    <a:pt x="1023257" y="138470"/>
                  </a:lnTo>
                  <a:lnTo>
                    <a:pt x="1013378" y="130236"/>
                  </a:lnTo>
                  <a:lnTo>
                    <a:pt x="962432" y="174742"/>
                  </a:lnTo>
                  <a:lnTo>
                    <a:pt x="965540" y="188890"/>
                  </a:lnTo>
                  <a:close/>
                </a:path>
                <a:path w="1471930" h="3218815">
                  <a:moveTo>
                    <a:pt x="1186075" y="13099"/>
                  </a:moveTo>
                  <a:lnTo>
                    <a:pt x="1191470" y="8386"/>
                  </a:lnTo>
                  <a:lnTo>
                    <a:pt x="1181766" y="0"/>
                  </a:lnTo>
                  <a:lnTo>
                    <a:pt x="1186075" y="13099"/>
                  </a:lnTo>
                  <a:close/>
                </a:path>
                <a:path w="1471930" h="3218815">
                  <a:moveTo>
                    <a:pt x="971193" y="200816"/>
                  </a:moveTo>
                  <a:lnTo>
                    <a:pt x="1186059" y="13113"/>
                  </a:lnTo>
                  <a:lnTo>
                    <a:pt x="1177619" y="3622"/>
                  </a:lnTo>
                  <a:lnTo>
                    <a:pt x="964271" y="189999"/>
                  </a:lnTo>
                  <a:lnTo>
                    <a:pt x="971193" y="200816"/>
                  </a:lnTo>
                  <a:close/>
                </a:path>
                <a:path w="1471930" h="3218815">
                  <a:moveTo>
                    <a:pt x="965434" y="205847"/>
                  </a:moveTo>
                  <a:lnTo>
                    <a:pt x="971166" y="200839"/>
                  </a:lnTo>
                  <a:lnTo>
                    <a:pt x="957416" y="195988"/>
                  </a:lnTo>
                  <a:lnTo>
                    <a:pt x="965434" y="205847"/>
                  </a:lnTo>
                  <a:close/>
                </a:path>
                <a:path w="1471930" h="3218815">
                  <a:moveTo>
                    <a:pt x="962617" y="225171"/>
                  </a:moveTo>
                  <a:lnTo>
                    <a:pt x="1204147" y="14175"/>
                  </a:lnTo>
                  <a:lnTo>
                    <a:pt x="1198256" y="2458"/>
                  </a:lnTo>
                  <a:lnTo>
                    <a:pt x="956635" y="213533"/>
                  </a:lnTo>
                  <a:lnTo>
                    <a:pt x="962617" y="225171"/>
                  </a:lnTo>
                  <a:close/>
                </a:path>
                <a:path w="1471930" h="3218815">
                  <a:moveTo>
                    <a:pt x="1223843" y="13833"/>
                  </a:moveTo>
                  <a:lnTo>
                    <a:pt x="1228244" y="9988"/>
                  </a:lnTo>
                  <a:lnTo>
                    <a:pt x="1219634" y="646"/>
                  </a:lnTo>
                  <a:lnTo>
                    <a:pt x="1223843" y="13833"/>
                  </a:lnTo>
                  <a:close/>
                </a:path>
                <a:path w="1471930" h="3218815">
                  <a:moveTo>
                    <a:pt x="1214449" y="22039"/>
                  </a:moveTo>
                  <a:lnTo>
                    <a:pt x="1216734" y="20043"/>
                  </a:lnTo>
                  <a:lnTo>
                    <a:pt x="1205586" y="12918"/>
                  </a:lnTo>
                  <a:lnTo>
                    <a:pt x="1204316" y="14027"/>
                  </a:lnTo>
                  <a:lnTo>
                    <a:pt x="1214449" y="22039"/>
                  </a:lnTo>
                  <a:close/>
                </a:path>
                <a:path w="1471930" h="3218815">
                  <a:moveTo>
                    <a:pt x="1210556" y="25440"/>
                  </a:moveTo>
                  <a:lnTo>
                    <a:pt x="1210810" y="25218"/>
                  </a:lnTo>
                  <a:lnTo>
                    <a:pt x="1199324" y="18389"/>
                  </a:lnTo>
                  <a:lnTo>
                    <a:pt x="1210556" y="25440"/>
                  </a:lnTo>
                  <a:close/>
                </a:path>
                <a:path w="1471930" h="3218815">
                  <a:moveTo>
                    <a:pt x="972411" y="233479"/>
                  </a:moveTo>
                  <a:lnTo>
                    <a:pt x="1207510" y="28101"/>
                  </a:lnTo>
                  <a:lnTo>
                    <a:pt x="1196023" y="21272"/>
                  </a:lnTo>
                  <a:lnTo>
                    <a:pt x="962109" y="225615"/>
                  </a:lnTo>
                  <a:lnTo>
                    <a:pt x="972411" y="233479"/>
                  </a:lnTo>
                  <a:close/>
                </a:path>
                <a:path w="1471930" h="3218815">
                  <a:moveTo>
                    <a:pt x="1233721" y="22066"/>
                  </a:moveTo>
                  <a:lnTo>
                    <a:pt x="1246585" y="10829"/>
                  </a:lnTo>
                  <a:lnTo>
                    <a:pt x="1230782" y="7770"/>
                  </a:lnTo>
                  <a:lnTo>
                    <a:pt x="1223250" y="14350"/>
                  </a:lnTo>
                  <a:lnTo>
                    <a:pt x="1233721" y="22066"/>
                  </a:lnTo>
                  <a:close/>
                </a:path>
                <a:path w="1471930" h="3218815">
                  <a:moveTo>
                    <a:pt x="972642" y="250140"/>
                  </a:moveTo>
                  <a:lnTo>
                    <a:pt x="1222381" y="31973"/>
                  </a:lnTo>
                  <a:lnTo>
                    <a:pt x="1213011" y="23296"/>
                  </a:lnTo>
                  <a:lnTo>
                    <a:pt x="965471" y="239541"/>
                  </a:lnTo>
                  <a:lnTo>
                    <a:pt x="972642" y="250140"/>
                  </a:lnTo>
                  <a:close/>
                </a:path>
                <a:path w="1471930" h="3218815">
                  <a:moveTo>
                    <a:pt x="1251978" y="22981"/>
                  </a:moveTo>
                  <a:lnTo>
                    <a:pt x="1261203" y="14923"/>
                  </a:lnTo>
                  <a:lnTo>
                    <a:pt x="1252594" y="5580"/>
                  </a:lnTo>
                  <a:lnTo>
                    <a:pt x="1245823" y="11495"/>
                  </a:lnTo>
                  <a:lnTo>
                    <a:pt x="1251978" y="22981"/>
                  </a:lnTo>
                  <a:close/>
                </a:path>
                <a:path w="1471930" h="3218815">
                  <a:moveTo>
                    <a:pt x="1232152" y="57164"/>
                  </a:moveTo>
                  <a:lnTo>
                    <a:pt x="1262280" y="30845"/>
                  </a:lnTo>
                  <a:lnTo>
                    <a:pt x="1247356" y="27019"/>
                  </a:lnTo>
                  <a:lnTo>
                    <a:pt x="1234526" y="21364"/>
                  </a:lnTo>
                  <a:lnTo>
                    <a:pt x="961217" y="260121"/>
                  </a:lnTo>
                  <a:lnTo>
                    <a:pt x="969573" y="269685"/>
                  </a:lnTo>
                  <a:lnTo>
                    <a:pt x="1222951" y="48339"/>
                  </a:lnTo>
                  <a:lnTo>
                    <a:pt x="1232152" y="57164"/>
                  </a:lnTo>
                  <a:close/>
                </a:path>
                <a:path w="1471930" h="3218815">
                  <a:moveTo>
                    <a:pt x="957532" y="297067"/>
                  </a:moveTo>
                  <a:lnTo>
                    <a:pt x="981009" y="276558"/>
                  </a:lnTo>
                  <a:lnTo>
                    <a:pt x="969234" y="269981"/>
                  </a:lnTo>
                  <a:lnTo>
                    <a:pt x="956393" y="264335"/>
                  </a:lnTo>
                  <a:lnTo>
                    <a:pt x="964495" y="274121"/>
                  </a:lnTo>
                  <a:lnTo>
                    <a:pt x="947230" y="289203"/>
                  </a:lnTo>
                  <a:lnTo>
                    <a:pt x="957532" y="297067"/>
                  </a:lnTo>
                  <a:close/>
                </a:path>
                <a:path w="1471930" h="3218815">
                  <a:moveTo>
                    <a:pt x="951970" y="285063"/>
                  </a:moveTo>
                  <a:lnTo>
                    <a:pt x="962210" y="276117"/>
                  </a:lnTo>
                  <a:lnTo>
                    <a:pt x="952754" y="267514"/>
                  </a:lnTo>
                  <a:lnTo>
                    <a:pt x="944037" y="275129"/>
                  </a:lnTo>
                  <a:lnTo>
                    <a:pt x="951970" y="285063"/>
                  </a:lnTo>
                  <a:close/>
                </a:path>
                <a:path w="1471930" h="3218815">
                  <a:moveTo>
                    <a:pt x="1270320" y="23821"/>
                  </a:moveTo>
                  <a:lnTo>
                    <a:pt x="1274298" y="20347"/>
                  </a:lnTo>
                  <a:lnTo>
                    <a:pt x="1263234" y="13148"/>
                  </a:lnTo>
                  <a:lnTo>
                    <a:pt x="1260188" y="15810"/>
                  </a:lnTo>
                  <a:lnTo>
                    <a:pt x="1270320" y="23821"/>
                  </a:lnTo>
                  <a:close/>
                </a:path>
                <a:path w="1471930" h="3218815">
                  <a:moveTo>
                    <a:pt x="981009" y="276558"/>
                  </a:moveTo>
                  <a:lnTo>
                    <a:pt x="1232152" y="57164"/>
                  </a:lnTo>
                  <a:lnTo>
                    <a:pt x="1222951" y="48339"/>
                  </a:lnTo>
                  <a:lnTo>
                    <a:pt x="969573" y="269685"/>
                  </a:lnTo>
                  <a:lnTo>
                    <a:pt x="981009" y="276558"/>
                  </a:lnTo>
                  <a:close/>
                </a:path>
                <a:path w="1471930" h="3218815">
                  <a:moveTo>
                    <a:pt x="955792" y="332315"/>
                  </a:moveTo>
                  <a:lnTo>
                    <a:pt x="1289736" y="40588"/>
                  </a:lnTo>
                  <a:lnTo>
                    <a:pt x="1279183" y="32942"/>
                  </a:lnTo>
                  <a:lnTo>
                    <a:pt x="1266850" y="26853"/>
                  </a:lnTo>
                  <a:lnTo>
                    <a:pt x="1266681" y="27001"/>
                  </a:lnTo>
                  <a:lnTo>
                    <a:pt x="1274359" y="37157"/>
                  </a:lnTo>
                  <a:lnTo>
                    <a:pt x="949639" y="320826"/>
                  </a:lnTo>
                  <a:lnTo>
                    <a:pt x="955792" y="332315"/>
                  </a:lnTo>
                  <a:close/>
                </a:path>
                <a:path w="1471930" h="3218815">
                  <a:moveTo>
                    <a:pt x="964449" y="307888"/>
                  </a:moveTo>
                  <a:lnTo>
                    <a:pt x="1272244" y="39005"/>
                  </a:lnTo>
                  <a:lnTo>
                    <a:pt x="1264396" y="28997"/>
                  </a:lnTo>
                  <a:lnTo>
                    <a:pt x="954062" y="300098"/>
                  </a:lnTo>
                  <a:lnTo>
                    <a:pt x="964449" y="307888"/>
                  </a:lnTo>
                  <a:close/>
                </a:path>
                <a:path w="1471930" h="3218815">
                  <a:moveTo>
                    <a:pt x="960810" y="311067"/>
                  </a:moveTo>
                  <a:lnTo>
                    <a:pt x="964449" y="307888"/>
                  </a:lnTo>
                  <a:lnTo>
                    <a:pt x="952708" y="301281"/>
                  </a:lnTo>
                  <a:lnTo>
                    <a:pt x="960810" y="311067"/>
                  </a:lnTo>
                  <a:close/>
                </a:path>
                <a:path w="1471930" h="3218815">
                  <a:moveTo>
                    <a:pt x="950717" y="336747"/>
                  </a:moveTo>
                  <a:lnTo>
                    <a:pt x="955792" y="332315"/>
                  </a:lnTo>
                  <a:lnTo>
                    <a:pt x="946084" y="323931"/>
                  </a:lnTo>
                  <a:lnTo>
                    <a:pt x="943207" y="326445"/>
                  </a:lnTo>
                  <a:lnTo>
                    <a:pt x="950717" y="336747"/>
                  </a:lnTo>
                  <a:close/>
                </a:path>
                <a:path w="1471930" h="3218815">
                  <a:moveTo>
                    <a:pt x="1308496" y="41062"/>
                  </a:moveTo>
                  <a:lnTo>
                    <a:pt x="1316620" y="33965"/>
                  </a:lnTo>
                  <a:lnTo>
                    <a:pt x="1305391" y="26911"/>
                  </a:lnTo>
                  <a:lnTo>
                    <a:pt x="1300487" y="31195"/>
                  </a:lnTo>
                  <a:lnTo>
                    <a:pt x="1308496" y="41062"/>
                  </a:lnTo>
                  <a:close/>
                </a:path>
                <a:path w="1471930" h="3218815">
                  <a:moveTo>
                    <a:pt x="958651" y="346680"/>
                  </a:moveTo>
                  <a:lnTo>
                    <a:pt x="1301648" y="47045"/>
                  </a:lnTo>
                  <a:lnTo>
                    <a:pt x="1292954" y="37776"/>
                  </a:lnTo>
                  <a:lnTo>
                    <a:pt x="951225" y="336304"/>
                  </a:lnTo>
                  <a:lnTo>
                    <a:pt x="958651" y="346680"/>
                  </a:lnTo>
                  <a:close/>
                </a:path>
                <a:path w="1471930" h="3218815">
                  <a:moveTo>
                    <a:pt x="955894" y="382815"/>
                  </a:moveTo>
                  <a:lnTo>
                    <a:pt x="1327922" y="57819"/>
                  </a:lnTo>
                  <a:lnTo>
                    <a:pt x="1319567" y="48254"/>
                  </a:lnTo>
                  <a:lnTo>
                    <a:pt x="1308496" y="41062"/>
                  </a:lnTo>
                  <a:lnTo>
                    <a:pt x="942313" y="360952"/>
                  </a:lnTo>
                  <a:lnTo>
                    <a:pt x="951262" y="369998"/>
                  </a:lnTo>
                  <a:lnTo>
                    <a:pt x="951855" y="369481"/>
                  </a:lnTo>
                  <a:lnTo>
                    <a:pt x="955894" y="382815"/>
                  </a:lnTo>
                  <a:close/>
                </a:path>
                <a:path w="1471930" h="3218815">
                  <a:moveTo>
                    <a:pt x="1327922" y="57819"/>
                  </a:moveTo>
                  <a:lnTo>
                    <a:pt x="1341886" y="45620"/>
                  </a:lnTo>
                  <a:lnTo>
                    <a:pt x="1325642" y="42948"/>
                  </a:lnTo>
                  <a:lnTo>
                    <a:pt x="1327922" y="57819"/>
                  </a:lnTo>
                  <a:close/>
                </a:path>
                <a:path w="1471930" h="3218815">
                  <a:moveTo>
                    <a:pt x="958749" y="397185"/>
                  </a:moveTo>
                  <a:lnTo>
                    <a:pt x="1345671" y="59177"/>
                  </a:lnTo>
                  <a:lnTo>
                    <a:pt x="1335285" y="51387"/>
                  </a:lnTo>
                  <a:lnTo>
                    <a:pt x="951155" y="386956"/>
                  </a:lnTo>
                  <a:lnTo>
                    <a:pt x="958749" y="397185"/>
                  </a:lnTo>
                  <a:close/>
                </a:path>
                <a:path w="1471930" h="3218815">
                  <a:moveTo>
                    <a:pt x="1363589" y="60388"/>
                  </a:moveTo>
                  <a:lnTo>
                    <a:pt x="1357011" y="49271"/>
                  </a:lnTo>
                  <a:lnTo>
                    <a:pt x="1355572" y="50528"/>
                  </a:lnTo>
                  <a:lnTo>
                    <a:pt x="1363589" y="60388"/>
                  </a:lnTo>
                  <a:close/>
                </a:path>
                <a:path w="1471930" h="3218815">
                  <a:moveTo>
                    <a:pt x="947447" y="440785"/>
                  </a:moveTo>
                  <a:lnTo>
                    <a:pt x="1371776" y="70100"/>
                  </a:lnTo>
                  <a:lnTo>
                    <a:pt x="1361982" y="61792"/>
                  </a:lnTo>
                  <a:lnTo>
                    <a:pt x="1351511" y="54076"/>
                  </a:lnTo>
                  <a:lnTo>
                    <a:pt x="1331961" y="71154"/>
                  </a:lnTo>
                  <a:lnTo>
                    <a:pt x="1340317" y="80718"/>
                  </a:lnTo>
                  <a:lnTo>
                    <a:pt x="945016" y="426046"/>
                  </a:lnTo>
                  <a:lnTo>
                    <a:pt x="947447" y="440785"/>
                  </a:lnTo>
                  <a:close/>
                </a:path>
                <a:path w="1471930" h="3218815">
                  <a:moveTo>
                    <a:pt x="946201" y="425010"/>
                  </a:moveTo>
                  <a:lnTo>
                    <a:pt x="1340317" y="80718"/>
                  </a:lnTo>
                  <a:lnTo>
                    <a:pt x="1331961" y="71154"/>
                  </a:lnTo>
                  <a:lnTo>
                    <a:pt x="941654" y="412119"/>
                  </a:lnTo>
                  <a:lnTo>
                    <a:pt x="946201" y="425010"/>
                  </a:lnTo>
                  <a:close/>
                </a:path>
                <a:path w="1471930" h="3218815">
                  <a:moveTo>
                    <a:pt x="938669" y="431590"/>
                  </a:moveTo>
                  <a:lnTo>
                    <a:pt x="946201" y="425010"/>
                  </a:lnTo>
                  <a:lnTo>
                    <a:pt x="937253" y="415964"/>
                  </a:lnTo>
                  <a:lnTo>
                    <a:pt x="934122" y="418699"/>
                  </a:lnTo>
                  <a:lnTo>
                    <a:pt x="938669" y="431590"/>
                  </a:lnTo>
                  <a:close/>
                </a:path>
                <a:path w="1471930" h="3218815">
                  <a:moveTo>
                    <a:pt x="1384278" y="76042"/>
                  </a:moveTo>
                  <a:lnTo>
                    <a:pt x="1390033" y="71014"/>
                  </a:lnTo>
                  <a:lnTo>
                    <a:pt x="1382693" y="60563"/>
                  </a:lnTo>
                  <a:lnTo>
                    <a:pt x="1375584" y="66773"/>
                  </a:lnTo>
                  <a:lnTo>
                    <a:pt x="1384278" y="76042"/>
                  </a:lnTo>
                  <a:close/>
                </a:path>
                <a:path w="1471930" h="3218815">
                  <a:moveTo>
                    <a:pt x="943870" y="460774"/>
                  </a:moveTo>
                  <a:lnTo>
                    <a:pt x="1384278" y="76042"/>
                  </a:lnTo>
                  <a:lnTo>
                    <a:pt x="1374145" y="68030"/>
                  </a:lnTo>
                  <a:lnTo>
                    <a:pt x="935176" y="451505"/>
                  </a:lnTo>
                  <a:lnTo>
                    <a:pt x="943870" y="460774"/>
                  </a:lnTo>
                  <a:close/>
                </a:path>
                <a:path w="1471930" h="3218815">
                  <a:moveTo>
                    <a:pt x="945963" y="475809"/>
                  </a:moveTo>
                  <a:lnTo>
                    <a:pt x="1394749" y="83758"/>
                  </a:lnTo>
                  <a:lnTo>
                    <a:pt x="1388002" y="72789"/>
                  </a:lnTo>
                  <a:lnTo>
                    <a:pt x="938284" y="465653"/>
                  </a:lnTo>
                  <a:lnTo>
                    <a:pt x="945963" y="475809"/>
                  </a:lnTo>
                  <a:close/>
                </a:path>
                <a:path w="1471930" h="3218815">
                  <a:moveTo>
                    <a:pt x="936558" y="484024"/>
                  </a:moveTo>
                  <a:lnTo>
                    <a:pt x="943762" y="477731"/>
                  </a:lnTo>
                  <a:lnTo>
                    <a:pt x="930254" y="472668"/>
                  </a:lnTo>
                  <a:lnTo>
                    <a:pt x="936558" y="484024"/>
                  </a:lnTo>
                  <a:close/>
                </a:path>
                <a:path w="1471930" h="3218815">
                  <a:moveTo>
                    <a:pt x="942724" y="495502"/>
                  </a:moveTo>
                  <a:lnTo>
                    <a:pt x="1402681" y="93692"/>
                  </a:lnTo>
                  <a:lnTo>
                    <a:pt x="1393734" y="84645"/>
                  </a:lnTo>
                  <a:lnTo>
                    <a:pt x="935384" y="485050"/>
                  </a:lnTo>
                  <a:lnTo>
                    <a:pt x="942724" y="495502"/>
                  </a:lnTo>
                  <a:close/>
                </a:path>
                <a:path w="1471930" h="3218815">
                  <a:moveTo>
                    <a:pt x="945240" y="510167"/>
                  </a:moveTo>
                  <a:lnTo>
                    <a:pt x="1413237" y="101334"/>
                  </a:lnTo>
                  <a:lnTo>
                    <a:pt x="1403528" y="92953"/>
                  </a:lnTo>
                  <a:lnTo>
                    <a:pt x="933330" y="503708"/>
                  </a:lnTo>
                  <a:lnTo>
                    <a:pt x="945240" y="510167"/>
                  </a:lnTo>
                  <a:close/>
                </a:path>
                <a:path w="1471930" h="3218815">
                  <a:moveTo>
                    <a:pt x="935423" y="518743"/>
                  </a:moveTo>
                  <a:lnTo>
                    <a:pt x="939654" y="515047"/>
                  </a:lnTo>
                  <a:lnTo>
                    <a:pt x="930114" y="506517"/>
                  </a:lnTo>
                  <a:lnTo>
                    <a:pt x="935423" y="518743"/>
                  </a:lnTo>
                  <a:close/>
                </a:path>
                <a:path w="1471930" h="3218815">
                  <a:moveTo>
                    <a:pt x="939547" y="532004"/>
                  </a:moveTo>
                  <a:lnTo>
                    <a:pt x="1419223" y="112969"/>
                  </a:lnTo>
                  <a:lnTo>
                    <a:pt x="1411629" y="102739"/>
                  </a:lnTo>
                  <a:lnTo>
                    <a:pt x="932630" y="521183"/>
                  </a:lnTo>
                  <a:lnTo>
                    <a:pt x="939547" y="532004"/>
                  </a:lnTo>
                  <a:close/>
                </a:path>
                <a:path w="1471930" h="3218815">
                  <a:moveTo>
                    <a:pt x="935570" y="535479"/>
                  </a:moveTo>
                  <a:lnTo>
                    <a:pt x="936500" y="534665"/>
                  </a:lnTo>
                  <a:lnTo>
                    <a:pt x="927891" y="525323"/>
                  </a:lnTo>
                  <a:lnTo>
                    <a:pt x="926114" y="526875"/>
                  </a:lnTo>
                  <a:lnTo>
                    <a:pt x="935570" y="535479"/>
                  </a:lnTo>
                  <a:close/>
                </a:path>
                <a:path w="1471930" h="3218815">
                  <a:moveTo>
                    <a:pt x="930153" y="540210"/>
                  </a:moveTo>
                  <a:lnTo>
                    <a:pt x="935570" y="535479"/>
                  </a:lnTo>
                  <a:lnTo>
                    <a:pt x="920105" y="532124"/>
                  </a:lnTo>
                  <a:lnTo>
                    <a:pt x="930153" y="540210"/>
                  </a:lnTo>
                  <a:close/>
                </a:path>
                <a:path w="1471930" h="3218815">
                  <a:moveTo>
                    <a:pt x="935377" y="552510"/>
                  </a:moveTo>
                  <a:lnTo>
                    <a:pt x="1423600" y="126008"/>
                  </a:lnTo>
                  <a:lnTo>
                    <a:pt x="1418207" y="113856"/>
                  </a:lnTo>
                  <a:lnTo>
                    <a:pt x="922706" y="546716"/>
                  </a:lnTo>
                  <a:lnTo>
                    <a:pt x="935377" y="552510"/>
                  </a:lnTo>
                  <a:close/>
                </a:path>
                <a:path w="1471930" h="3218815">
                  <a:moveTo>
                    <a:pt x="920483" y="565521"/>
                  </a:moveTo>
                  <a:lnTo>
                    <a:pt x="935377" y="552510"/>
                  </a:lnTo>
                  <a:lnTo>
                    <a:pt x="922367" y="547012"/>
                  </a:lnTo>
                  <a:lnTo>
                    <a:pt x="912635" y="555514"/>
                  </a:lnTo>
                  <a:lnTo>
                    <a:pt x="920483" y="565521"/>
                  </a:lnTo>
                  <a:close/>
                </a:path>
                <a:path w="1471930" h="3218815">
                  <a:moveTo>
                    <a:pt x="920968" y="581961"/>
                  </a:moveTo>
                  <a:lnTo>
                    <a:pt x="1430686" y="136681"/>
                  </a:lnTo>
                  <a:lnTo>
                    <a:pt x="1428001" y="122163"/>
                  </a:lnTo>
                  <a:lnTo>
                    <a:pt x="914136" y="571066"/>
                  </a:lnTo>
                  <a:lnTo>
                    <a:pt x="920968" y="581961"/>
                  </a:lnTo>
                  <a:close/>
                </a:path>
                <a:path w="1471930" h="3218815">
                  <a:moveTo>
                    <a:pt x="917329" y="585141"/>
                  </a:moveTo>
                  <a:lnTo>
                    <a:pt x="920375" y="582479"/>
                  </a:lnTo>
                  <a:lnTo>
                    <a:pt x="911935" y="572988"/>
                  </a:lnTo>
                  <a:lnTo>
                    <a:pt x="908888" y="575650"/>
                  </a:lnTo>
                  <a:lnTo>
                    <a:pt x="917329" y="585141"/>
                  </a:lnTo>
                  <a:close/>
                </a:path>
                <a:path w="1471930" h="3218815">
                  <a:moveTo>
                    <a:pt x="1448773" y="137744"/>
                  </a:moveTo>
                  <a:lnTo>
                    <a:pt x="1451058" y="135748"/>
                  </a:lnTo>
                  <a:lnTo>
                    <a:pt x="1442703" y="126184"/>
                  </a:lnTo>
                  <a:lnTo>
                    <a:pt x="1448773" y="137744"/>
                  </a:lnTo>
                  <a:close/>
                </a:path>
                <a:path w="1471930" h="3218815">
                  <a:moveTo>
                    <a:pt x="1442765" y="142993"/>
                  </a:moveTo>
                  <a:lnTo>
                    <a:pt x="1448773" y="137744"/>
                  </a:lnTo>
                  <a:lnTo>
                    <a:pt x="1437117" y="131063"/>
                  </a:lnTo>
                  <a:lnTo>
                    <a:pt x="1442765" y="142993"/>
                  </a:lnTo>
                  <a:close/>
                </a:path>
                <a:path w="1471930" h="3218815">
                  <a:moveTo>
                    <a:pt x="919929" y="599732"/>
                  </a:moveTo>
                  <a:lnTo>
                    <a:pt x="1442342" y="143362"/>
                  </a:lnTo>
                  <a:lnTo>
                    <a:pt x="1432802" y="134833"/>
                  </a:lnTo>
                  <a:lnTo>
                    <a:pt x="908781" y="592607"/>
                  </a:lnTo>
                  <a:lnTo>
                    <a:pt x="919929" y="599732"/>
                  </a:lnTo>
                  <a:close/>
                </a:path>
                <a:path w="1471930" h="3218815">
                  <a:moveTo>
                    <a:pt x="904335" y="630219"/>
                  </a:moveTo>
                  <a:lnTo>
                    <a:pt x="1445704" y="157288"/>
                  </a:lnTo>
                  <a:lnTo>
                    <a:pt x="1440311" y="145137"/>
                  </a:lnTo>
                  <a:lnTo>
                    <a:pt x="898264" y="618658"/>
                  </a:lnTo>
                  <a:lnTo>
                    <a:pt x="904335" y="630219"/>
                  </a:lnTo>
                  <a:close/>
                </a:path>
                <a:path w="1471930" h="3218815">
                  <a:moveTo>
                    <a:pt x="901604" y="649468"/>
                  </a:moveTo>
                  <a:lnTo>
                    <a:pt x="1447713" y="172398"/>
                  </a:lnTo>
                  <a:lnTo>
                    <a:pt x="1436480" y="165347"/>
                  </a:lnTo>
                  <a:lnTo>
                    <a:pt x="896380" y="637168"/>
                  </a:lnTo>
                  <a:lnTo>
                    <a:pt x="901604" y="649468"/>
                  </a:lnTo>
                  <a:close/>
                </a:path>
                <a:path w="1471930" h="3218815">
                  <a:moveTo>
                    <a:pt x="1456322" y="181741"/>
                  </a:moveTo>
                  <a:lnTo>
                    <a:pt x="1459703" y="178787"/>
                  </a:lnTo>
                  <a:lnTo>
                    <a:pt x="1448727" y="171512"/>
                  </a:lnTo>
                  <a:lnTo>
                    <a:pt x="1456322" y="181741"/>
                  </a:lnTo>
                  <a:close/>
                </a:path>
                <a:path w="1471930" h="3218815">
                  <a:moveTo>
                    <a:pt x="885253" y="680615"/>
                  </a:moveTo>
                  <a:lnTo>
                    <a:pt x="1452599" y="184992"/>
                  </a:lnTo>
                  <a:lnTo>
                    <a:pt x="1445258" y="174542"/>
                  </a:lnTo>
                  <a:lnTo>
                    <a:pt x="881293" y="667211"/>
                  </a:lnTo>
                  <a:lnTo>
                    <a:pt x="885253" y="680615"/>
                  </a:lnTo>
                  <a:close/>
                </a:path>
                <a:path w="1471930" h="3218815">
                  <a:moveTo>
                    <a:pt x="873993" y="690452"/>
                  </a:moveTo>
                  <a:lnTo>
                    <a:pt x="879240" y="685868"/>
                  </a:lnTo>
                  <a:lnTo>
                    <a:pt x="871899" y="675418"/>
                  </a:lnTo>
                  <a:lnTo>
                    <a:pt x="866736" y="679927"/>
                  </a:lnTo>
                  <a:lnTo>
                    <a:pt x="873993" y="690452"/>
                  </a:lnTo>
                  <a:close/>
                </a:path>
                <a:path w="1471930" h="3218815">
                  <a:moveTo>
                    <a:pt x="1463202" y="192594"/>
                  </a:moveTo>
                  <a:lnTo>
                    <a:pt x="1457340" y="180851"/>
                  </a:lnTo>
                  <a:lnTo>
                    <a:pt x="1454777" y="183090"/>
                  </a:lnTo>
                  <a:lnTo>
                    <a:pt x="1463202" y="192594"/>
                  </a:lnTo>
                  <a:close/>
                </a:path>
                <a:path w="1471930" h="3218815">
                  <a:moveTo>
                    <a:pt x="887256" y="695729"/>
                  </a:moveTo>
                  <a:lnTo>
                    <a:pt x="1462729" y="193006"/>
                  </a:lnTo>
                  <a:lnTo>
                    <a:pt x="1454777" y="183090"/>
                  </a:lnTo>
                  <a:lnTo>
                    <a:pt x="878985" y="686090"/>
                  </a:lnTo>
                  <a:lnTo>
                    <a:pt x="887256" y="695729"/>
                  </a:lnTo>
                  <a:close/>
                </a:path>
                <a:path w="1471930" h="3218815">
                  <a:moveTo>
                    <a:pt x="890618" y="709656"/>
                  </a:moveTo>
                  <a:lnTo>
                    <a:pt x="1460169" y="212107"/>
                  </a:lnTo>
                  <a:lnTo>
                    <a:pt x="1452999" y="201507"/>
                  </a:lnTo>
                  <a:lnTo>
                    <a:pt x="885563" y="697208"/>
                  </a:lnTo>
                  <a:lnTo>
                    <a:pt x="890618" y="709656"/>
                  </a:lnTo>
                  <a:close/>
                </a:path>
                <a:path w="1471930" h="3218815">
                  <a:moveTo>
                    <a:pt x="874336" y="723879"/>
                  </a:moveTo>
                  <a:lnTo>
                    <a:pt x="890618" y="709656"/>
                  </a:lnTo>
                  <a:lnTo>
                    <a:pt x="883955" y="698612"/>
                  </a:lnTo>
                  <a:lnTo>
                    <a:pt x="868754" y="711892"/>
                  </a:lnTo>
                  <a:lnTo>
                    <a:pt x="874336" y="723879"/>
                  </a:lnTo>
                  <a:close/>
                </a:path>
                <a:path w="1471930" h="3218815">
                  <a:moveTo>
                    <a:pt x="870138" y="727546"/>
                  </a:moveTo>
                  <a:lnTo>
                    <a:pt x="874336" y="723879"/>
                  </a:lnTo>
                  <a:lnTo>
                    <a:pt x="863137" y="716799"/>
                  </a:lnTo>
                  <a:lnTo>
                    <a:pt x="860428" y="719165"/>
                  </a:lnTo>
                  <a:lnTo>
                    <a:pt x="870138" y="727546"/>
                  </a:lnTo>
                  <a:close/>
                </a:path>
                <a:path w="1471930" h="3218815">
                  <a:moveTo>
                    <a:pt x="861398" y="752045"/>
                  </a:moveTo>
                  <a:lnTo>
                    <a:pt x="1462347" y="227068"/>
                  </a:lnTo>
                  <a:lnTo>
                    <a:pt x="1452851" y="218499"/>
                  </a:lnTo>
                  <a:lnTo>
                    <a:pt x="852450" y="742998"/>
                  </a:lnTo>
                  <a:lnTo>
                    <a:pt x="861398" y="752045"/>
                  </a:lnTo>
                  <a:close/>
                </a:path>
                <a:path w="1471930" h="3218815">
                  <a:moveTo>
                    <a:pt x="847011" y="764613"/>
                  </a:moveTo>
                  <a:lnTo>
                    <a:pt x="860129" y="753154"/>
                  </a:lnTo>
                  <a:lnTo>
                    <a:pt x="852450" y="742998"/>
                  </a:lnTo>
                  <a:lnTo>
                    <a:pt x="838233" y="755418"/>
                  </a:lnTo>
                  <a:lnTo>
                    <a:pt x="847011" y="764613"/>
                  </a:lnTo>
                  <a:close/>
                </a:path>
                <a:path w="1471930" h="3218815">
                  <a:moveTo>
                    <a:pt x="847011" y="764613"/>
                  </a:moveTo>
                  <a:lnTo>
                    <a:pt x="838233" y="755418"/>
                  </a:lnTo>
                  <a:lnTo>
                    <a:pt x="837725" y="755862"/>
                  </a:lnTo>
                  <a:lnTo>
                    <a:pt x="847011" y="764613"/>
                  </a:lnTo>
                  <a:close/>
                </a:path>
                <a:path w="1471930" h="3218815">
                  <a:moveTo>
                    <a:pt x="838548" y="772006"/>
                  </a:moveTo>
                  <a:lnTo>
                    <a:pt x="847011" y="764613"/>
                  </a:lnTo>
                  <a:lnTo>
                    <a:pt x="837725" y="755862"/>
                  </a:lnTo>
                  <a:lnTo>
                    <a:pt x="831462" y="761332"/>
                  </a:lnTo>
                  <a:lnTo>
                    <a:pt x="838548" y="772006"/>
                  </a:lnTo>
                  <a:close/>
                </a:path>
                <a:path w="1471930" h="3218815">
                  <a:moveTo>
                    <a:pt x="829169" y="780199"/>
                  </a:moveTo>
                  <a:lnTo>
                    <a:pt x="836094" y="774150"/>
                  </a:lnTo>
                  <a:lnTo>
                    <a:pt x="828162" y="764216"/>
                  </a:lnTo>
                  <a:lnTo>
                    <a:pt x="821392" y="770130"/>
                  </a:lnTo>
                  <a:lnTo>
                    <a:pt x="829169" y="780199"/>
                  </a:lnTo>
                  <a:close/>
                </a:path>
                <a:path w="1471930" h="3218815">
                  <a:moveTo>
                    <a:pt x="809605" y="797290"/>
                  </a:moveTo>
                  <a:lnTo>
                    <a:pt x="814005" y="793446"/>
                  </a:lnTo>
                  <a:lnTo>
                    <a:pt x="808189" y="781664"/>
                  </a:lnTo>
                  <a:lnTo>
                    <a:pt x="803280" y="785952"/>
                  </a:lnTo>
                  <a:lnTo>
                    <a:pt x="809605" y="797290"/>
                  </a:lnTo>
                  <a:close/>
                </a:path>
                <a:path w="1471930" h="3218815">
                  <a:moveTo>
                    <a:pt x="825742" y="800048"/>
                  </a:moveTo>
                  <a:lnTo>
                    <a:pt x="1457330" y="248305"/>
                  </a:lnTo>
                  <a:lnTo>
                    <a:pt x="1451937" y="236161"/>
                  </a:lnTo>
                  <a:lnTo>
                    <a:pt x="817391" y="790488"/>
                  </a:lnTo>
                  <a:lnTo>
                    <a:pt x="825742" y="800048"/>
                  </a:lnTo>
                  <a:close/>
                </a:path>
                <a:path w="1471930" h="3218815">
                  <a:moveTo>
                    <a:pt x="812118" y="811949"/>
                  </a:moveTo>
                  <a:lnTo>
                    <a:pt x="813556" y="810693"/>
                  </a:lnTo>
                  <a:lnTo>
                    <a:pt x="805882" y="800543"/>
                  </a:lnTo>
                  <a:lnTo>
                    <a:pt x="804612" y="801652"/>
                  </a:lnTo>
                  <a:lnTo>
                    <a:pt x="812118" y="811949"/>
                  </a:lnTo>
                  <a:close/>
                </a:path>
                <a:path w="1471930" h="3218815">
                  <a:moveTo>
                    <a:pt x="1462724" y="260465"/>
                  </a:moveTo>
                  <a:lnTo>
                    <a:pt x="1464586" y="258839"/>
                  </a:lnTo>
                  <a:lnTo>
                    <a:pt x="1456141" y="249343"/>
                  </a:lnTo>
                  <a:lnTo>
                    <a:pt x="1455211" y="250155"/>
                  </a:lnTo>
                  <a:lnTo>
                    <a:pt x="1462724" y="260465"/>
                  </a:lnTo>
                  <a:close/>
                </a:path>
                <a:path w="1471930" h="3218815">
                  <a:moveTo>
                    <a:pt x="1457168" y="265318"/>
                  </a:moveTo>
                  <a:lnTo>
                    <a:pt x="1455218" y="250149"/>
                  </a:lnTo>
                  <a:lnTo>
                    <a:pt x="1450304" y="254442"/>
                  </a:lnTo>
                  <a:lnTo>
                    <a:pt x="1457168" y="265318"/>
                  </a:lnTo>
                  <a:close/>
                </a:path>
                <a:path w="1471930" h="3218815">
                  <a:moveTo>
                    <a:pt x="813706" y="827434"/>
                  </a:moveTo>
                  <a:lnTo>
                    <a:pt x="1457130" y="265352"/>
                  </a:lnTo>
                  <a:lnTo>
                    <a:pt x="1447527" y="256868"/>
                  </a:lnTo>
                  <a:lnTo>
                    <a:pt x="805346" y="817865"/>
                  </a:lnTo>
                  <a:lnTo>
                    <a:pt x="813706" y="827434"/>
                  </a:lnTo>
                  <a:close/>
                </a:path>
                <a:path w="1471930" h="3218815">
                  <a:moveTo>
                    <a:pt x="809052" y="831500"/>
                  </a:moveTo>
                  <a:lnTo>
                    <a:pt x="813114" y="827952"/>
                  </a:lnTo>
                  <a:lnTo>
                    <a:pt x="803907" y="819123"/>
                  </a:lnTo>
                  <a:lnTo>
                    <a:pt x="803742" y="819266"/>
                  </a:lnTo>
                  <a:lnTo>
                    <a:pt x="809052" y="831500"/>
                  </a:lnTo>
                  <a:close/>
                </a:path>
                <a:path w="1471930" h="3218815">
                  <a:moveTo>
                    <a:pt x="802366" y="837341"/>
                  </a:moveTo>
                  <a:lnTo>
                    <a:pt x="809052" y="831500"/>
                  </a:lnTo>
                  <a:lnTo>
                    <a:pt x="796201" y="825854"/>
                  </a:lnTo>
                  <a:lnTo>
                    <a:pt x="802366" y="837341"/>
                  </a:lnTo>
                  <a:close/>
                </a:path>
                <a:path w="1471930" h="3218815">
                  <a:moveTo>
                    <a:pt x="798981" y="840298"/>
                  </a:moveTo>
                  <a:lnTo>
                    <a:pt x="800927" y="838598"/>
                  </a:lnTo>
                  <a:lnTo>
                    <a:pt x="791466" y="829990"/>
                  </a:lnTo>
                  <a:lnTo>
                    <a:pt x="798981" y="840298"/>
                  </a:lnTo>
                  <a:close/>
                </a:path>
                <a:path w="1471930" h="3218815">
                  <a:moveTo>
                    <a:pt x="796019" y="842886"/>
                  </a:moveTo>
                  <a:lnTo>
                    <a:pt x="798981" y="840298"/>
                  </a:lnTo>
                  <a:lnTo>
                    <a:pt x="790706" y="830654"/>
                  </a:lnTo>
                  <a:lnTo>
                    <a:pt x="787066" y="833834"/>
                  </a:lnTo>
                  <a:lnTo>
                    <a:pt x="796019" y="842886"/>
                  </a:lnTo>
                  <a:close/>
                </a:path>
                <a:path w="1471930" h="3218815">
                  <a:moveTo>
                    <a:pt x="792041" y="846360"/>
                  </a:moveTo>
                  <a:lnTo>
                    <a:pt x="795765" y="843107"/>
                  </a:lnTo>
                  <a:lnTo>
                    <a:pt x="786981" y="833908"/>
                  </a:lnTo>
                  <a:lnTo>
                    <a:pt x="782834" y="837531"/>
                  </a:lnTo>
                  <a:lnTo>
                    <a:pt x="792041" y="846360"/>
                  </a:lnTo>
                  <a:close/>
                </a:path>
                <a:path w="1471930" h="3218815">
                  <a:moveTo>
                    <a:pt x="1430034" y="305886"/>
                  </a:moveTo>
                  <a:lnTo>
                    <a:pt x="1463812" y="276378"/>
                  </a:lnTo>
                  <a:lnTo>
                    <a:pt x="1456767" y="265907"/>
                  </a:lnTo>
                  <a:lnTo>
                    <a:pt x="1456666" y="265757"/>
                  </a:lnTo>
                  <a:lnTo>
                    <a:pt x="1423032" y="295139"/>
                  </a:lnTo>
                  <a:lnTo>
                    <a:pt x="1430034" y="305886"/>
                  </a:lnTo>
                  <a:close/>
                </a:path>
                <a:path w="1471930" h="3218815">
                  <a:moveTo>
                    <a:pt x="795150" y="860509"/>
                  </a:moveTo>
                  <a:lnTo>
                    <a:pt x="1430034" y="305886"/>
                  </a:lnTo>
                  <a:lnTo>
                    <a:pt x="1423131" y="295291"/>
                  </a:lnTo>
                  <a:lnTo>
                    <a:pt x="1423032" y="295139"/>
                  </a:lnTo>
                  <a:lnTo>
                    <a:pt x="786540" y="851166"/>
                  </a:lnTo>
                  <a:lnTo>
                    <a:pt x="795150" y="860509"/>
                  </a:lnTo>
                  <a:close/>
                </a:path>
                <a:path w="1471930" h="3218815">
                  <a:moveTo>
                    <a:pt x="787617" y="867089"/>
                  </a:moveTo>
                  <a:lnTo>
                    <a:pt x="793288" y="862135"/>
                  </a:lnTo>
                  <a:lnTo>
                    <a:pt x="784848" y="852645"/>
                  </a:lnTo>
                  <a:lnTo>
                    <a:pt x="780616" y="856341"/>
                  </a:lnTo>
                  <a:lnTo>
                    <a:pt x="787617" y="867089"/>
                  </a:lnTo>
                  <a:close/>
                </a:path>
                <a:path w="1471930" h="3218815">
                  <a:moveTo>
                    <a:pt x="778647" y="874925"/>
                  </a:moveTo>
                  <a:lnTo>
                    <a:pt x="779239" y="874408"/>
                  </a:lnTo>
                  <a:lnTo>
                    <a:pt x="773588" y="862719"/>
                  </a:lnTo>
                  <a:lnTo>
                    <a:pt x="773507" y="862551"/>
                  </a:lnTo>
                  <a:lnTo>
                    <a:pt x="771815" y="864030"/>
                  </a:lnTo>
                  <a:lnTo>
                    <a:pt x="778647" y="874925"/>
                  </a:lnTo>
                  <a:close/>
                </a:path>
                <a:path w="1471930" h="3218815">
                  <a:moveTo>
                    <a:pt x="760959" y="890376"/>
                  </a:moveTo>
                  <a:lnTo>
                    <a:pt x="774669" y="878400"/>
                  </a:lnTo>
                  <a:lnTo>
                    <a:pt x="763720" y="871339"/>
                  </a:lnTo>
                  <a:lnTo>
                    <a:pt x="763564" y="871238"/>
                  </a:lnTo>
                  <a:lnTo>
                    <a:pt x="752266" y="881108"/>
                  </a:lnTo>
                  <a:lnTo>
                    <a:pt x="760959" y="890376"/>
                  </a:lnTo>
                  <a:close/>
                </a:path>
                <a:path w="1471930" h="3218815">
                  <a:moveTo>
                    <a:pt x="756643" y="894147"/>
                  </a:moveTo>
                  <a:lnTo>
                    <a:pt x="760198" y="891042"/>
                  </a:lnTo>
                  <a:lnTo>
                    <a:pt x="751543" y="881977"/>
                  </a:lnTo>
                  <a:lnTo>
                    <a:pt x="751419" y="881847"/>
                  </a:lnTo>
                  <a:lnTo>
                    <a:pt x="746426" y="886209"/>
                  </a:lnTo>
                  <a:lnTo>
                    <a:pt x="756643" y="894147"/>
                  </a:lnTo>
                  <a:close/>
                </a:path>
                <a:path w="1471930" h="3218815">
                  <a:moveTo>
                    <a:pt x="1461409" y="295341"/>
                  </a:moveTo>
                  <a:lnTo>
                    <a:pt x="1464455" y="292680"/>
                  </a:lnTo>
                  <a:lnTo>
                    <a:pt x="1459654" y="280010"/>
                  </a:lnTo>
                  <a:lnTo>
                    <a:pt x="1450430" y="288069"/>
                  </a:lnTo>
                  <a:lnTo>
                    <a:pt x="1461409" y="295341"/>
                  </a:lnTo>
                  <a:close/>
                </a:path>
                <a:path w="1471930" h="3218815">
                  <a:moveTo>
                    <a:pt x="762375" y="906003"/>
                  </a:moveTo>
                  <a:lnTo>
                    <a:pt x="1456077" y="299999"/>
                  </a:lnTo>
                  <a:lnTo>
                    <a:pt x="1450430" y="288069"/>
                  </a:lnTo>
                  <a:lnTo>
                    <a:pt x="753851" y="896586"/>
                  </a:lnTo>
                  <a:lnTo>
                    <a:pt x="762375" y="906003"/>
                  </a:lnTo>
                  <a:close/>
                </a:path>
                <a:path w="1471930" h="3218815">
                  <a:moveTo>
                    <a:pt x="759244" y="908739"/>
                  </a:moveTo>
                  <a:lnTo>
                    <a:pt x="760852" y="907334"/>
                  </a:lnTo>
                  <a:lnTo>
                    <a:pt x="751651" y="898509"/>
                  </a:lnTo>
                  <a:lnTo>
                    <a:pt x="750719" y="899322"/>
                  </a:lnTo>
                  <a:lnTo>
                    <a:pt x="759244" y="908739"/>
                  </a:lnTo>
                  <a:close/>
                </a:path>
                <a:path w="1471930" h="3218815">
                  <a:moveTo>
                    <a:pt x="752812" y="914357"/>
                  </a:moveTo>
                  <a:lnTo>
                    <a:pt x="755266" y="912213"/>
                  </a:lnTo>
                  <a:lnTo>
                    <a:pt x="743949" y="905236"/>
                  </a:lnTo>
                  <a:lnTo>
                    <a:pt x="752812" y="914357"/>
                  </a:lnTo>
                  <a:close/>
                </a:path>
                <a:path w="1471930" h="3218815">
                  <a:moveTo>
                    <a:pt x="1461301" y="312299"/>
                  </a:moveTo>
                  <a:lnTo>
                    <a:pt x="1464855" y="309194"/>
                  </a:lnTo>
                  <a:lnTo>
                    <a:pt x="1454977" y="300960"/>
                  </a:lnTo>
                  <a:lnTo>
                    <a:pt x="1448037" y="307022"/>
                  </a:lnTo>
                  <a:lnTo>
                    <a:pt x="1461301" y="312299"/>
                  </a:lnTo>
                  <a:close/>
                </a:path>
                <a:path w="1471930" h="3218815">
                  <a:moveTo>
                    <a:pt x="753382" y="930723"/>
                  </a:moveTo>
                  <a:lnTo>
                    <a:pt x="1457408" y="315699"/>
                  </a:lnTo>
                  <a:lnTo>
                    <a:pt x="1448037" y="307022"/>
                  </a:lnTo>
                  <a:lnTo>
                    <a:pt x="750358" y="916501"/>
                  </a:lnTo>
                  <a:lnTo>
                    <a:pt x="753382" y="930723"/>
                  </a:lnTo>
                  <a:close/>
                </a:path>
                <a:path w="1471930" h="3218815">
                  <a:moveTo>
                    <a:pt x="738269" y="943926"/>
                  </a:moveTo>
                  <a:lnTo>
                    <a:pt x="753382" y="930723"/>
                  </a:lnTo>
                  <a:lnTo>
                    <a:pt x="745619" y="920641"/>
                  </a:lnTo>
                  <a:lnTo>
                    <a:pt x="732279" y="932295"/>
                  </a:lnTo>
                  <a:lnTo>
                    <a:pt x="738269" y="943926"/>
                  </a:lnTo>
                  <a:close/>
                </a:path>
                <a:path w="1471930" h="3218815">
                  <a:moveTo>
                    <a:pt x="729347" y="951719"/>
                  </a:moveTo>
                  <a:lnTo>
                    <a:pt x="729685" y="951424"/>
                  </a:lnTo>
                  <a:lnTo>
                    <a:pt x="723530" y="939937"/>
                  </a:lnTo>
                  <a:lnTo>
                    <a:pt x="729347" y="951719"/>
                  </a:lnTo>
                  <a:close/>
                </a:path>
                <a:path w="1471930" h="3218815">
                  <a:moveTo>
                    <a:pt x="712590" y="966358"/>
                  </a:moveTo>
                  <a:lnTo>
                    <a:pt x="715722" y="963622"/>
                  </a:lnTo>
                  <a:lnTo>
                    <a:pt x="700258" y="960268"/>
                  </a:lnTo>
                  <a:lnTo>
                    <a:pt x="712590" y="966358"/>
                  </a:lnTo>
                  <a:close/>
                </a:path>
                <a:path w="1471930" h="3218815">
                  <a:moveTo>
                    <a:pt x="1466356" y="324746"/>
                  </a:moveTo>
                  <a:lnTo>
                    <a:pt x="1471518" y="320236"/>
                  </a:lnTo>
                  <a:lnTo>
                    <a:pt x="1465025" y="309046"/>
                  </a:lnTo>
                  <a:lnTo>
                    <a:pt x="1461809" y="311855"/>
                  </a:lnTo>
                  <a:lnTo>
                    <a:pt x="1466356" y="324746"/>
                  </a:lnTo>
                  <a:close/>
                </a:path>
                <a:path w="1471930" h="3218815">
                  <a:moveTo>
                    <a:pt x="1465256" y="325707"/>
                  </a:moveTo>
                  <a:lnTo>
                    <a:pt x="1466356" y="324746"/>
                  </a:lnTo>
                  <a:lnTo>
                    <a:pt x="1456647" y="316365"/>
                  </a:lnTo>
                  <a:lnTo>
                    <a:pt x="1453585" y="319039"/>
                  </a:lnTo>
                  <a:lnTo>
                    <a:pt x="1465256" y="325707"/>
                  </a:lnTo>
                  <a:close/>
                </a:path>
                <a:path w="1471930" h="3218815">
                  <a:moveTo>
                    <a:pt x="718830" y="977770"/>
                  </a:moveTo>
                  <a:lnTo>
                    <a:pt x="1459364" y="330855"/>
                  </a:lnTo>
                  <a:lnTo>
                    <a:pt x="1453585" y="319039"/>
                  </a:lnTo>
                  <a:lnTo>
                    <a:pt x="708782" y="969685"/>
                  </a:lnTo>
                  <a:lnTo>
                    <a:pt x="718830" y="977770"/>
                  </a:lnTo>
                  <a:close/>
                </a:path>
                <a:path w="1471930" h="3218815">
                  <a:moveTo>
                    <a:pt x="1470817" y="337713"/>
                  </a:moveTo>
                  <a:lnTo>
                    <a:pt x="1462546" y="328074"/>
                  </a:lnTo>
                  <a:lnTo>
                    <a:pt x="1461784" y="328740"/>
                  </a:lnTo>
                  <a:lnTo>
                    <a:pt x="1470817" y="337713"/>
                  </a:lnTo>
                  <a:close/>
                </a:path>
                <a:path w="1471930" h="3218815">
                  <a:moveTo>
                    <a:pt x="778554" y="942460"/>
                  </a:moveTo>
                  <a:lnTo>
                    <a:pt x="1469041" y="339264"/>
                  </a:lnTo>
                  <a:lnTo>
                    <a:pt x="1460686" y="329700"/>
                  </a:lnTo>
                  <a:lnTo>
                    <a:pt x="770199" y="932896"/>
                  </a:lnTo>
                  <a:lnTo>
                    <a:pt x="778554" y="942460"/>
                  </a:lnTo>
                  <a:close/>
                </a:path>
                <a:path w="1471930" h="3218815">
                  <a:moveTo>
                    <a:pt x="697650" y="1013136"/>
                  </a:moveTo>
                  <a:lnTo>
                    <a:pt x="778554" y="942460"/>
                  </a:lnTo>
                  <a:lnTo>
                    <a:pt x="770199" y="932896"/>
                  </a:lnTo>
                  <a:lnTo>
                    <a:pt x="692172" y="1001058"/>
                  </a:lnTo>
                  <a:lnTo>
                    <a:pt x="697650" y="1013136"/>
                  </a:lnTo>
                  <a:close/>
                </a:path>
                <a:path w="1471930" h="3218815">
                  <a:moveTo>
                    <a:pt x="691726" y="1018311"/>
                  </a:moveTo>
                  <a:lnTo>
                    <a:pt x="695534" y="1014985"/>
                  </a:lnTo>
                  <a:lnTo>
                    <a:pt x="684386" y="1007860"/>
                  </a:lnTo>
                  <a:lnTo>
                    <a:pt x="683117" y="1008969"/>
                  </a:lnTo>
                  <a:lnTo>
                    <a:pt x="691726" y="1018311"/>
                  </a:lnTo>
                  <a:close/>
                </a:path>
                <a:path w="1471930" h="3218815">
                  <a:moveTo>
                    <a:pt x="672177" y="1035389"/>
                  </a:moveTo>
                  <a:lnTo>
                    <a:pt x="676239" y="1031841"/>
                  </a:lnTo>
                  <a:lnTo>
                    <a:pt x="664498" y="1025233"/>
                  </a:lnTo>
                  <a:lnTo>
                    <a:pt x="672177" y="1035389"/>
                  </a:lnTo>
                  <a:close/>
                </a:path>
                <a:path w="1471930" h="3218815">
                  <a:moveTo>
                    <a:pt x="669638" y="1037607"/>
                  </a:moveTo>
                  <a:lnTo>
                    <a:pt x="671838" y="1035685"/>
                  </a:lnTo>
                  <a:lnTo>
                    <a:pt x="661875" y="1027525"/>
                  </a:lnTo>
                  <a:lnTo>
                    <a:pt x="661029" y="1028264"/>
                  </a:lnTo>
                  <a:lnTo>
                    <a:pt x="669638" y="1037607"/>
                  </a:lnTo>
                  <a:close/>
                </a:path>
                <a:path w="1471930" h="3218815">
                  <a:moveTo>
                    <a:pt x="1438975" y="382393"/>
                  </a:moveTo>
                  <a:lnTo>
                    <a:pt x="1441683" y="380027"/>
                  </a:lnTo>
                  <a:lnTo>
                    <a:pt x="1431551" y="372015"/>
                  </a:lnTo>
                  <a:lnTo>
                    <a:pt x="1429435" y="373863"/>
                  </a:lnTo>
                  <a:lnTo>
                    <a:pt x="1438975" y="382393"/>
                  </a:lnTo>
                  <a:close/>
                </a:path>
                <a:path w="1471930" h="3218815">
                  <a:moveTo>
                    <a:pt x="642365" y="1078296"/>
                  </a:moveTo>
                  <a:lnTo>
                    <a:pt x="1436352" y="384684"/>
                  </a:lnTo>
                  <a:lnTo>
                    <a:pt x="1427827" y="375268"/>
                  </a:lnTo>
                  <a:lnTo>
                    <a:pt x="636718" y="1066366"/>
                  </a:lnTo>
                  <a:lnTo>
                    <a:pt x="642365" y="1078296"/>
                  </a:lnTo>
                  <a:close/>
                </a:path>
                <a:path w="1471930" h="3218815">
                  <a:moveTo>
                    <a:pt x="625016" y="1093452"/>
                  </a:moveTo>
                  <a:lnTo>
                    <a:pt x="631025" y="1088203"/>
                  </a:lnTo>
                  <a:lnTo>
                    <a:pt x="620215" y="1080782"/>
                  </a:lnTo>
                  <a:lnTo>
                    <a:pt x="614460" y="1085809"/>
                  </a:lnTo>
                  <a:lnTo>
                    <a:pt x="625016" y="1093452"/>
                  </a:lnTo>
                  <a:close/>
                </a:path>
                <a:path w="1471930" h="3218815">
                  <a:moveTo>
                    <a:pt x="621546" y="1096483"/>
                  </a:moveTo>
                  <a:lnTo>
                    <a:pt x="622392" y="1095744"/>
                  </a:lnTo>
                  <a:lnTo>
                    <a:pt x="613698" y="1086475"/>
                  </a:lnTo>
                  <a:lnTo>
                    <a:pt x="621546" y="1096483"/>
                  </a:lnTo>
                  <a:close/>
                </a:path>
                <a:path w="1471930" h="3218815">
                  <a:moveTo>
                    <a:pt x="1442676" y="396023"/>
                  </a:moveTo>
                  <a:lnTo>
                    <a:pt x="1446738" y="392475"/>
                  </a:lnTo>
                  <a:lnTo>
                    <a:pt x="1437452" y="383723"/>
                  </a:lnTo>
                  <a:lnTo>
                    <a:pt x="1433559" y="387124"/>
                  </a:lnTo>
                  <a:lnTo>
                    <a:pt x="1442676" y="396023"/>
                  </a:lnTo>
                  <a:close/>
                </a:path>
                <a:path w="1471930" h="3218815">
                  <a:moveTo>
                    <a:pt x="1441322" y="397206"/>
                  </a:moveTo>
                  <a:lnTo>
                    <a:pt x="1433389" y="387272"/>
                  </a:lnTo>
                  <a:lnTo>
                    <a:pt x="1430766" y="389564"/>
                  </a:lnTo>
                  <a:lnTo>
                    <a:pt x="1441322" y="397206"/>
                  </a:lnTo>
                  <a:close/>
                </a:path>
                <a:path w="1471930" h="3218815">
                  <a:moveTo>
                    <a:pt x="705643" y="1039881"/>
                  </a:moveTo>
                  <a:lnTo>
                    <a:pt x="1437175" y="400829"/>
                  </a:lnTo>
                  <a:lnTo>
                    <a:pt x="1430004" y="390229"/>
                  </a:lnTo>
                  <a:lnTo>
                    <a:pt x="698218" y="1029503"/>
                  </a:lnTo>
                  <a:lnTo>
                    <a:pt x="705643" y="1039881"/>
                  </a:lnTo>
                  <a:close/>
                </a:path>
                <a:path w="1471930" h="3218815">
                  <a:moveTo>
                    <a:pt x="629563" y="1106343"/>
                  </a:moveTo>
                  <a:lnTo>
                    <a:pt x="705643" y="1039881"/>
                  </a:lnTo>
                  <a:lnTo>
                    <a:pt x="698218" y="1029503"/>
                  </a:lnTo>
                  <a:lnTo>
                    <a:pt x="622138" y="1095966"/>
                  </a:lnTo>
                  <a:lnTo>
                    <a:pt x="629563" y="1106343"/>
                  </a:lnTo>
                  <a:close/>
                </a:path>
                <a:path w="1471930" h="3218815">
                  <a:moveTo>
                    <a:pt x="612214" y="1121498"/>
                  </a:moveTo>
                  <a:lnTo>
                    <a:pt x="615092" y="1118985"/>
                  </a:lnTo>
                  <a:lnTo>
                    <a:pt x="604367" y="1111490"/>
                  </a:lnTo>
                  <a:lnTo>
                    <a:pt x="604197" y="1111638"/>
                  </a:lnTo>
                  <a:lnTo>
                    <a:pt x="612214" y="1121498"/>
                  </a:lnTo>
                  <a:close/>
                </a:path>
                <a:path w="1471930" h="3218815">
                  <a:moveTo>
                    <a:pt x="597996" y="1133919"/>
                  </a:moveTo>
                  <a:lnTo>
                    <a:pt x="602651" y="1129853"/>
                  </a:lnTo>
                  <a:lnTo>
                    <a:pt x="593280" y="1121176"/>
                  </a:lnTo>
                  <a:lnTo>
                    <a:pt x="597996" y="1133919"/>
                  </a:lnTo>
                  <a:close/>
                </a:path>
                <a:path w="1471930" h="3218815">
                  <a:moveTo>
                    <a:pt x="1435798" y="418895"/>
                  </a:moveTo>
                  <a:lnTo>
                    <a:pt x="1436559" y="418230"/>
                  </a:lnTo>
                  <a:lnTo>
                    <a:pt x="1430066" y="407039"/>
                  </a:lnTo>
                  <a:lnTo>
                    <a:pt x="1425919" y="410662"/>
                  </a:lnTo>
                  <a:lnTo>
                    <a:pt x="1435798" y="418895"/>
                  </a:lnTo>
                  <a:close/>
                </a:path>
                <a:path w="1471930" h="3218815">
                  <a:moveTo>
                    <a:pt x="1395937" y="453717"/>
                  </a:moveTo>
                  <a:lnTo>
                    <a:pt x="1434274" y="420226"/>
                  </a:lnTo>
                  <a:lnTo>
                    <a:pt x="1422618" y="413545"/>
                  </a:lnTo>
                  <a:lnTo>
                    <a:pt x="1388259" y="443561"/>
                  </a:lnTo>
                  <a:lnTo>
                    <a:pt x="1395937" y="453717"/>
                  </a:lnTo>
                  <a:close/>
                </a:path>
                <a:path w="1471930" h="3218815">
                  <a:moveTo>
                    <a:pt x="1391705" y="457413"/>
                  </a:moveTo>
                  <a:lnTo>
                    <a:pt x="1395937" y="453717"/>
                  </a:lnTo>
                  <a:lnTo>
                    <a:pt x="1388259" y="443561"/>
                  </a:lnTo>
                  <a:lnTo>
                    <a:pt x="1383519" y="447701"/>
                  </a:lnTo>
                  <a:lnTo>
                    <a:pt x="1391705" y="457413"/>
                  </a:lnTo>
                  <a:close/>
                </a:path>
                <a:path w="1471930" h="3218815">
                  <a:moveTo>
                    <a:pt x="606436" y="1143410"/>
                  </a:moveTo>
                  <a:lnTo>
                    <a:pt x="1391705" y="457413"/>
                  </a:lnTo>
                  <a:lnTo>
                    <a:pt x="1383519" y="447701"/>
                  </a:lnTo>
                  <a:lnTo>
                    <a:pt x="595542" y="1136063"/>
                  </a:lnTo>
                  <a:lnTo>
                    <a:pt x="606436" y="1143410"/>
                  </a:lnTo>
                  <a:close/>
                </a:path>
                <a:path w="1471930" h="3218815">
                  <a:moveTo>
                    <a:pt x="592727" y="1155386"/>
                  </a:moveTo>
                  <a:lnTo>
                    <a:pt x="596958" y="1151689"/>
                  </a:lnTo>
                  <a:lnTo>
                    <a:pt x="589449" y="1141386"/>
                  </a:lnTo>
                  <a:lnTo>
                    <a:pt x="579886" y="1149740"/>
                  </a:lnTo>
                  <a:lnTo>
                    <a:pt x="592727" y="1155386"/>
                  </a:lnTo>
                  <a:close/>
                </a:path>
                <a:path w="1471930" h="3218815">
                  <a:moveTo>
                    <a:pt x="661589" y="1112089"/>
                  </a:moveTo>
                  <a:lnTo>
                    <a:pt x="1425786" y="444501"/>
                  </a:lnTo>
                  <a:lnTo>
                    <a:pt x="1416248" y="435974"/>
                  </a:lnTo>
                  <a:lnTo>
                    <a:pt x="655774" y="1100309"/>
                  </a:lnTo>
                  <a:lnTo>
                    <a:pt x="661589" y="1112089"/>
                  </a:lnTo>
                  <a:close/>
                </a:path>
                <a:path w="1471930" h="3218815">
                  <a:moveTo>
                    <a:pt x="660995" y="1112607"/>
                  </a:moveTo>
                  <a:lnTo>
                    <a:pt x="661589" y="1112089"/>
                  </a:lnTo>
                  <a:lnTo>
                    <a:pt x="655774" y="1100309"/>
                  </a:lnTo>
                  <a:lnTo>
                    <a:pt x="649427" y="1105854"/>
                  </a:lnTo>
                  <a:lnTo>
                    <a:pt x="660995" y="1112607"/>
                  </a:lnTo>
                  <a:close/>
                </a:path>
                <a:path w="1471930" h="3218815">
                  <a:moveTo>
                    <a:pt x="577724" y="1185352"/>
                  </a:moveTo>
                  <a:lnTo>
                    <a:pt x="660995" y="1112607"/>
                  </a:lnTo>
                  <a:lnTo>
                    <a:pt x="649427" y="1105854"/>
                  </a:lnTo>
                  <a:lnTo>
                    <a:pt x="574616" y="1171207"/>
                  </a:lnTo>
                  <a:lnTo>
                    <a:pt x="577724" y="1185352"/>
                  </a:lnTo>
                  <a:close/>
                </a:path>
                <a:path w="1471930" h="3218815">
                  <a:moveTo>
                    <a:pt x="567398" y="1194372"/>
                  </a:moveTo>
                  <a:lnTo>
                    <a:pt x="571460" y="1190823"/>
                  </a:lnTo>
                  <a:lnTo>
                    <a:pt x="562599" y="1181705"/>
                  </a:lnTo>
                  <a:lnTo>
                    <a:pt x="557521" y="1186141"/>
                  </a:lnTo>
                  <a:lnTo>
                    <a:pt x="567398" y="1194372"/>
                  </a:lnTo>
                  <a:close/>
                </a:path>
                <a:path w="1471930" h="3218815">
                  <a:moveTo>
                    <a:pt x="557157" y="1203318"/>
                  </a:moveTo>
                  <a:lnTo>
                    <a:pt x="563843" y="1197477"/>
                  </a:lnTo>
                  <a:lnTo>
                    <a:pt x="555575" y="1187841"/>
                  </a:lnTo>
                  <a:lnTo>
                    <a:pt x="547577" y="1194827"/>
                  </a:lnTo>
                  <a:lnTo>
                    <a:pt x="557157" y="1203318"/>
                  </a:lnTo>
                  <a:close/>
                </a:path>
                <a:path w="1471930" h="3218815">
                  <a:moveTo>
                    <a:pt x="554964" y="1205234"/>
                  </a:moveTo>
                  <a:lnTo>
                    <a:pt x="547577" y="1194827"/>
                  </a:lnTo>
                  <a:lnTo>
                    <a:pt x="547112" y="1195234"/>
                  </a:lnTo>
                  <a:lnTo>
                    <a:pt x="554964" y="1205234"/>
                  </a:lnTo>
                  <a:close/>
                </a:path>
                <a:path w="1471930" h="3218815">
                  <a:moveTo>
                    <a:pt x="550135" y="1209453"/>
                  </a:moveTo>
                  <a:lnTo>
                    <a:pt x="554703" y="1205462"/>
                  </a:lnTo>
                  <a:lnTo>
                    <a:pt x="545419" y="1196712"/>
                  </a:lnTo>
                  <a:lnTo>
                    <a:pt x="550135" y="1209453"/>
                  </a:lnTo>
                  <a:close/>
                </a:path>
                <a:path w="1471930" h="3218815">
                  <a:moveTo>
                    <a:pt x="542179" y="1216403"/>
                  </a:moveTo>
                  <a:lnTo>
                    <a:pt x="550133" y="1209455"/>
                  </a:lnTo>
                  <a:lnTo>
                    <a:pt x="536110" y="1204845"/>
                  </a:lnTo>
                  <a:lnTo>
                    <a:pt x="542179" y="1216403"/>
                  </a:lnTo>
                  <a:close/>
                </a:path>
                <a:path w="1471930" h="3218815">
                  <a:moveTo>
                    <a:pt x="1436174" y="452294"/>
                  </a:moveTo>
                  <a:lnTo>
                    <a:pt x="1430610" y="440287"/>
                  </a:lnTo>
                  <a:lnTo>
                    <a:pt x="1430102" y="440730"/>
                  </a:lnTo>
                  <a:lnTo>
                    <a:pt x="1436174" y="452294"/>
                  </a:lnTo>
                  <a:close/>
                </a:path>
                <a:path w="1471930" h="3218815">
                  <a:moveTo>
                    <a:pt x="576094" y="1203643"/>
                  </a:moveTo>
                  <a:lnTo>
                    <a:pt x="1422549" y="464196"/>
                  </a:lnTo>
                  <a:lnTo>
                    <a:pt x="1414267" y="454563"/>
                  </a:lnTo>
                  <a:lnTo>
                    <a:pt x="569853" y="1192227"/>
                  </a:lnTo>
                  <a:lnTo>
                    <a:pt x="576094" y="1203643"/>
                  </a:lnTo>
                  <a:close/>
                </a:path>
                <a:path w="1471930" h="3218815">
                  <a:moveTo>
                    <a:pt x="569372" y="1209515"/>
                  </a:moveTo>
                  <a:lnTo>
                    <a:pt x="576094" y="1203643"/>
                  </a:lnTo>
                  <a:lnTo>
                    <a:pt x="568061" y="1194925"/>
                  </a:lnTo>
                  <a:lnTo>
                    <a:pt x="567398" y="1194372"/>
                  </a:lnTo>
                  <a:lnTo>
                    <a:pt x="564861" y="1196589"/>
                  </a:lnTo>
                  <a:lnTo>
                    <a:pt x="569372" y="1209515"/>
                  </a:lnTo>
                  <a:close/>
                </a:path>
                <a:path w="1471930" h="3218815">
                  <a:moveTo>
                    <a:pt x="542073" y="1233363"/>
                  </a:moveTo>
                  <a:lnTo>
                    <a:pt x="545543" y="1230332"/>
                  </a:lnTo>
                  <a:lnTo>
                    <a:pt x="544973" y="1213962"/>
                  </a:lnTo>
                  <a:lnTo>
                    <a:pt x="533547" y="1223944"/>
                  </a:lnTo>
                  <a:lnTo>
                    <a:pt x="542073" y="1233363"/>
                  </a:lnTo>
                  <a:close/>
                </a:path>
                <a:path w="1471930" h="3218815">
                  <a:moveTo>
                    <a:pt x="529126" y="1244673"/>
                  </a:moveTo>
                  <a:lnTo>
                    <a:pt x="532341" y="1241864"/>
                  </a:lnTo>
                  <a:lnTo>
                    <a:pt x="523914" y="1233491"/>
                  </a:lnTo>
                  <a:lnTo>
                    <a:pt x="523307" y="1232889"/>
                  </a:lnTo>
                  <a:lnTo>
                    <a:pt x="529126" y="1244673"/>
                  </a:lnTo>
                  <a:close/>
                </a:path>
                <a:path w="1471930" h="3218815">
                  <a:moveTo>
                    <a:pt x="1419377" y="483830"/>
                  </a:moveTo>
                  <a:lnTo>
                    <a:pt x="1411717" y="473659"/>
                  </a:lnTo>
                  <a:lnTo>
                    <a:pt x="1409771" y="475359"/>
                  </a:lnTo>
                  <a:lnTo>
                    <a:pt x="1419377" y="483830"/>
                  </a:lnTo>
                  <a:close/>
                </a:path>
                <a:path w="1471930" h="3218815">
                  <a:moveTo>
                    <a:pt x="1415954" y="486821"/>
                  </a:moveTo>
                  <a:lnTo>
                    <a:pt x="1409771" y="475359"/>
                  </a:lnTo>
                  <a:lnTo>
                    <a:pt x="1407909" y="476985"/>
                  </a:lnTo>
                  <a:lnTo>
                    <a:pt x="1415954" y="486821"/>
                  </a:lnTo>
                  <a:close/>
                </a:path>
                <a:path w="1471930" h="3218815">
                  <a:moveTo>
                    <a:pt x="1404924" y="496456"/>
                  </a:moveTo>
                  <a:lnTo>
                    <a:pt x="1411525" y="490690"/>
                  </a:lnTo>
                  <a:lnTo>
                    <a:pt x="1406301" y="478390"/>
                  </a:lnTo>
                  <a:lnTo>
                    <a:pt x="1395638" y="487705"/>
                  </a:lnTo>
                  <a:lnTo>
                    <a:pt x="1404924" y="496456"/>
                  </a:lnTo>
                  <a:close/>
                </a:path>
                <a:path w="1471930" h="3218815">
                  <a:moveTo>
                    <a:pt x="1399423" y="501262"/>
                  </a:moveTo>
                  <a:lnTo>
                    <a:pt x="1395638" y="487705"/>
                  </a:lnTo>
                  <a:lnTo>
                    <a:pt x="1391237" y="491549"/>
                  </a:lnTo>
                  <a:lnTo>
                    <a:pt x="1399423" y="501262"/>
                  </a:lnTo>
                  <a:close/>
                </a:path>
                <a:path w="1471930" h="3218815">
                  <a:moveTo>
                    <a:pt x="560923" y="1233759"/>
                  </a:moveTo>
                  <a:lnTo>
                    <a:pt x="1398831" y="501779"/>
                  </a:lnTo>
                  <a:lnTo>
                    <a:pt x="1390053" y="492584"/>
                  </a:lnTo>
                  <a:lnTo>
                    <a:pt x="557746" y="1219671"/>
                  </a:lnTo>
                  <a:lnTo>
                    <a:pt x="560923" y="1233759"/>
                  </a:lnTo>
                  <a:close/>
                </a:path>
                <a:path w="1471930" h="3218815">
                  <a:moveTo>
                    <a:pt x="543659" y="1248841"/>
                  </a:moveTo>
                  <a:lnTo>
                    <a:pt x="549837" y="1243444"/>
                  </a:lnTo>
                  <a:lnTo>
                    <a:pt x="541650" y="1233732"/>
                  </a:lnTo>
                  <a:lnTo>
                    <a:pt x="538350" y="1236615"/>
                  </a:lnTo>
                  <a:lnTo>
                    <a:pt x="543659" y="1248841"/>
                  </a:lnTo>
                  <a:close/>
                </a:path>
                <a:path w="1471930" h="3218815">
                  <a:moveTo>
                    <a:pt x="514293" y="1274494"/>
                  </a:moveTo>
                  <a:lnTo>
                    <a:pt x="542643" y="1249728"/>
                  </a:lnTo>
                  <a:lnTo>
                    <a:pt x="532764" y="1241495"/>
                  </a:lnTo>
                  <a:lnTo>
                    <a:pt x="508307" y="1262860"/>
                  </a:lnTo>
                  <a:lnTo>
                    <a:pt x="514293" y="1274494"/>
                  </a:lnTo>
                  <a:close/>
                </a:path>
                <a:path w="1471930" h="3218815">
                  <a:moveTo>
                    <a:pt x="1409894" y="508979"/>
                  </a:moveTo>
                  <a:lnTo>
                    <a:pt x="1410486" y="508461"/>
                  </a:lnTo>
                  <a:lnTo>
                    <a:pt x="1403231" y="497935"/>
                  </a:lnTo>
                  <a:lnTo>
                    <a:pt x="1400692" y="500153"/>
                  </a:lnTo>
                  <a:lnTo>
                    <a:pt x="1409894" y="508979"/>
                  </a:lnTo>
                  <a:close/>
                </a:path>
                <a:path w="1471930" h="3218815">
                  <a:moveTo>
                    <a:pt x="507246" y="1297514"/>
                  </a:moveTo>
                  <a:lnTo>
                    <a:pt x="1406171" y="512231"/>
                  </a:lnTo>
                  <a:lnTo>
                    <a:pt x="1396885" y="503479"/>
                  </a:lnTo>
                  <a:lnTo>
                    <a:pt x="500498" y="1286545"/>
                  </a:lnTo>
                  <a:lnTo>
                    <a:pt x="507246" y="1297514"/>
                  </a:lnTo>
                  <a:close/>
                </a:path>
                <a:path w="1471930" h="3218815">
                  <a:moveTo>
                    <a:pt x="488605" y="1330662"/>
                  </a:moveTo>
                  <a:lnTo>
                    <a:pt x="1373904" y="557282"/>
                  </a:lnTo>
                  <a:lnTo>
                    <a:pt x="1365719" y="547569"/>
                  </a:lnTo>
                  <a:lnTo>
                    <a:pt x="482704" y="1318954"/>
                  </a:lnTo>
                  <a:lnTo>
                    <a:pt x="488605" y="1330662"/>
                  </a:lnTo>
                  <a:close/>
                </a:path>
                <a:path w="1471930" h="3218815">
                  <a:moveTo>
                    <a:pt x="482342" y="1336133"/>
                  </a:moveTo>
                  <a:lnTo>
                    <a:pt x="486912" y="1332141"/>
                  </a:lnTo>
                  <a:lnTo>
                    <a:pt x="474156" y="1326421"/>
                  </a:lnTo>
                  <a:lnTo>
                    <a:pt x="482342" y="1336133"/>
                  </a:lnTo>
                  <a:close/>
                </a:path>
                <a:path w="1471930" h="3218815">
                  <a:moveTo>
                    <a:pt x="474641" y="1342861"/>
                  </a:moveTo>
                  <a:lnTo>
                    <a:pt x="482342" y="1336133"/>
                  </a:lnTo>
                  <a:lnTo>
                    <a:pt x="467640" y="1332113"/>
                  </a:lnTo>
                  <a:lnTo>
                    <a:pt x="474641" y="1342861"/>
                  </a:lnTo>
                  <a:close/>
                </a:path>
                <a:path w="1471930" h="3218815">
                  <a:moveTo>
                    <a:pt x="1383189" y="566034"/>
                  </a:moveTo>
                  <a:lnTo>
                    <a:pt x="1387505" y="562263"/>
                  </a:lnTo>
                  <a:lnTo>
                    <a:pt x="1380166" y="551812"/>
                  </a:lnTo>
                  <a:lnTo>
                    <a:pt x="1375680" y="555730"/>
                  </a:lnTo>
                  <a:lnTo>
                    <a:pt x="1382420" y="564979"/>
                  </a:lnTo>
                  <a:lnTo>
                    <a:pt x="1383189" y="566034"/>
                  </a:lnTo>
                  <a:close/>
                </a:path>
                <a:path w="1471930" h="3218815">
                  <a:moveTo>
                    <a:pt x="535633" y="1306443"/>
                  </a:moveTo>
                  <a:lnTo>
                    <a:pt x="1371428" y="576309"/>
                  </a:lnTo>
                  <a:lnTo>
                    <a:pt x="1367304" y="563048"/>
                  </a:lnTo>
                  <a:lnTo>
                    <a:pt x="527278" y="1296878"/>
                  </a:lnTo>
                  <a:lnTo>
                    <a:pt x="535633" y="1306443"/>
                  </a:lnTo>
                  <a:close/>
                </a:path>
                <a:path w="1471930" h="3218815">
                  <a:moveTo>
                    <a:pt x="469958" y="1363815"/>
                  </a:moveTo>
                  <a:lnTo>
                    <a:pt x="535633" y="1306443"/>
                  </a:lnTo>
                  <a:lnTo>
                    <a:pt x="527193" y="1296952"/>
                  </a:lnTo>
                  <a:lnTo>
                    <a:pt x="463216" y="1352841"/>
                  </a:lnTo>
                  <a:lnTo>
                    <a:pt x="469958" y="1363815"/>
                  </a:lnTo>
                  <a:close/>
                </a:path>
                <a:path w="1471930" h="3218815">
                  <a:moveTo>
                    <a:pt x="469368" y="1363238"/>
                  </a:moveTo>
                  <a:lnTo>
                    <a:pt x="469268" y="1362691"/>
                  </a:lnTo>
                  <a:lnTo>
                    <a:pt x="463216" y="1352841"/>
                  </a:lnTo>
                  <a:lnTo>
                    <a:pt x="469120" y="1362820"/>
                  </a:lnTo>
                  <a:lnTo>
                    <a:pt x="469428" y="1363185"/>
                  </a:lnTo>
                  <a:close/>
                </a:path>
                <a:path w="1471930" h="3218815">
                  <a:moveTo>
                    <a:pt x="469120" y="1362820"/>
                  </a:moveTo>
                  <a:lnTo>
                    <a:pt x="463216" y="1352841"/>
                  </a:lnTo>
                  <a:lnTo>
                    <a:pt x="461777" y="1354098"/>
                  </a:lnTo>
                  <a:lnTo>
                    <a:pt x="469120" y="1362820"/>
                  </a:lnTo>
                  <a:close/>
                </a:path>
                <a:path w="1471930" h="3218815">
                  <a:moveTo>
                    <a:pt x="536456" y="1322587"/>
                  </a:moveTo>
                  <a:lnTo>
                    <a:pt x="1371066" y="593488"/>
                  </a:lnTo>
                  <a:lnTo>
                    <a:pt x="1367704" y="579561"/>
                  </a:lnTo>
                  <a:lnTo>
                    <a:pt x="527255" y="1313762"/>
                  </a:lnTo>
                  <a:lnTo>
                    <a:pt x="536456" y="1322587"/>
                  </a:lnTo>
                  <a:close/>
                </a:path>
                <a:path w="1471930" h="3218815">
                  <a:moveTo>
                    <a:pt x="460123" y="1389270"/>
                  </a:moveTo>
                  <a:lnTo>
                    <a:pt x="536456" y="1322587"/>
                  </a:lnTo>
                  <a:lnTo>
                    <a:pt x="527255" y="1313762"/>
                  </a:lnTo>
                  <a:lnTo>
                    <a:pt x="458708" y="1373643"/>
                  </a:lnTo>
                  <a:lnTo>
                    <a:pt x="460123" y="1389270"/>
                  </a:lnTo>
                  <a:close/>
                </a:path>
                <a:path w="1471930" h="3218815">
                  <a:moveTo>
                    <a:pt x="521962" y="1352113"/>
                  </a:moveTo>
                  <a:lnTo>
                    <a:pt x="1360211" y="619834"/>
                  </a:lnTo>
                  <a:lnTo>
                    <a:pt x="1352025" y="610122"/>
                  </a:lnTo>
                  <a:lnTo>
                    <a:pt x="513353" y="1342770"/>
                  </a:lnTo>
                  <a:lnTo>
                    <a:pt x="521962" y="1352113"/>
                  </a:lnTo>
                  <a:close/>
                </a:path>
                <a:path w="1471930" h="3218815">
                  <a:moveTo>
                    <a:pt x="452738" y="1412585"/>
                  </a:moveTo>
                  <a:lnTo>
                    <a:pt x="521962" y="1352113"/>
                  </a:lnTo>
                  <a:lnTo>
                    <a:pt x="513353" y="1342770"/>
                  </a:lnTo>
                  <a:lnTo>
                    <a:pt x="454453" y="1394223"/>
                  </a:lnTo>
                  <a:lnTo>
                    <a:pt x="452738" y="1412585"/>
                  </a:lnTo>
                  <a:close/>
                </a:path>
                <a:path w="1471930" h="3218815">
                  <a:moveTo>
                    <a:pt x="443152" y="1437823"/>
                  </a:moveTo>
                  <a:lnTo>
                    <a:pt x="1352233" y="643667"/>
                  </a:lnTo>
                  <a:lnTo>
                    <a:pt x="1344809" y="633289"/>
                  </a:lnTo>
                  <a:lnTo>
                    <a:pt x="443682" y="1420496"/>
                  </a:lnTo>
                  <a:lnTo>
                    <a:pt x="443152" y="1437823"/>
                  </a:lnTo>
                  <a:close/>
                </a:path>
                <a:path w="1471930" h="3218815">
                  <a:moveTo>
                    <a:pt x="446091" y="1452119"/>
                  </a:moveTo>
                  <a:lnTo>
                    <a:pt x="1352887" y="659959"/>
                  </a:lnTo>
                  <a:lnTo>
                    <a:pt x="1341993" y="652613"/>
                  </a:lnTo>
                  <a:lnTo>
                    <a:pt x="440274" y="1440337"/>
                  </a:lnTo>
                  <a:lnTo>
                    <a:pt x="446091" y="1452119"/>
                  </a:lnTo>
                  <a:close/>
                </a:path>
                <a:path w="1471930" h="3218815">
                  <a:moveTo>
                    <a:pt x="1349310" y="679948"/>
                  </a:moveTo>
                  <a:lnTo>
                    <a:pt x="1351087" y="678395"/>
                  </a:lnTo>
                  <a:lnTo>
                    <a:pt x="1344255" y="667500"/>
                  </a:lnTo>
                  <a:lnTo>
                    <a:pt x="1341124" y="670235"/>
                  </a:lnTo>
                  <a:lnTo>
                    <a:pt x="1349310" y="679948"/>
                  </a:lnTo>
                  <a:close/>
                </a:path>
                <a:path w="1471930" h="3218815">
                  <a:moveTo>
                    <a:pt x="436095" y="1477715"/>
                  </a:moveTo>
                  <a:lnTo>
                    <a:pt x="1347194" y="681796"/>
                  </a:lnTo>
                  <a:lnTo>
                    <a:pt x="1340532" y="670753"/>
                  </a:lnTo>
                  <a:lnTo>
                    <a:pt x="432381" y="1464096"/>
                  </a:lnTo>
                  <a:lnTo>
                    <a:pt x="436095" y="1477715"/>
                  </a:lnTo>
                  <a:close/>
                </a:path>
                <a:path w="1471930" h="3218815">
                  <a:moveTo>
                    <a:pt x="1340570" y="704446"/>
                  </a:moveTo>
                  <a:lnTo>
                    <a:pt x="1347933" y="698014"/>
                  </a:lnTo>
                  <a:lnTo>
                    <a:pt x="1339916" y="688154"/>
                  </a:lnTo>
                  <a:lnTo>
                    <a:pt x="1330945" y="695991"/>
                  </a:lnTo>
                  <a:lnTo>
                    <a:pt x="1340570" y="704446"/>
                  </a:lnTo>
                  <a:close/>
                </a:path>
                <a:path w="1471930" h="3218815">
                  <a:moveTo>
                    <a:pt x="432166" y="1498010"/>
                  </a:moveTo>
                  <a:lnTo>
                    <a:pt x="1337693" y="706960"/>
                  </a:lnTo>
                  <a:lnTo>
                    <a:pt x="1325445" y="700796"/>
                  </a:lnTo>
                  <a:lnTo>
                    <a:pt x="428804" y="1484084"/>
                  </a:lnTo>
                  <a:lnTo>
                    <a:pt x="432166" y="1498010"/>
                  </a:lnTo>
                  <a:close/>
                </a:path>
                <a:path w="1471930" h="3218815">
                  <a:moveTo>
                    <a:pt x="1323452" y="736264"/>
                  </a:moveTo>
                  <a:lnTo>
                    <a:pt x="1324383" y="735451"/>
                  </a:lnTo>
                  <a:lnTo>
                    <a:pt x="1318143" y="724038"/>
                  </a:lnTo>
                  <a:lnTo>
                    <a:pt x="1315182" y="726625"/>
                  </a:lnTo>
                  <a:lnTo>
                    <a:pt x="1323452" y="736264"/>
                  </a:lnTo>
                  <a:close/>
                </a:path>
                <a:path w="1471930" h="3218815">
                  <a:moveTo>
                    <a:pt x="1319052" y="740108"/>
                  </a:moveTo>
                  <a:lnTo>
                    <a:pt x="1319813" y="739443"/>
                  </a:lnTo>
                  <a:lnTo>
                    <a:pt x="1315182" y="726625"/>
                  </a:lnTo>
                  <a:lnTo>
                    <a:pt x="1310188" y="730987"/>
                  </a:lnTo>
                  <a:lnTo>
                    <a:pt x="1319052" y="740108"/>
                  </a:lnTo>
                  <a:close/>
                </a:path>
                <a:path w="1471930" h="3218815">
                  <a:moveTo>
                    <a:pt x="420042" y="1525466"/>
                  </a:moveTo>
                  <a:lnTo>
                    <a:pt x="1318205" y="740847"/>
                  </a:lnTo>
                  <a:lnTo>
                    <a:pt x="1310188" y="730987"/>
                  </a:lnTo>
                  <a:lnTo>
                    <a:pt x="412363" y="1515310"/>
                  </a:lnTo>
                  <a:lnTo>
                    <a:pt x="420042" y="1525466"/>
                  </a:lnTo>
                  <a:close/>
                </a:path>
                <a:path w="1471930" h="3218815">
                  <a:moveTo>
                    <a:pt x="423827" y="1539022"/>
                  </a:moveTo>
                  <a:lnTo>
                    <a:pt x="1314882" y="760614"/>
                  </a:lnTo>
                  <a:lnTo>
                    <a:pt x="1309658" y="748314"/>
                  </a:lnTo>
                  <a:lnTo>
                    <a:pt x="415725" y="1529236"/>
                  </a:lnTo>
                  <a:lnTo>
                    <a:pt x="423827" y="1539022"/>
                  </a:lnTo>
                  <a:close/>
                </a:path>
                <a:path w="1471930" h="3218815">
                  <a:moveTo>
                    <a:pt x="1317480" y="775208"/>
                  </a:moveTo>
                  <a:lnTo>
                    <a:pt x="1319746" y="773228"/>
                  </a:lnTo>
                  <a:lnTo>
                    <a:pt x="1312420" y="762765"/>
                  </a:lnTo>
                  <a:lnTo>
                    <a:pt x="1304303" y="769855"/>
                  </a:lnTo>
                  <a:lnTo>
                    <a:pt x="1317480" y="775208"/>
                  </a:lnTo>
                  <a:close/>
                </a:path>
                <a:path w="1471930" h="3218815">
                  <a:moveTo>
                    <a:pt x="423973" y="1555758"/>
                  </a:moveTo>
                  <a:lnTo>
                    <a:pt x="1310289" y="781490"/>
                  </a:lnTo>
                  <a:lnTo>
                    <a:pt x="1304049" y="770077"/>
                  </a:lnTo>
                  <a:lnTo>
                    <a:pt x="417057" y="1544937"/>
                  </a:lnTo>
                  <a:lnTo>
                    <a:pt x="423973" y="1555758"/>
                  </a:lnTo>
                  <a:close/>
                </a:path>
                <a:path w="1471930" h="3218815">
                  <a:moveTo>
                    <a:pt x="415678" y="1563004"/>
                  </a:moveTo>
                  <a:lnTo>
                    <a:pt x="419994" y="1559234"/>
                  </a:lnTo>
                  <a:lnTo>
                    <a:pt x="410116" y="1551000"/>
                  </a:lnTo>
                  <a:lnTo>
                    <a:pt x="415678" y="1563004"/>
                  </a:lnTo>
                  <a:close/>
                </a:path>
                <a:path w="1471930" h="3218815">
                  <a:moveTo>
                    <a:pt x="1313224" y="795789"/>
                  </a:moveTo>
                  <a:lnTo>
                    <a:pt x="1305381" y="785777"/>
                  </a:lnTo>
                  <a:lnTo>
                    <a:pt x="1302842" y="787995"/>
                  </a:lnTo>
                  <a:lnTo>
                    <a:pt x="1313224" y="795789"/>
                  </a:lnTo>
                  <a:close/>
                </a:path>
                <a:path w="1471930" h="3218815">
                  <a:moveTo>
                    <a:pt x="1302046" y="805554"/>
                  </a:moveTo>
                  <a:lnTo>
                    <a:pt x="1311197" y="797560"/>
                  </a:lnTo>
                  <a:lnTo>
                    <a:pt x="1302842" y="787995"/>
                  </a:lnTo>
                  <a:lnTo>
                    <a:pt x="1288370" y="800637"/>
                  </a:lnTo>
                  <a:lnTo>
                    <a:pt x="1302046" y="805554"/>
                  </a:lnTo>
                  <a:close/>
                </a:path>
                <a:path w="1471930" h="3218815">
                  <a:moveTo>
                    <a:pt x="431230" y="1566282"/>
                  </a:moveTo>
                  <a:lnTo>
                    <a:pt x="1297063" y="809907"/>
                  </a:lnTo>
                  <a:lnTo>
                    <a:pt x="1288370" y="800637"/>
                  </a:lnTo>
                  <a:lnTo>
                    <a:pt x="423635" y="1556054"/>
                  </a:lnTo>
                  <a:lnTo>
                    <a:pt x="431230" y="1566282"/>
                  </a:lnTo>
                  <a:close/>
                </a:path>
                <a:path w="1471930" h="3218815">
                  <a:moveTo>
                    <a:pt x="439175" y="1576205"/>
                  </a:moveTo>
                  <a:lnTo>
                    <a:pt x="424453" y="1572202"/>
                  </a:lnTo>
                  <a:lnTo>
                    <a:pt x="430623" y="1566812"/>
                  </a:lnTo>
                  <a:lnTo>
                    <a:pt x="416357" y="1562412"/>
                  </a:lnTo>
                  <a:lnTo>
                    <a:pt x="416188" y="1562559"/>
                  </a:lnTo>
                  <a:lnTo>
                    <a:pt x="424132" y="1572483"/>
                  </a:lnTo>
                  <a:lnTo>
                    <a:pt x="439175" y="1576205"/>
                  </a:lnTo>
                  <a:close/>
                </a:path>
                <a:path w="1471930" h="3218815">
                  <a:moveTo>
                    <a:pt x="417365" y="1569207"/>
                  </a:moveTo>
                  <a:lnTo>
                    <a:pt x="413139" y="1565222"/>
                  </a:lnTo>
                  <a:lnTo>
                    <a:pt x="412180" y="1566060"/>
                  </a:lnTo>
                  <a:lnTo>
                    <a:pt x="417365" y="1569207"/>
                  </a:lnTo>
                  <a:close/>
                </a:path>
                <a:path w="1471930" h="3218815">
                  <a:moveTo>
                    <a:pt x="422423" y="1573976"/>
                  </a:moveTo>
                  <a:lnTo>
                    <a:pt x="417365" y="1569207"/>
                  </a:lnTo>
                  <a:lnTo>
                    <a:pt x="412180" y="1566060"/>
                  </a:lnTo>
                  <a:lnTo>
                    <a:pt x="422423" y="1573976"/>
                  </a:lnTo>
                  <a:close/>
                </a:path>
                <a:path w="1471930" h="3218815">
                  <a:moveTo>
                    <a:pt x="419044" y="1576928"/>
                  </a:moveTo>
                  <a:lnTo>
                    <a:pt x="422423" y="1573976"/>
                  </a:lnTo>
                  <a:lnTo>
                    <a:pt x="412185" y="1566056"/>
                  </a:lnTo>
                  <a:lnTo>
                    <a:pt x="411533" y="1566625"/>
                  </a:lnTo>
                  <a:lnTo>
                    <a:pt x="419044" y="1576928"/>
                  </a:lnTo>
                  <a:close/>
                </a:path>
                <a:path w="1471930" h="3218815">
                  <a:moveTo>
                    <a:pt x="400677" y="1592972"/>
                  </a:moveTo>
                  <a:lnTo>
                    <a:pt x="415740" y="1579814"/>
                  </a:lnTo>
                  <a:lnTo>
                    <a:pt x="406794" y="1570766"/>
                  </a:lnTo>
                  <a:lnTo>
                    <a:pt x="392237" y="1583482"/>
                  </a:lnTo>
                  <a:lnTo>
                    <a:pt x="400677" y="1592972"/>
                  </a:lnTo>
                  <a:close/>
                </a:path>
                <a:path w="1471930" h="3218815">
                  <a:moveTo>
                    <a:pt x="422423" y="1573976"/>
                  </a:moveTo>
                  <a:lnTo>
                    <a:pt x="423571" y="1572973"/>
                  </a:lnTo>
                  <a:lnTo>
                    <a:pt x="417365" y="1569207"/>
                  </a:lnTo>
                  <a:lnTo>
                    <a:pt x="422423" y="1573976"/>
                  </a:lnTo>
                  <a:close/>
                </a:path>
                <a:path w="1471930" h="3218815">
                  <a:moveTo>
                    <a:pt x="439175" y="1576205"/>
                  </a:moveTo>
                  <a:lnTo>
                    <a:pt x="1303727" y="820949"/>
                  </a:lnTo>
                  <a:lnTo>
                    <a:pt x="1291724" y="814571"/>
                  </a:lnTo>
                  <a:lnTo>
                    <a:pt x="424453" y="1572202"/>
                  </a:lnTo>
                  <a:lnTo>
                    <a:pt x="439175" y="1576205"/>
                  </a:lnTo>
                  <a:close/>
                </a:path>
                <a:path w="1471930" h="3218815">
                  <a:moveTo>
                    <a:pt x="410387" y="1601354"/>
                  </a:moveTo>
                  <a:lnTo>
                    <a:pt x="439175" y="1576205"/>
                  </a:lnTo>
                  <a:lnTo>
                    <a:pt x="424132" y="1572483"/>
                  </a:lnTo>
                  <a:lnTo>
                    <a:pt x="400847" y="1592824"/>
                  </a:lnTo>
                  <a:lnTo>
                    <a:pt x="410387" y="1601354"/>
                  </a:lnTo>
                  <a:close/>
                </a:path>
                <a:path w="1471930" h="3218815">
                  <a:moveTo>
                    <a:pt x="1305312" y="836428"/>
                  </a:moveTo>
                  <a:lnTo>
                    <a:pt x="1309205" y="833027"/>
                  </a:lnTo>
                  <a:lnTo>
                    <a:pt x="1305589" y="819323"/>
                  </a:lnTo>
                  <a:lnTo>
                    <a:pt x="1297803" y="826124"/>
                  </a:lnTo>
                  <a:lnTo>
                    <a:pt x="1305312" y="836428"/>
                  </a:lnTo>
                  <a:close/>
                </a:path>
                <a:path w="1471930" h="3218815">
                  <a:moveTo>
                    <a:pt x="1284409" y="854688"/>
                  </a:moveTo>
                  <a:lnTo>
                    <a:pt x="1300573" y="840568"/>
                  </a:lnTo>
                  <a:lnTo>
                    <a:pt x="1293571" y="829821"/>
                  </a:lnTo>
                  <a:lnTo>
                    <a:pt x="1275038" y="846011"/>
                  </a:lnTo>
                  <a:lnTo>
                    <a:pt x="1284409" y="854688"/>
                  </a:lnTo>
                  <a:close/>
                </a:path>
                <a:path w="1471930" h="3218815">
                  <a:moveTo>
                    <a:pt x="412395" y="1616463"/>
                  </a:moveTo>
                  <a:lnTo>
                    <a:pt x="1280601" y="858015"/>
                  </a:lnTo>
                  <a:lnTo>
                    <a:pt x="1275038" y="846011"/>
                  </a:lnTo>
                  <a:lnTo>
                    <a:pt x="404893" y="1606153"/>
                  </a:lnTo>
                  <a:lnTo>
                    <a:pt x="412395" y="1616463"/>
                  </a:lnTo>
                  <a:close/>
                </a:path>
                <a:path w="1471930" h="3218815">
                  <a:moveTo>
                    <a:pt x="405625" y="1622377"/>
                  </a:moveTo>
                  <a:lnTo>
                    <a:pt x="412395" y="1616463"/>
                  </a:lnTo>
                  <a:lnTo>
                    <a:pt x="400316" y="1610151"/>
                  </a:lnTo>
                  <a:lnTo>
                    <a:pt x="405625" y="1622377"/>
                  </a:lnTo>
                  <a:close/>
                </a:path>
                <a:path w="1471930" h="3218815">
                  <a:moveTo>
                    <a:pt x="1295882" y="861529"/>
                  </a:moveTo>
                  <a:lnTo>
                    <a:pt x="1290142" y="849680"/>
                  </a:lnTo>
                  <a:lnTo>
                    <a:pt x="1285086" y="854097"/>
                  </a:lnTo>
                  <a:lnTo>
                    <a:pt x="1295882" y="861529"/>
                  </a:lnTo>
                  <a:close/>
                </a:path>
                <a:path w="1471930" h="3218815">
                  <a:moveTo>
                    <a:pt x="401369" y="1642958"/>
                  </a:moveTo>
                  <a:lnTo>
                    <a:pt x="1290817" y="865954"/>
                  </a:lnTo>
                  <a:lnTo>
                    <a:pt x="1284409" y="854689"/>
                  </a:lnTo>
                  <a:lnTo>
                    <a:pt x="392750" y="1633624"/>
                  </a:lnTo>
                  <a:lnTo>
                    <a:pt x="401369" y="1642958"/>
                  </a:lnTo>
                  <a:close/>
                </a:path>
                <a:path w="1471930" h="3218815">
                  <a:moveTo>
                    <a:pt x="400100" y="1644067"/>
                  </a:moveTo>
                  <a:lnTo>
                    <a:pt x="400947" y="1643327"/>
                  </a:lnTo>
                  <a:lnTo>
                    <a:pt x="392750" y="1633624"/>
                  </a:lnTo>
                  <a:lnTo>
                    <a:pt x="392400" y="1633931"/>
                  </a:lnTo>
                  <a:lnTo>
                    <a:pt x="400100" y="1644067"/>
                  </a:lnTo>
                  <a:close/>
                </a:path>
                <a:path w="1471930" h="3218815">
                  <a:moveTo>
                    <a:pt x="391192" y="1668713"/>
                  </a:moveTo>
                  <a:lnTo>
                    <a:pt x="1297988" y="876553"/>
                  </a:lnTo>
                  <a:lnTo>
                    <a:pt x="1288956" y="867580"/>
                  </a:lnTo>
                  <a:lnTo>
                    <a:pt x="383006" y="1659000"/>
                  </a:lnTo>
                  <a:lnTo>
                    <a:pt x="391192" y="1668713"/>
                  </a:lnTo>
                  <a:close/>
                </a:path>
                <a:path w="1471930" h="3218815">
                  <a:moveTo>
                    <a:pt x="388065" y="1688308"/>
                  </a:moveTo>
                  <a:lnTo>
                    <a:pt x="1276557" y="912139"/>
                  </a:lnTo>
                  <a:lnTo>
                    <a:pt x="1268961" y="901911"/>
                  </a:lnTo>
                  <a:lnTo>
                    <a:pt x="380867" y="1677732"/>
                  </a:lnTo>
                  <a:lnTo>
                    <a:pt x="388065" y="1688308"/>
                  </a:lnTo>
                  <a:close/>
                </a:path>
                <a:path w="1471930" h="3218815">
                  <a:moveTo>
                    <a:pt x="1280422" y="925625"/>
                  </a:moveTo>
                  <a:lnTo>
                    <a:pt x="1282284" y="923999"/>
                  </a:lnTo>
                  <a:lnTo>
                    <a:pt x="1276815" y="911913"/>
                  </a:lnTo>
                  <a:lnTo>
                    <a:pt x="1271670" y="916407"/>
                  </a:lnTo>
                  <a:lnTo>
                    <a:pt x="1280422" y="925625"/>
                  </a:lnTo>
                  <a:close/>
                </a:path>
                <a:path w="1471930" h="3218815">
                  <a:moveTo>
                    <a:pt x="1276785" y="928803"/>
                  </a:moveTo>
                  <a:lnTo>
                    <a:pt x="1271547" y="916515"/>
                  </a:lnTo>
                  <a:lnTo>
                    <a:pt x="1264793" y="922415"/>
                  </a:lnTo>
                  <a:lnTo>
                    <a:pt x="1276785" y="928803"/>
                  </a:lnTo>
                  <a:close/>
                </a:path>
                <a:path w="1471930" h="3218815">
                  <a:moveTo>
                    <a:pt x="1269507" y="935160"/>
                  </a:moveTo>
                  <a:lnTo>
                    <a:pt x="1272554" y="932499"/>
                  </a:lnTo>
                  <a:lnTo>
                    <a:pt x="1264793" y="922415"/>
                  </a:lnTo>
                  <a:lnTo>
                    <a:pt x="1257502" y="928785"/>
                  </a:lnTo>
                  <a:lnTo>
                    <a:pt x="1269507" y="935160"/>
                  </a:lnTo>
                  <a:close/>
                </a:path>
                <a:path w="1471930" h="3218815">
                  <a:moveTo>
                    <a:pt x="395885" y="1698339"/>
                  </a:moveTo>
                  <a:lnTo>
                    <a:pt x="1264599" y="939448"/>
                  </a:lnTo>
                  <a:lnTo>
                    <a:pt x="1257517" y="928771"/>
                  </a:lnTo>
                  <a:lnTo>
                    <a:pt x="390162" y="1686476"/>
                  </a:lnTo>
                  <a:lnTo>
                    <a:pt x="395885" y="1698339"/>
                  </a:lnTo>
                  <a:close/>
                </a:path>
                <a:path w="1471930" h="3218815">
                  <a:moveTo>
                    <a:pt x="378198" y="1713791"/>
                  </a:moveTo>
                  <a:lnTo>
                    <a:pt x="395885" y="1698339"/>
                  </a:lnTo>
                  <a:lnTo>
                    <a:pt x="386257" y="1689887"/>
                  </a:lnTo>
                  <a:lnTo>
                    <a:pt x="370097" y="1704004"/>
                  </a:lnTo>
                  <a:lnTo>
                    <a:pt x="378198" y="1713791"/>
                  </a:lnTo>
                  <a:close/>
                </a:path>
                <a:path w="1471930" h="3218815">
                  <a:moveTo>
                    <a:pt x="365504" y="1724880"/>
                  </a:moveTo>
                  <a:lnTo>
                    <a:pt x="373290" y="1718079"/>
                  </a:lnTo>
                  <a:lnTo>
                    <a:pt x="365444" y="1708069"/>
                  </a:lnTo>
                  <a:lnTo>
                    <a:pt x="363628" y="1709655"/>
                  </a:lnTo>
                  <a:lnTo>
                    <a:pt x="365504" y="1724880"/>
                  </a:lnTo>
                  <a:close/>
                </a:path>
                <a:path w="1471930" h="3218815">
                  <a:moveTo>
                    <a:pt x="1263114" y="974472"/>
                  </a:moveTo>
                  <a:lnTo>
                    <a:pt x="1277501" y="961904"/>
                  </a:lnTo>
                  <a:lnTo>
                    <a:pt x="1269061" y="952413"/>
                  </a:lnTo>
                  <a:lnTo>
                    <a:pt x="1259521" y="943884"/>
                  </a:lnTo>
                  <a:lnTo>
                    <a:pt x="1233152" y="966920"/>
                  </a:lnTo>
                  <a:lnTo>
                    <a:pt x="1246465" y="972153"/>
                  </a:lnTo>
                  <a:lnTo>
                    <a:pt x="1254166" y="965425"/>
                  </a:lnTo>
                  <a:lnTo>
                    <a:pt x="1263114" y="974472"/>
                  </a:lnTo>
                  <a:close/>
                </a:path>
                <a:path w="1471930" h="3218815">
                  <a:moveTo>
                    <a:pt x="1253805" y="982605"/>
                  </a:moveTo>
                  <a:lnTo>
                    <a:pt x="1246042" y="972523"/>
                  </a:lnTo>
                  <a:lnTo>
                    <a:pt x="1233152" y="966920"/>
                  </a:lnTo>
                  <a:lnTo>
                    <a:pt x="367789" y="1722884"/>
                  </a:lnTo>
                  <a:lnTo>
                    <a:pt x="379529" y="1729491"/>
                  </a:lnTo>
                  <a:lnTo>
                    <a:pt x="1239441" y="978289"/>
                  </a:lnTo>
                  <a:lnTo>
                    <a:pt x="1253805" y="982605"/>
                  </a:lnTo>
                  <a:close/>
                </a:path>
                <a:path w="1471930" h="3218815">
                  <a:moveTo>
                    <a:pt x="1256627" y="980139"/>
                  </a:moveTo>
                  <a:lnTo>
                    <a:pt x="1258882" y="978169"/>
                  </a:lnTo>
                  <a:lnTo>
                    <a:pt x="1250866" y="968309"/>
                  </a:lnTo>
                  <a:lnTo>
                    <a:pt x="1246717" y="971933"/>
                  </a:lnTo>
                  <a:lnTo>
                    <a:pt x="1256627" y="980139"/>
                  </a:lnTo>
                  <a:close/>
                </a:path>
                <a:path w="1471930" h="3218815">
                  <a:moveTo>
                    <a:pt x="1254988" y="981571"/>
                  </a:moveTo>
                  <a:lnTo>
                    <a:pt x="1256627" y="980139"/>
                  </a:lnTo>
                  <a:lnTo>
                    <a:pt x="1246465" y="972153"/>
                  </a:lnTo>
                  <a:lnTo>
                    <a:pt x="1246294" y="972303"/>
                  </a:lnTo>
                  <a:lnTo>
                    <a:pt x="1254988" y="981571"/>
                  </a:lnTo>
                  <a:close/>
                </a:path>
                <a:path w="1471930" h="3218815">
                  <a:moveTo>
                    <a:pt x="382130" y="1744083"/>
                  </a:moveTo>
                  <a:lnTo>
                    <a:pt x="1246527" y="988963"/>
                  </a:lnTo>
                  <a:lnTo>
                    <a:pt x="1238933" y="978733"/>
                  </a:lnTo>
                  <a:lnTo>
                    <a:pt x="373267" y="1734962"/>
                  </a:lnTo>
                  <a:lnTo>
                    <a:pt x="382130" y="1744083"/>
                  </a:lnTo>
                  <a:close/>
                </a:path>
                <a:path w="1471930" h="3218815">
                  <a:moveTo>
                    <a:pt x="368843" y="1755690"/>
                  </a:moveTo>
                  <a:lnTo>
                    <a:pt x="377814" y="1747854"/>
                  </a:lnTo>
                  <a:lnTo>
                    <a:pt x="371489" y="1736515"/>
                  </a:lnTo>
                  <a:lnTo>
                    <a:pt x="366919" y="1740507"/>
                  </a:lnTo>
                  <a:lnTo>
                    <a:pt x="368843" y="1755690"/>
                  </a:lnTo>
                  <a:close/>
                </a:path>
                <a:path w="1471930" h="3218815">
                  <a:moveTo>
                    <a:pt x="1257504" y="996237"/>
                  </a:moveTo>
                  <a:lnTo>
                    <a:pt x="1260804" y="993354"/>
                  </a:lnTo>
                  <a:lnTo>
                    <a:pt x="1254480" y="982015"/>
                  </a:lnTo>
                  <a:lnTo>
                    <a:pt x="1249487" y="986377"/>
                  </a:lnTo>
                  <a:lnTo>
                    <a:pt x="1257504" y="996237"/>
                  </a:lnTo>
                  <a:close/>
                </a:path>
                <a:path w="1471930" h="3218815">
                  <a:moveTo>
                    <a:pt x="372121" y="1769690"/>
                  </a:moveTo>
                  <a:lnTo>
                    <a:pt x="1252512" y="1000597"/>
                  </a:lnTo>
                  <a:lnTo>
                    <a:pt x="1246273" y="989184"/>
                  </a:lnTo>
                  <a:lnTo>
                    <a:pt x="364866" y="1759165"/>
                  </a:lnTo>
                  <a:lnTo>
                    <a:pt x="372121" y="1769690"/>
                  </a:lnTo>
                  <a:close/>
                </a:path>
                <a:path w="1471930" h="3218815">
                  <a:moveTo>
                    <a:pt x="366766" y="1791231"/>
                  </a:moveTo>
                  <a:lnTo>
                    <a:pt x="1254859" y="1015410"/>
                  </a:lnTo>
                  <a:lnTo>
                    <a:pt x="1246673" y="1005698"/>
                  </a:lnTo>
                  <a:lnTo>
                    <a:pt x="359481" y="1780732"/>
                  </a:lnTo>
                  <a:lnTo>
                    <a:pt x="366766" y="1791231"/>
                  </a:lnTo>
                  <a:close/>
                </a:path>
                <a:path w="1471930" h="3218815">
                  <a:moveTo>
                    <a:pt x="367167" y="1807745"/>
                  </a:moveTo>
                  <a:lnTo>
                    <a:pt x="1258475" y="1029115"/>
                  </a:lnTo>
                  <a:lnTo>
                    <a:pt x="1250712" y="1019033"/>
                  </a:lnTo>
                  <a:lnTo>
                    <a:pt x="355765" y="1800842"/>
                  </a:lnTo>
                  <a:lnTo>
                    <a:pt x="367167" y="1807745"/>
                  </a:lnTo>
                  <a:close/>
                </a:path>
                <a:path w="1471930" h="3218815">
                  <a:moveTo>
                    <a:pt x="357011" y="1816617"/>
                  </a:moveTo>
                  <a:lnTo>
                    <a:pt x="361497" y="1812698"/>
                  </a:lnTo>
                  <a:lnTo>
                    <a:pt x="352295" y="1803873"/>
                  </a:lnTo>
                  <a:lnTo>
                    <a:pt x="357011" y="1816617"/>
                  </a:lnTo>
                  <a:close/>
                </a:path>
                <a:path w="1471930" h="3218815">
                  <a:moveTo>
                    <a:pt x="348018" y="1841336"/>
                  </a:moveTo>
                  <a:lnTo>
                    <a:pt x="1248043" y="1055092"/>
                  </a:lnTo>
                  <a:lnTo>
                    <a:pt x="1240788" y="1044566"/>
                  </a:lnTo>
                  <a:lnTo>
                    <a:pt x="338732" y="1832585"/>
                  </a:lnTo>
                  <a:lnTo>
                    <a:pt x="348018" y="1841336"/>
                  </a:lnTo>
                  <a:close/>
                </a:path>
                <a:path w="1471930" h="3218815">
                  <a:moveTo>
                    <a:pt x="343689" y="1845118"/>
                  </a:moveTo>
                  <a:lnTo>
                    <a:pt x="335262" y="1835617"/>
                  </a:lnTo>
                  <a:lnTo>
                    <a:pt x="334669" y="1836134"/>
                  </a:lnTo>
                  <a:lnTo>
                    <a:pt x="343689" y="1845118"/>
                  </a:lnTo>
                  <a:close/>
                </a:path>
                <a:path w="1471930" h="3218815">
                  <a:moveTo>
                    <a:pt x="332822" y="1855476"/>
                  </a:moveTo>
                  <a:lnTo>
                    <a:pt x="344121" y="1845605"/>
                  </a:lnTo>
                  <a:lnTo>
                    <a:pt x="334669" y="1836134"/>
                  </a:lnTo>
                  <a:lnTo>
                    <a:pt x="331877" y="1838574"/>
                  </a:lnTo>
                  <a:lnTo>
                    <a:pt x="337524" y="1850504"/>
                  </a:lnTo>
                  <a:lnTo>
                    <a:pt x="332446" y="1854940"/>
                  </a:lnTo>
                  <a:lnTo>
                    <a:pt x="332822" y="1855476"/>
                  </a:lnTo>
                  <a:close/>
                </a:path>
                <a:path w="1471930" h="3218815">
                  <a:moveTo>
                    <a:pt x="339786" y="1865391"/>
                  </a:moveTo>
                  <a:lnTo>
                    <a:pt x="1244865" y="1074732"/>
                  </a:lnTo>
                  <a:lnTo>
                    <a:pt x="1240426" y="1061745"/>
                  </a:lnTo>
                  <a:lnTo>
                    <a:pt x="343689" y="1845118"/>
                  </a:lnTo>
                  <a:lnTo>
                    <a:pt x="344121" y="1845605"/>
                  </a:lnTo>
                  <a:lnTo>
                    <a:pt x="332822" y="1855476"/>
                  </a:lnTo>
                  <a:lnTo>
                    <a:pt x="339786" y="1865391"/>
                  </a:lnTo>
                  <a:close/>
                </a:path>
                <a:path w="1471930" h="3218815">
                  <a:moveTo>
                    <a:pt x="330053" y="1873894"/>
                  </a:moveTo>
                  <a:lnTo>
                    <a:pt x="334708" y="1869827"/>
                  </a:lnTo>
                  <a:lnTo>
                    <a:pt x="322883" y="1863294"/>
                  </a:lnTo>
                  <a:lnTo>
                    <a:pt x="321359" y="1864625"/>
                  </a:lnTo>
                  <a:lnTo>
                    <a:pt x="330053" y="1873894"/>
                  </a:lnTo>
                  <a:close/>
                </a:path>
                <a:path w="1471930" h="3218815">
                  <a:moveTo>
                    <a:pt x="329946" y="1890851"/>
                  </a:moveTo>
                  <a:lnTo>
                    <a:pt x="1238773" y="1096917"/>
                  </a:lnTo>
                  <a:lnTo>
                    <a:pt x="1235762" y="1082684"/>
                  </a:lnTo>
                  <a:lnTo>
                    <a:pt x="319475" y="1883135"/>
                  </a:lnTo>
                  <a:lnTo>
                    <a:pt x="329946" y="1890851"/>
                  </a:lnTo>
                  <a:close/>
                </a:path>
                <a:path w="1471930" h="3218815">
                  <a:moveTo>
                    <a:pt x="327046" y="1910248"/>
                  </a:moveTo>
                  <a:lnTo>
                    <a:pt x="1230964" y="1120602"/>
                  </a:lnTo>
                  <a:lnTo>
                    <a:pt x="1230818" y="1103867"/>
                  </a:lnTo>
                  <a:lnTo>
                    <a:pt x="319790" y="1899722"/>
                  </a:lnTo>
                  <a:lnTo>
                    <a:pt x="327046" y="1910248"/>
                  </a:lnTo>
                  <a:close/>
                </a:path>
                <a:path w="1471930" h="3218815">
                  <a:moveTo>
                    <a:pt x="298479" y="1968930"/>
                  </a:moveTo>
                  <a:lnTo>
                    <a:pt x="1230326" y="1154887"/>
                  </a:lnTo>
                  <a:lnTo>
                    <a:pt x="1231279" y="1137190"/>
                  </a:lnTo>
                  <a:lnTo>
                    <a:pt x="1226817" y="1124225"/>
                  </a:lnTo>
                  <a:lnTo>
                    <a:pt x="311558" y="1923777"/>
                  </a:lnTo>
                  <a:lnTo>
                    <a:pt x="319491" y="1933711"/>
                  </a:lnTo>
                  <a:lnTo>
                    <a:pt x="295287" y="1954855"/>
                  </a:lnTo>
                  <a:lnTo>
                    <a:pt x="298479" y="1968930"/>
                  </a:lnTo>
                  <a:close/>
                </a:path>
                <a:path w="1471930" h="3218815">
                  <a:moveTo>
                    <a:pt x="284007" y="1981573"/>
                  </a:moveTo>
                  <a:lnTo>
                    <a:pt x="288069" y="1978024"/>
                  </a:lnTo>
                  <a:lnTo>
                    <a:pt x="278529" y="1969495"/>
                  </a:lnTo>
                  <a:lnTo>
                    <a:pt x="276667" y="1971121"/>
                  </a:lnTo>
                  <a:lnTo>
                    <a:pt x="284007" y="1981573"/>
                  </a:lnTo>
                  <a:close/>
                </a:path>
                <a:path w="1471930" h="3218815">
                  <a:moveTo>
                    <a:pt x="296087" y="1987883"/>
                  </a:moveTo>
                  <a:lnTo>
                    <a:pt x="1224886" y="1176502"/>
                  </a:lnTo>
                  <a:lnTo>
                    <a:pt x="1217631" y="1165976"/>
                  </a:lnTo>
                  <a:lnTo>
                    <a:pt x="288662" y="1977506"/>
                  </a:lnTo>
                  <a:lnTo>
                    <a:pt x="296087" y="1987883"/>
                  </a:lnTo>
                  <a:close/>
                </a:path>
                <a:path w="1471930" h="3218815">
                  <a:moveTo>
                    <a:pt x="1169514" y="1241738"/>
                  </a:moveTo>
                  <a:lnTo>
                    <a:pt x="1221056" y="1196712"/>
                  </a:lnTo>
                  <a:lnTo>
                    <a:pt x="1216678" y="1183673"/>
                  </a:lnTo>
                  <a:lnTo>
                    <a:pt x="1160059" y="1233134"/>
                  </a:lnTo>
                  <a:lnTo>
                    <a:pt x="1169514" y="1241738"/>
                  </a:lnTo>
                  <a:close/>
                </a:path>
                <a:path w="1471930" h="3218815">
                  <a:moveTo>
                    <a:pt x="298518" y="2002623"/>
                  </a:moveTo>
                  <a:lnTo>
                    <a:pt x="1169514" y="1241738"/>
                  </a:lnTo>
                  <a:lnTo>
                    <a:pt x="1160059" y="1233134"/>
                  </a:lnTo>
                  <a:lnTo>
                    <a:pt x="293717" y="1989954"/>
                  </a:lnTo>
                  <a:lnTo>
                    <a:pt x="298518" y="2002623"/>
                  </a:lnTo>
                  <a:close/>
                </a:path>
                <a:path w="1471930" h="3218815">
                  <a:moveTo>
                    <a:pt x="293101" y="2007355"/>
                  </a:moveTo>
                  <a:lnTo>
                    <a:pt x="298518" y="2002623"/>
                  </a:lnTo>
                  <a:lnTo>
                    <a:pt x="292194" y="1991284"/>
                  </a:lnTo>
                  <a:lnTo>
                    <a:pt x="285085" y="1997495"/>
                  </a:lnTo>
                  <a:lnTo>
                    <a:pt x="293101" y="2007355"/>
                  </a:lnTo>
                  <a:close/>
                </a:path>
                <a:path w="1471930" h="3218815">
                  <a:moveTo>
                    <a:pt x="282080" y="2016983"/>
                  </a:moveTo>
                  <a:lnTo>
                    <a:pt x="290732" y="2009425"/>
                  </a:lnTo>
                  <a:lnTo>
                    <a:pt x="279471" y="2002398"/>
                  </a:lnTo>
                  <a:lnTo>
                    <a:pt x="276590" y="2004915"/>
                  </a:lnTo>
                  <a:lnTo>
                    <a:pt x="282080" y="2016983"/>
                  </a:lnTo>
                  <a:close/>
                </a:path>
                <a:path w="1471930" h="3218815">
                  <a:moveTo>
                    <a:pt x="278799" y="2019849"/>
                  </a:moveTo>
                  <a:lnTo>
                    <a:pt x="282080" y="2016983"/>
                  </a:lnTo>
                  <a:lnTo>
                    <a:pt x="270867" y="2009915"/>
                  </a:lnTo>
                  <a:lnTo>
                    <a:pt x="278799" y="2019849"/>
                  </a:lnTo>
                  <a:close/>
                </a:path>
                <a:path w="1471930" h="3218815">
                  <a:moveTo>
                    <a:pt x="277191" y="2021254"/>
                  </a:moveTo>
                  <a:lnTo>
                    <a:pt x="278799" y="2019849"/>
                  </a:lnTo>
                  <a:lnTo>
                    <a:pt x="268244" y="2012207"/>
                  </a:lnTo>
                  <a:lnTo>
                    <a:pt x="277191" y="2021254"/>
                  </a:lnTo>
                  <a:close/>
                </a:path>
                <a:path w="1471930" h="3218815">
                  <a:moveTo>
                    <a:pt x="268198" y="2045973"/>
                  </a:moveTo>
                  <a:lnTo>
                    <a:pt x="1206223" y="1226533"/>
                  </a:lnTo>
                  <a:lnTo>
                    <a:pt x="1198967" y="1216008"/>
                  </a:lnTo>
                  <a:lnTo>
                    <a:pt x="259674" y="2036557"/>
                  </a:lnTo>
                  <a:lnTo>
                    <a:pt x="268198" y="2045973"/>
                  </a:lnTo>
                  <a:close/>
                </a:path>
                <a:path w="1471930" h="3218815">
                  <a:moveTo>
                    <a:pt x="253011" y="2059240"/>
                  </a:moveTo>
                  <a:lnTo>
                    <a:pt x="266929" y="2047082"/>
                  </a:lnTo>
                  <a:lnTo>
                    <a:pt x="259335" y="2036852"/>
                  </a:lnTo>
                  <a:lnTo>
                    <a:pt x="244610" y="2049716"/>
                  </a:lnTo>
                  <a:lnTo>
                    <a:pt x="253011" y="2059240"/>
                  </a:lnTo>
                  <a:close/>
                </a:path>
                <a:path w="1471930" h="3218815">
                  <a:moveTo>
                    <a:pt x="253011" y="2059240"/>
                  </a:moveTo>
                  <a:lnTo>
                    <a:pt x="244610" y="2049716"/>
                  </a:lnTo>
                  <a:lnTo>
                    <a:pt x="244102" y="2050160"/>
                  </a:lnTo>
                  <a:lnTo>
                    <a:pt x="253011" y="2059240"/>
                  </a:lnTo>
                  <a:close/>
                </a:path>
                <a:path w="1471930" h="3218815">
                  <a:moveTo>
                    <a:pt x="244841" y="2066378"/>
                  </a:moveTo>
                  <a:lnTo>
                    <a:pt x="253011" y="2059240"/>
                  </a:lnTo>
                  <a:lnTo>
                    <a:pt x="244102" y="2050160"/>
                  </a:lnTo>
                  <a:lnTo>
                    <a:pt x="237671" y="2055778"/>
                  </a:lnTo>
                  <a:lnTo>
                    <a:pt x="244841" y="2066378"/>
                  </a:lnTo>
                  <a:close/>
                </a:path>
                <a:path w="1471930" h="3218815">
                  <a:moveTo>
                    <a:pt x="235870" y="2074215"/>
                  </a:moveTo>
                  <a:lnTo>
                    <a:pt x="239848" y="2070740"/>
                  </a:lnTo>
                  <a:lnTo>
                    <a:pt x="229461" y="2062950"/>
                  </a:lnTo>
                  <a:lnTo>
                    <a:pt x="227261" y="2064872"/>
                  </a:lnTo>
                  <a:lnTo>
                    <a:pt x="235870" y="2074215"/>
                  </a:lnTo>
                  <a:close/>
                </a:path>
                <a:path w="1471930" h="3218815">
                  <a:moveTo>
                    <a:pt x="217166" y="2090554"/>
                  </a:moveTo>
                  <a:lnTo>
                    <a:pt x="222243" y="2086119"/>
                  </a:lnTo>
                  <a:lnTo>
                    <a:pt x="216512" y="2074262"/>
                  </a:lnTo>
                  <a:lnTo>
                    <a:pt x="213888" y="2076554"/>
                  </a:lnTo>
                  <a:lnTo>
                    <a:pt x="217166" y="2090554"/>
                  </a:lnTo>
                  <a:close/>
                </a:path>
                <a:path w="1471930" h="3218815">
                  <a:moveTo>
                    <a:pt x="1197822" y="1250736"/>
                  </a:moveTo>
                  <a:lnTo>
                    <a:pt x="1205692" y="1243861"/>
                  </a:lnTo>
                  <a:lnTo>
                    <a:pt x="1189720" y="1240950"/>
                  </a:lnTo>
                  <a:lnTo>
                    <a:pt x="1186081" y="1244129"/>
                  </a:lnTo>
                  <a:lnTo>
                    <a:pt x="1197822" y="1250736"/>
                  </a:lnTo>
                  <a:close/>
                </a:path>
                <a:path w="1471930" h="3218815">
                  <a:moveTo>
                    <a:pt x="231954" y="2094499"/>
                  </a:moveTo>
                  <a:lnTo>
                    <a:pt x="1194267" y="1253841"/>
                  </a:lnTo>
                  <a:lnTo>
                    <a:pt x="1186081" y="1244129"/>
                  </a:lnTo>
                  <a:lnTo>
                    <a:pt x="223345" y="2085156"/>
                  </a:lnTo>
                  <a:lnTo>
                    <a:pt x="231954" y="2094499"/>
                  </a:lnTo>
                  <a:close/>
                </a:path>
                <a:path w="1471930" h="3218815">
                  <a:moveTo>
                    <a:pt x="224146" y="2118184"/>
                  </a:moveTo>
                  <a:lnTo>
                    <a:pt x="1200253" y="1265475"/>
                  </a:lnTo>
                  <a:lnTo>
                    <a:pt x="1192998" y="1254950"/>
                  </a:lnTo>
                  <a:lnTo>
                    <a:pt x="216637" y="2107880"/>
                  </a:lnTo>
                  <a:lnTo>
                    <a:pt x="224146" y="2118184"/>
                  </a:lnTo>
                  <a:close/>
                </a:path>
                <a:path w="1471930" h="3218815">
                  <a:moveTo>
                    <a:pt x="219797" y="2121983"/>
                  </a:moveTo>
                  <a:lnTo>
                    <a:pt x="213421" y="2110689"/>
                  </a:lnTo>
                  <a:lnTo>
                    <a:pt x="211305" y="2112538"/>
                  </a:lnTo>
                  <a:lnTo>
                    <a:pt x="219797" y="2121983"/>
                  </a:lnTo>
                  <a:close/>
                </a:path>
                <a:path w="1471930" h="3218815">
                  <a:moveTo>
                    <a:pt x="200280" y="2139032"/>
                  </a:moveTo>
                  <a:lnTo>
                    <a:pt x="207305" y="2132896"/>
                  </a:lnTo>
                  <a:lnTo>
                    <a:pt x="196495" y="2125475"/>
                  </a:lnTo>
                  <a:lnTo>
                    <a:pt x="192433" y="2129024"/>
                  </a:lnTo>
                  <a:lnTo>
                    <a:pt x="200280" y="2139032"/>
                  </a:lnTo>
                  <a:close/>
                </a:path>
                <a:path w="1471930" h="3218815">
                  <a:moveTo>
                    <a:pt x="209398" y="2147931"/>
                  </a:moveTo>
                  <a:lnTo>
                    <a:pt x="1195829" y="1286203"/>
                  </a:lnTo>
                  <a:lnTo>
                    <a:pt x="1189251" y="1275086"/>
                  </a:lnTo>
                  <a:lnTo>
                    <a:pt x="200958" y="2138440"/>
                  </a:lnTo>
                  <a:lnTo>
                    <a:pt x="209398" y="2147931"/>
                  </a:lnTo>
                  <a:close/>
                </a:path>
                <a:path w="1471930" h="3218815">
                  <a:moveTo>
                    <a:pt x="204743" y="2151997"/>
                  </a:moveTo>
                  <a:lnTo>
                    <a:pt x="197234" y="2141693"/>
                  </a:lnTo>
                  <a:lnTo>
                    <a:pt x="196896" y="2141989"/>
                  </a:lnTo>
                  <a:lnTo>
                    <a:pt x="204743" y="2151997"/>
                  </a:lnTo>
                  <a:close/>
                </a:path>
                <a:path w="1471930" h="3218815">
                  <a:moveTo>
                    <a:pt x="1191083" y="1307213"/>
                  </a:moveTo>
                  <a:lnTo>
                    <a:pt x="1183474" y="1296997"/>
                  </a:lnTo>
                  <a:lnTo>
                    <a:pt x="1181729" y="1298521"/>
                  </a:lnTo>
                  <a:lnTo>
                    <a:pt x="1191083" y="1307213"/>
                  </a:lnTo>
                  <a:close/>
                </a:path>
                <a:path w="1471930" h="3218815">
                  <a:moveTo>
                    <a:pt x="1187513" y="1310331"/>
                  </a:moveTo>
                  <a:lnTo>
                    <a:pt x="1181729" y="1298521"/>
                  </a:lnTo>
                  <a:lnTo>
                    <a:pt x="1180089" y="1299954"/>
                  </a:lnTo>
                  <a:lnTo>
                    <a:pt x="1187513" y="1310331"/>
                  </a:lnTo>
                  <a:close/>
                </a:path>
                <a:path w="1471930" h="3218815">
                  <a:moveTo>
                    <a:pt x="1186074" y="1311588"/>
                  </a:moveTo>
                  <a:lnTo>
                    <a:pt x="1178565" y="1301285"/>
                  </a:lnTo>
                  <a:lnTo>
                    <a:pt x="1177381" y="1302320"/>
                  </a:lnTo>
                  <a:lnTo>
                    <a:pt x="1186074" y="1311588"/>
                  </a:lnTo>
                  <a:close/>
                </a:path>
                <a:path w="1471930" h="3218815">
                  <a:moveTo>
                    <a:pt x="1179642" y="1317207"/>
                  </a:moveTo>
                  <a:lnTo>
                    <a:pt x="1184551" y="1312919"/>
                  </a:lnTo>
                  <a:lnTo>
                    <a:pt x="1176619" y="1302985"/>
                  </a:lnTo>
                  <a:lnTo>
                    <a:pt x="1172387" y="1306682"/>
                  </a:lnTo>
                  <a:lnTo>
                    <a:pt x="1179642" y="1317207"/>
                  </a:lnTo>
                  <a:close/>
                </a:path>
                <a:path w="1471930" h="3218815">
                  <a:moveTo>
                    <a:pt x="1176170" y="1320240"/>
                  </a:moveTo>
                  <a:lnTo>
                    <a:pt x="1177270" y="1319279"/>
                  </a:lnTo>
                  <a:lnTo>
                    <a:pt x="1168407" y="1310159"/>
                  </a:lnTo>
                  <a:lnTo>
                    <a:pt x="1167815" y="1310676"/>
                  </a:lnTo>
                  <a:lnTo>
                    <a:pt x="1176170" y="1320240"/>
                  </a:lnTo>
                  <a:close/>
                </a:path>
                <a:path w="1471930" h="3218815">
                  <a:moveTo>
                    <a:pt x="1172703" y="1323270"/>
                  </a:moveTo>
                  <a:lnTo>
                    <a:pt x="1166125" y="1312153"/>
                  </a:lnTo>
                  <a:lnTo>
                    <a:pt x="1163755" y="1314223"/>
                  </a:lnTo>
                  <a:lnTo>
                    <a:pt x="1172703" y="1323270"/>
                  </a:lnTo>
                  <a:close/>
                </a:path>
                <a:path w="1471930" h="3218815">
                  <a:moveTo>
                    <a:pt x="209460" y="2164740"/>
                  </a:moveTo>
                  <a:lnTo>
                    <a:pt x="1161532" y="1333029"/>
                  </a:lnTo>
                  <a:lnTo>
                    <a:pt x="1154446" y="1322355"/>
                  </a:lnTo>
                  <a:lnTo>
                    <a:pt x="201951" y="2154436"/>
                  </a:lnTo>
                  <a:lnTo>
                    <a:pt x="209460" y="2164740"/>
                  </a:lnTo>
                  <a:close/>
                </a:path>
                <a:path w="1471930" h="3218815">
                  <a:moveTo>
                    <a:pt x="200997" y="2172133"/>
                  </a:moveTo>
                  <a:lnTo>
                    <a:pt x="208275" y="2165775"/>
                  </a:lnTo>
                  <a:lnTo>
                    <a:pt x="199666" y="2156433"/>
                  </a:lnTo>
                  <a:lnTo>
                    <a:pt x="194249" y="2161164"/>
                  </a:lnTo>
                  <a:lnTo>
                    <a:pt x="200997" y="2172133"/>
                  </a:lnTo>
                  <a:close/>
                </a:path>
                <a:path w="1471930" h="3218815">
                  <a:moveTo>
                    <a:pt x="194226" y="2178048"/>
                  </a:moveTo>
                  <a:lnTo>
                    <a:pt x="194988" y="2177382"/>
                  </a:lnTo>
                  <a:lnTo>
                    <a:pt x="187171" y="2167348"/>
                  </a:lnTo>
                  <a:lnTo>
                    <a:pt x="194226" y="2178048"/>
                  </a:lnTo>
                  <a:close/>
                </a:path>
                <a:path w="1471930" h="3218815">
                  <a:moveTo>
                    <a:pt x="178803" y="2191521"/>
                  </a:moveTo>
                  <a:lnTo>
                    <a:pt x="189657" y="2182040"/>
                  </a:lnTo>
                  <a:lnTo>
                    <a:pt x="177768" y="2175562"/>
                  </a:lnTo>
                  <a:lnTo>
                    <a:pt x="174108" y="2178759"/>
                  </a:lnTo>
                  <a:lnTo>
                    <a:pt x="178803" y="2191521"/>
                  </a:lnTo>
                  <a:close/>
                </a:path>
                <a:path w="1471930" h="3218815">
                  <a:moveTo>
                    <a:pt x="1171578" y="1341116"/>
                  </a:moveTo>
                  <a:lnTo>
                    <a:pt x="1182495" y="1331579"/>
                  </a:lnTo>
                  <a:lnTo>
                    <a:pt x="1173970" y="1322163"/>
                  </a:lnTo>
                  <a:lnTo>
                    <a:pt x="1170331" y="1325342"/>
                  </a:lnTo>
                  <a:lnTo>
                    <a:pt x="1171578" y="1341116"/>
                  </a:lnTo>
                  <a:close/>
                </a:path>
                <a:path w="1471930" h="3218815">
                  <a:moveTo>
                    <a:pt x="1159031" y="1368940"/>
                  </a:moveTo>
                  <a:lnTo>
                    <a:pt x="1161486" y="1366796"/>
                  </a:lnTo>
                  <a:lnTo>
                    <a:pt x="1155487" y="1355173"/>
                  </a:lnTo>
                  <a:lnTo>
                    <a:pt x="1151884" y="1341457"/>
                  </a:lnTo>
                  <a:lnTo>
                    <a:pt x="177799" y="2192398"/>
                  </a:lnTo>
                  <a:lnTo>
                    <a:pt x="183339" y="2204422"/>
                  </a:lnTo>
                  <a:lnTo>
                    <a:pt x="1149068" y="1360780"/>
                  </a:lnTo>
                  <a:lnTo>
                    <a:pt x="1159031" y="1368940"/>
                  </a:lnTo>
                  <a:close/>
                </a:path>
                <a:path w="1471930" h="3218815">
                  <a:moveTo>
                    <a:pt x="172539" y="2213857"/>
                  </a:moveTo>
                  <a:lnTo>
                    <a:pt x="180540" y="2206867"/>
                  </a:lnTo>
                  <a:lnTo>
                    <a:pt x="169600" y="2199561"/>
                  </a:lnTo>
                  <a:lnTo>
                    <a:pt x="162745" y="2205549"/>
                  </a:lnTo>
                  <a:lnTo>
                    <a:pt x="172539" y="2213857"/>
                  </a:lnTo>
                  <a:close/>
                </a:path>
                <a:path w="1471930" h="3218815">
                  <a:moveTo>
                    <a:pt x="1174178" y="1355707"/>
                  </a:moveTo>
                  <a:lnTo>
                    <a:pt x="1183064" y="1347945"/>
                  </a:lnTo>
                  <a:lnTo>
                    <a:pt x="1175386" y="1337789"/>
                  </a:lnTo>
                  <a:lnTo>
                    <a:pt x="1165315" y="1346587"/>
                  </a:lnTo>
                  <a:lnTo>
                    <a:pt x="1174178" y="1355707"/>
                  </a:lnTo>
                  <a:close/>
                </a:path>
                <a:path w="1471930" h="3218815">
                  <a:moveTo>
                    <a:pt x="1171894" y="1357703"/>
                  </a:moveTo>
                  <a:lnTo>
                    <a:pt x="1172401" y="1357260"/>
                  </a:lnTo>
                  <a:lnTo>
                    <a:pt x="1161930" y="1349544"/>
                  </a:lnTo>
                  <a:lnTo>
                    <a:pt x="1171894" y="1357703"/>
                  </a:lnTo>
                  <a:close/>
                </a:path>
                <a:path w="1471930" h="3218815">
                  <a:moveTo>
                    <a:pt x="1165293" y="1363470"/>
                  </a:moveTo>
                  <a:lnTo>
                    <a:pt x="1169524" y="1359774"/>
                  </a:lnTo>
                  <a:lnTo>
                    <a:pt x="1159137" y="1351984"/>
                  </a:lnTo>
                  <a:lnTo>
                    <a:pt x="1165293" y="1363470"/>
                  </a:lnTo>
                  <a:close/>
                </a:path>
                <a:path w="1471930" h="3218815">
                  <a:moveTo>
                    <a:pt x="187410" y="2217729"/>
                  </a:moveTo>
                  <a:lnTo>
                    <a:pt x="1156662" y="1371010"/>
                  </a:lnTo>
                  <a:lnTo>
                    <a:pt x="1149068" y="1360780"/>
                  </a:lnTo>
                  <a:lnTo>
                    <a:pt x="178717" y="2208460"/>
                  </a:lnTo>
                  <a:lnTo>
                    <a:pt x="187410" y="2217729"/>
                  </a:lnTo>
                  <a:close/>
                </a:path>
                <a:path w="1471930" h="3218815">
                  <a:moveTo>
                    <a:pt x="184364" y="2220390"/>
                  </a:moveTo>
                  <a:lnTo>
                    <a:pt x="187410" y="2217729"/>
                  </a:lnTo>
                  <a:lnTo>
                    <a:pt x="175670" y="2211122"/>
                  </a:lnTo>
                  <a:lnTo>
                    <a:pt x="175501" y="2211269"/>
                  </a:lnTo>
                  <a:lnTo>
                    <a:pt x="184364" y="2220390"/>
                  </a:lnTo>
                  <a:close/>
                </a:path>
                <a:path w="1471930" h="3218815">
                  <a:moveTo>
                    <a:pt x="177509" y="2226379"/>
                  </a:moveTo>
                  <a:lnTo>
                    <a:pt x="184364" y="2220390"/>
                  </a:lnTo>
                  <a:lnTo>
                    <a:pt x="168138" y="2217701"/>
                  </a:lnTo>
                  <a:lnTo>
                    <a:pt x="177509" y="2226379"/>
                  </a:lnTo>
                  <a:close/>
                </a:path>
                <a:path w="1471930" h="3218815">
                  <a:moveTo>
                    <a:pt x="1164086" y="1381387"/>
                  </a:moveTo>
                  <a:lnTo>
                    <a:pt x="1170857" y="1375473"/>
                  </a:lnTo>
                  <a:lnTo>
                    <a:pt x="1163771" y="1364800"/>
                  </a:lnTo>
                  <a:lnTo>
                    <a:pt x="1157000" y="1370714"/>
                  </a:lnTo>
                  <a:lnTo>
                    <a:pt x="1164086" y="1381387"/>
                  </a:lnTo>
                  <a:close/>
                </a:path>
                <a:path w="1471930" h="3218815">
                  <a:moveTo>
                    <a:pt x="179517" y="2241488"/>
                  </a:moveTo>
                  <a:lnTo>
                    <a:pt x="1153931" y="1390259"/>
                  </a:lnTo>
                  <a:lnTo>
                    <a:pt x="1155307" y="1372193"/>
                  </a:lnTo>
                  <a:lnTo>
                    <a:pt x="175986" y="2227709"/>
                  </a:lnTo>
                  <a:lnTo>
                    <a:pt x="179517" y="2241488"/>
                  </a:lnTo>
                  <a:close/>
                </a:path>
                <a:path w="1471930" h="3218815">
                  <a:moveTo>
                    <a:pt x="166209" y="2253113"/>
                  </a:moveTo>
                  <a:lnTo>
                    <a:pt x="179517" y="2241488"/>
                  </a:lnTo>
                  <a:lnTo>
                    <a:pt x="170400" y="2232589"/>
                  </a:lnTo>
                  <a:lnTo>
                    <a:pt x="160959" y="2240836"/>
                  </a:lnTo>
                  <a:lnTo>
                    <a:pt x="166209" y="2253113"/>
                  </a:lnTo>
                  <a:close/>
                </a:path>
                <a:path w="1471930" h="3218815">
                  <a:moveTo>
                    <a:pt x="1144683" y="1415201"/>
                  </a:moveTo>
                  <a:lnTo>
                    <a:pt x="1150184" y="1410396"/>
                  </a:lnTo>
                  <a:lnTo>
                    <a:pt x="1142336" y="1400387"/>
                  </a:lnTo>
                  <a:lnTo>
                    <a:pt x="1138951" y="1403345"/>
                  </a:lnTo>
                  <a:lnTo>
                    <a:pt x="1144683" y="1415201"/>
                  </a:lnTo>
                  <a:close/>
                </a:path>
                <a:path w="1471930" h="3218815">
                  <a:moveTo>
                    <a:pt x="197433" y="2242701"/>
                  </a:moveTo>
                  <a:lnTo>
                    <a:pt x="1137574" y="1421411"/>
                  </a:lnTo>
                  <a:lnTo>
                    <a:pt x="1124819" y="1415691"/>
                  </a:lnTo>
                  <a:lnTo>
                    <a:pt x="188908" y="2233284"/>
                  </a:lnTo>
                  <a:lnTo>
                    <a:pt x="197433" y="2242701"/>
                  </a:lnTo>
                  <a:close/>
                </a:path>
                <a:path w="1471930" h="3218815">
                  <a:moveTo>
                    <a:pt x="145050" y="2288461"/>
                  </a:moveTo>
                  <a:lnTo>
                    <a:pt x="197433" y="2242701"/>
                  </a:lnTo>
                  <a:lnTo>
                    <a:pt x="188908" y="2233284"/>
                  </a:lnTo>
                  <a:lnTo>
                    <a:pt x="138090" y="2277678"/>
                  </a:lnTo>
                  <a:lnTo>
                    <a:pt x="145050" y="2288461"/>
                  </a:lnTo>
                  <a:close/>
                </a:path>
                <a:path w="1471930" h="3218815">
                  <a:moveTo>
                    <a:pt x="1141698" y="1434672"/>
                  </a:moveTo>
                  <a:lnTo>
                    <a:pt x="1134697" y="1423925"/>
                  </a:lnTo>
                  <a:lnTo>
                    <a:pt x="1130466" y="1427621"/>
                  </a:lnTo>
                  <a:lnTo>
                    <a:pt x="1141698" y="1434672"/>
                  </a:lnTo>
                  <a:close/>
                </a:path>
                <a:path w="1471930" h="3218815">
                  <a:moveTo>
                    <a:pt x="1092442" y="1477702"/>
                  </a:moveTo>
                  <a:lnTo>
                    <a:pt x="1127817" y="1446798"/>
                  </a:lnTo>
                  <a:lnTo>
                    <a:pt x="1130466" y="1427621"/>
                  </a:lnTo>
                  <a:lnTo>
                    <a:pt x="1085102" y="1467250"/>
                  </a:lnTo>
                  <a:lnTo>
                    <a:pt x="1092442" y="1477702"/>
                  </a:lnTo>
                  <a:close/>
                </a:path>
                <a:path w="1471930" h="3218815">
                  <a:moveTo>
                    <a:pt x="140542" y="2309263"/>
                  </a:moveTo>
                  <a:lnTo>
                    <a:pt x="1092442" y="1477701"/>
                  </a:lnTo>
                  <a:lnTo>
                    <a:pt x="1085102" y="1467250"/>
                  </a:lnTo>
                  <a:lnTo>
                    <a:pt x="134810" y="2297406"/>
                  </a:lnTo>
                  <a:lnTo>
                    <a:pt x="140542" y="2309263"/>
                  </a:lnTo>
                  <a:close/>
                </a:path>
                <a:path w="1471930" h="3218815">
                  <a:moveTo>
                    <a:pt x="134449" y="2314586"/>
                  </a:moveTo>
                  <a:lnTo>
                    <a:pt x="135211" y="2313920"/>
                  </a:lnTo>
                  <a:lnTo>
                    <a:pt x="126517" y="2304651"/>
                  </a:lnTo>
                  <a:lnTo>
                    <a:pt x="126093" y="2305021"/>
                  </a:lnTo>
                  <a:lnTo>
                    <a:pt x="134449" y="2314586"/>
                  </a:lnTo>
                  <a:close/>
                </a:path>
                <a:path w="1471930" h="3218815">
                  <a:moveTo>
                    <a:pt x="1140066" y="1452962"/>
                  </a:moveTo>
                  <a:lnTo>
                    <a:pt x="1131541" y="1443545"/>
                  </a:lnTo>
                  <a:lnTo>
                    <a:pt x="1129510" y="1445319"/>
                  </a:lnTo>
                  <a:lnTo>
                    <a:pt x="1140066" y="1452962"/>
                  </a:lnTo>
                  <a:close/>
                </a:path>
                <a:path w="1471930" h="3218815">
                  <a:moveTo>
                    <a:pt x="1136173" y="1456363"/>
                  </a:moveTo>
                  <a:lnTo>
                    <a:pt x="1137865" y="1454884"/>
                  </a:lnTo>
                  <a:lnTo>
                    <a:pt x="1129510" y="1445319"/>
                  </a:lnTo>
                  <a:lnTo>
                    <a:pt x="1127855" y="1446765"/>
                  </a:lnTo>
                  <a:lnTo>
                    <a:pt x="1136173" y="1456363"/>
                  </a:lnTo>
                  <a:close/>
                </a:path>
                <a:path w="1471930" h="3218815">
                  <a:moveTo>
                    <a:pt x="1133211" y="1458950"/>
                  </a:moveTo>
                  <a:lnTo>
                    <a:pt x="1136173" y="1456363"/>
                  </a:lnTo>
                  <a:lnTo>
                    <a:pt x="1125194" y="1449090"/>
                  </a:lnTo>
                  <a:lnTo>
                    <a:pt x="1123417" y="1450642"/>
                  </a:lnTo>
                  <a:lnTo>
                    <a:pt x="1133211" y="1458950"/>
                  </a:lnTo>
                  <a:close/>
                </a:path>
                <a:path w="1471930" h="3218815">
                  <a:moveTo>
                    <a:pt x="136796" y="2329399"/>
                  </a:moveTo>
                  <a:lnTo>
                    <a:pt x="1122550" y="1468263"/>
                  </a:lnTo>
                  <a:lnTo>
                    <a:pt x="1119441" y="1454116"/>
                  </a:lnTo>
                  <a:lnTo>
                    <a:pt x="129710" y="2318726"/>
                  </a:lnTo>
                  <a:lnTo>
                    <a:pt x="136796" y="2329399"/>
                  </a:lnTo>
                  <a:close/>
                </a:path>
                <a:path w="1471930" h="3218815">
                  <a:moveTo>
                    <a:pt x="128417" y="2336718"/>
                  </a:moveTo>
                  <a:lnTo>
                    <a:pt x="134849" y="2331099"/>
                  </a:lnTo>
                  <a:lnTo>
                    <a:pt x="123024" y="2324566"/>
                  </a:lnTo>
                  <a:lnTo>
                    <a:pt x="120401" y="2326858"/>
                  </a:lnTo>
                  <a:lnTo>
                    <a:pt x="128417" y="2336718"/>
                  </a:lnTo>
                  <a:close/>
                </a:path>
                <a:path w="1471930" h="3218815">
                  <a:moveTo>
                    <a:pt x="1133020" y="1475980"/>
                  </a:moveTo>
                  <a:lnTo>
                    <a:pt x="1133528" y="1475536"/>
                  </a:lnTo>
                  <a:lnTo>
                    <a:pt x="1125342" y="1465824"/>
                  </a:lnTo>
                  <a:lnTo>
                    <a:pt x="1124073" y="1466933"/>
                  </a:lnTo>
                  <a:lnTo>
                    <a:pt x="1131895" y="1474842"/>
                  </a:lnTo>
                  <a:lnTo>
                    <a:pt x="1133020" y="1475980"/>
                  </a:lnTo>
                  <a:close/>
                </a:path>
                <a:path w="1471930" h="3218815">
                  <a:moveTo>
                    <a:pt x="138973" y="2344360"/>
                  </a:moveTo>
                  <a:lnTo>
                    <a:pt x="1130397" y="1478272"/>
                  </a:lnTo>
                  <a:lnTo>
                    <a:pt x="1121872" y="1468855"/>
                  </a:lnTo>
                  <a:lnTo>
                    <a:pt x="130364" y="2335018"/>
                  </a:lnTo>
                  <a:lnTo>
                    <a:pt x="137890" y="2343185"/>
                  </a:lnTo>
                  <a:lnTo>
                    <a:pt x="138973" y="2344360"/>
                  </a:lnTo>
                  <a:close/>
                </a:path>
                <a:path w="1471930" h="3218815">
                  <a:moveTo>
                    <a:pt x="127040" y="2354785"/>
                  </a:moveTo>
                  <a:lnTo>
                    <a:pt x="134065" y="2348648"/>
                  </a:lnTo>
                  <a:lnTo>
                    <a:pt x="124948" y="2339749"/>
                  </a:lnTo>
                  <a:lnTo>
                    <a:pt x="119024" y="2344924"/>
                  </a:lnTo>
                  <a:lnTo>
                    <a:pt x="126032" y="2353544"/>
                  </a:lnTo>
                  <a:lnTo>
                    <a:pt x="127040" y="2354785"/>
                  </a:lnTo>
                  <a:close/>
                </a:path>
                <a:path w="1471930" h="3218815">
                  <a:moveTo>
                    <a:pt x="120268" y="2360701"/>
                  </a:moveTo>
                  <a:lnTo>
                    <a:pt x="120437" y="2360553"/>
                  </a:lnTo>
                  <a:lnTo>
                    <a:pt x="111743" y="2351285"/>
                  </a:lnTo>
                  <a:lnTo>
                    <a:pt x="110727" y="2352172"/>
                  </a:lnTo>
                  <a:lnTo>
                    <a:pt x="118929" y="2359749"/>
                  </a:lnTo>
                  <a:lnTo>
                    <a:pt x="120268" y="2360701"/>
                  </a:lnTo>
                  <a:close/>
                </a:path>
                <a:path w="1471930" h="3218815">
                  <a:moveTo>
                    <a:pt x="120109" y="2360839"/>
                  </a:moveTo>
                  <a:lnTo>
                    <a:pt x="118929" y="2359749"/>
                  </a:lnTo>
                  <a:lnTo>
                    <a:pt x="109627" y="2353133"/>
                  </a:lnTo>
                  <a:lnTo>
                    <a:pt x="120109" y="2360839"/>
                  </a:lnTo>
                  <a:close/>
                </a:path>
                <a:path w="1471930" h="3218815">
                  <a:moveTo>
                    <a:pt x="169498" y="2334558"/>
                  </a:moveTo>
                  <a:lnTo>
                    <a:pt x="1115482" y="1508165"/>
                  </a:lnTo>
                  <a:lnTo>
                    <a:pt x="1111609" y="1494685"/>
                  </a:lnTo>
                  <a:lnTo>
                    <a:pt x="161735" y="2324476"/>
                  </a:lnTo>
                  <a:lnTo>
                    <a:pt x="169498" y="2334558"/>
                  </a:lnTo>
                  <a:close/>
                </a:path>
                <a:path w="1471930" h="3218815">
                  <a:moveTo>
                    <a:pt x="127017" y="2371668"/>
                  </a:moveTo>
                  <a:lnTo>
                    <a:pt x="169498" y="2334558"/>
                  </a:lnTo>
                  <a:lnTo>
                    <a:pt x="161735" y="2324476"/>
                  </a:lnTo>
                  <a:lnTo>
                    <a:pt x="119424" y="2361438"/>
                  </a:lnTo>
                  <a:lnTo>
                    <a:pt x="127017" y="2371668"/>
                  </a:lnTo>
                  <a:close/>
                </a:path>
                <a:path w="1471930" h="3218815">
                  <a:moveTo>
                    <a:pt x="121093" y="2376843"/>
                  </a:moveTo>
                  <a:lnTo>
                    <a:pt x="127017" y="2371668"/>
                  </a:lnTo>
                  <a:lnTo>
                    <a:pt x="113838" y="2366318"/>
                  </a:lnTo>
                  <a:lnTo>
                    <a:pt x="121093" y="2376843"/>
                  </a:lnTo>
                  <a:close/>
                </a:path>
                <a:path w="1471930" h="3218815">
                  <a:moveTo>
                    <a:pt x="160166" y="2359573"/>
                  </a:moveTo>
                  <a:lnTo>
                    <a:pt x="1110294" y="1529561"/>
                  </a:lnTo>
                  <a:lnTo>
                    <a:pt x="1105659" y="1516745"/>
                  </a:lnTo>
                  <a:lnTo>
                    <a:pt x="152573" y="2349344"/>
                  </a:lnTo>
                  <a:lnTo>
                    <a:pt x="160166" y="2359573"/>
                  </a:lnTo>
                  <a:close/>
                </a:path>
                <a:path w="1471930" h="3218815">
                  <a:moveTo>
                    <a:pt x="116352" y="2397848"/>
                  </a:moveTo>
                  <a:lnTo>
                    <a:pt x="160082" y="2359647"/>
                  </a:lnTo>
                  <a:lnTo>
                    <a:pt x="152573" y="2349344"/>
                  </a:lnTo>
                  <a:lnTo>
                    <a:pt x="112905" y="2383996"/>
                  </a:lnTo>
                  <a:lnTo>
                    <a:pt x="116352" y="2397848"/>
                  </a:lnTo>
                  <a:close/>
                </a:path>
                <a:path w="1471930" h="3218815">
                  <a:moveTo>
                    <a:pt x="1065502" y="1585553"/>
                  </a:moveTo>
                  <a:lnTo>
                    <a:pt x="1108156" y="1548291"/>
                  </a:lnTo>
                  <a:lnTo>
                    <a:pt x="1100392" y="1538210"/>
                  </a:lnTo>
                  <a:lnTo>
                    <a:pt x="1058329" y="1574955"/>
                  </a:lnTo>
                  <a:lnTo>
                    <a:pt x="1065502" y="1585553"/>
                  </a:lnTo>
                  <a:close/>
                </a:path>
                <a:path w="1471930" h="3218815">
                  <a:moveTo>
                    <a:pt x="109882" y="2420365"/>
                  </a:moveTo>
                  <a:lnTo>
                    <a:pt x="1065502" y="1585553"/>
                  </a:lnTo>
                  <a:lnTo>
                    <a:pt x="1058329" y="1574955"/>
                  </a:lnTo>
                  <a:lnTo>
                    <a:pt x="104398" y="2408291"/>
                  </a:lnTo>
                  <a:lnTo>
                    <a:pt x="109882" y="2420365"/>
                  </a:lnTo>
                  <a:close/>
                </a:path>
                <a:path w="1471930" h="3218815">
                  <a:moveTo>
                    <a:pt x="92958" y="2435148"/>
                  </a:moveTo>
                  <a:lnTo>
                    <a:pt x="98366" y="2430424"/>
                  </a:lnTo>
                  <a:lnTo>
                    <a:pt x="89588" y="2421229"/>
                  </a:lnTo>
                  <a:lnTo>
                    <a:pt x="88827" y="2421894"/>
                  </a:lnTo>
                  <a:lnTo>
                    <a:pt x="92958" y="2435148"/>
                  </a:lnTo>
                  <a:close/>
                </a:path>
                <a:path w="1471930" h="3218815">
                  <a:moveTo>
                    <a:pt x="1094675" y="1576932"/>
                  </a:moveTo>
                  <a:lnTo>
                    <a:pt x="1097806" y="1574196"/>
                  </a:lnTo>
                  <a:lnTo>
                    <a:pt x="1088011" y="1565889"/>
                  </a:lnTo>
                  <a:lnTo>
                    <a:pt x="1094675" y="1576932"/>
                  </a:lnTo>
                  <a:close/>
                </a:path>
                <a:path w="1471930" h="3218815">
                  <a:moveTo>
                    <a:pt x="89204" y="2455292"/>
                  </a:moveTo>
                  <a:lnTo>
                    <a:pt x="1090953" y="1580183"/>
                  </a:lnTo>
                  <a:lnTo>
                    <a:pt x="1083359" y="1569953"/>
                  </a:lnTo>
                  <a:lnTo>
                    <a:pt x="85252" y="2441880"/>
                  </a:lnTo>
                  <a:lnTo>
                    <a:pt x="89204" y="2455292"/>
                  </a:lnTo>
                  <a:close/>
                </a:path>
                <a:path w="1471930" h="3218815">
                  <a:moveTo>
                    <a:pt x="87255" y="2456994"/>
                  </a:moveTo>
                  <a:lnTo>
                    <a:pt x="87509" y="2456772"/>
                  </a:lnTo>
                  <a:lnTo>
                    <a:pt x="79747" y="2446690"/>
                  </a:lnTo>
                  <a:lnTo>
                    <a:pt x="77630" y="2448539"/>
                  </a:lnTo>
                  <a:lnTo>
                    <a:pt x="87255" y="2456994"/>
                  </a:lnTo>
                  <a:close/>
                </a:path>
                <a:path w="1471930" h="3218815">
                  <a:moveTo>
                    <a:pt x="83257" y="2477350"/>
                  </a:moveTo>
                  <a:lnTo>
                    <a:pt x="1086021" y="1601355"/>
                  </a:lnTo>
                  <a:lnTo>
                    <a:pt x="1080120" y="1589647"/>
                  </a:lnTo>
                  <a:lnTo>
                    <a:pt x="70755" y="2471408"/>
                  </a:lnTo>
                  <a:lnTo>
                    <a:pt x="83257" y="2477350"/>
                  </a:lnTo>
                  <a:close/>
                </a:path>
                <a:path w="1471930" h="3218815">
                  <a:moveTo>
                    <a:pt x="66162" y="2492284"/>
                  </a:moveTo>
                  <a:lnTo>
                    <a:pt x="69040" y="2489770"/>
                  </a:lnTo>
                  <a:lnTo>
                    <a:pt x="63562" y="2477692"/>
                  </a:lnTo>
                  <a:lnTo>
                    <a:pt x="59245" y="2481463"/>
                  </a:lnTo>
                  <a:lnTo>
                    <a:pt x="66162" y="2492284"/>
                  </a:lnTo>
                  <a:close/>
                </a:path>
                <a:path w="1471930" h="3218815">
                  <a:moveTo>
                    <a:pt x="79172" y="2497782"/>
                  </a:moveTo>
                  <a:lnTo>
                    <a:pt x="1083548" y="1620379"/>
                  </a:lnTo>
                  <a:lnTo>
                    <a:pt x="1076458" y="1609709"/>
                  </a:lnTo>
                  <a:lnTo>
                    <a:pt x="69463" y="2489401"/>
                  </a:lnTo>
                  <a:lnTo>
                    <a:pt x="79172" y="2497782"/>
                  </a:lnTo>
                  <a:close/>
                </a:path>
                <a:path w="1471930" h="3218815">
                  <a:moveTo>
                    <a:pt x="75533" y="2500961"/>
                  </a:moveTo>
                  <a:lnTo>
                    <a:pt x="79172" y="2497782"/>
                  </a:lnTo>
                  <a:lnTo>
                    <a:pt x="67939" y="2490731"/>
                  </a:lnTo>
                  <a:lnTo>
                    <a:pt x="67601" y="2491027"/>
                  </a:lnTo>
                  <a:lnTo>
                    <a:pt x="75533" y="2500961"/>
                  </a:lnTo>
                  <a:close/>
                </a:path>
                <a:path w="1471930" h="3218815">
                  <a:moveTo>
                    <a:pt x="1069472" y="1649539"/>
                  </a:moveTo>
                  <a:lnTo>
                    <a:pt x="1076666" y="1643255"/>
                  </a:lnTo>
                  <a:lnTo>
                    <a:pt x="1069834" y="1632360"/>
                  </a:lnTo>
                  <a:lnTo>
                    <a:pt x="1060524" y="1640492"/>
                  </a:lnTo>
                  <a:lnTo>
                    <a:pt x="1069472" y="1649539"/>
                  </a:lnTo>
                  <a:close/>
                </a:path>
                <a:path w="1471930" h="3218815">
                  <a:moveTo>
                    <a:pt x="1037480" y="1677486"/>
                  </a:moveTo>
                  <a:lnTo>
                    <a:pt x="1068372" y="1650500"/>
                  </a:lnTo>
                  <a:lnTo>
                    <a:pt x="1060524" y="1640492"/>
                  </a:lnTo>
                  <a:lnTo>
                    <a:pt x="1029971" y="1667182"/>
                  </a:lnTo>
                  <a:lnTo>
                    <a:pt x="1037480" y="1677486"/>
                  </a:lnTo>
                  <a:close/>
                </a:path>
                <a:path w="1471930" h="3218815">
                  <a:moveTo>
                    <a:pt x="65101" y="2526938"/>
                  </a:moveTo>
                  <a:lnTo>
                    <a:pt x="1037480" y="1677486"/>
                  </a:lnTo>
                  <a:lnTo>
                    <a:pt x="1029971" y="1667182"/>
                  </a:lnTo>
                  <a:lnTo>
                    <a:pt x="61739" y="2513012"/>
                  </a:lnTo>
                  <a:lnTo>
                    <a:pt x="65101" y="2526938"/>
                  </a:lnTo>
                  <a:close/>
                </a:path>
                <a:path w="1471930" h="3218815">
                  <a:moveTo>
                    <a:pt x="52914" y="2537584"/>
                  </a:moveTo>
                  <a:lnTo>
                    <a:pt x="58415" y="2532779"/>
                  </a:lnTo>
                  <a:lnTo>
                    <a:pt x="51414" y="2522031"/>
                  </a:lnTo>
                  <a:lnTo>
                    <a:pt x="46505" y="2526319"/>
                  </a:lnTo>
                  <a:lnTo>
                    <a:pt x="52914" y="2537584"/>
                  </a:lnTo>
                  <a:close/>
                </a:path>
                <a:path w="1471930" h="3218815">
                  <a:moveTo>
                    <a:pt x="73033" y="2536872"/>
                  </a:moveTo>
                  <a:lnTo>
                    <a:pt x="1073755" y="1662661"/>
                  </a:lnTo>
                  <a:lnTo>
                    <a:pt x="1067083" y="1651626"/>
                  </a:lnTo>
                  <a:lnTo>
                    <a:pt x="64085" y="2527825"/>
                  </a:lnTo>
                  <a:lnTo>
                    <a:pt x="73033" y="2536872"/>
                  </a:lnTo>
                  <a:close/>
                </a:path>
                <a:path w="1471930" h="3218815">
                  <a:moveTo>
                    <a:pt x="66178" y="2542860"/>
                  </a:moveTo>
                  <a:lnTo>
                    <a:pt x="73033" y="2536872"/>
                  </a:lnTo>
                  <a:lnTo>
                    <a:pt x="60192" y="2531226"/>
                  </a:lnTo>
                  <a:lnTo>
                    <a:pt x="58669" y="2532557"/>
                  </a:lnTo>
                  <a:lnTo>
                    <a:pt x="66178" y="2542860"/>
                  </a:lnTo>
                  <a:close/>
                </a:path>
                <a:path w="1471930" h="3218815">
                  <a:moveTo>
                    <a:pt x="63808" y="2544931"/>
                  </a:moveTo>
                  <a:lnTo>
                    <a:pt x="66178" y="2542860"/>
                  </a:lnTo>
                  <a:lnTo>
                    <a:pt x="56299" y="2534627"/>
                  </a:lnTo>
                  <a:lnTo>
                    <a:pt x="63808" y="2544931"/>
                  </a:lnTo>
                  <a:close/>
                </a:path>
                <a:path w="1471930" h="3218815">
                  <a:moveTo>
                    <a:pt x="56021" y="2551734"/>
                  </a:moveTo>
                  <a:lnTo>
                    <a:pt x="49950" y="2540174"/>
                  </a:lnTo>
                  <a:lnTo>
                    <a:pt x="45634" y="2543944"/>
                  </a:lnTo>
                  <a:lnTo>
                    <a:pt x="56021" y="2551734"/>
                  </a:lnTo>
                  <a:close/>
                </a:path>
                <a:path w="1471930" h="3218815">
                  <a:moveTo>
                    <a:pt x="51028" y="2556096"/>
                  </a:moveTo>
                  <a:lnTo>
                    <a:pt x="53143" y="2554248"/>
                  </a:lnTo>
                  <a:lnTo>
                    <a:pt x="43265" y="2546014"/>
                  </a:lnTo>
                  <a:lnTo>
                    <a:pt x="40810" y="2548158"/>
                  </a:lnTo>
                  <a:lnTo>
                    <a:pt x="51028" y="2556096"/>
                  </a:lnTo>
                  <a:close/>
                </a:path>
                <a:path w="1471930" h="3218815">
                  <a:moveTo>
                    <a:pt x="39433" y="2566224"/>
                  </a:moveTo>
                  <a:lnTo>
                    <a:pt x="49589" y="2557353"/>
                  </a:lnTo>
                  <a:lnTo>
                    <a:pt x="40810" y="2548158"/>
                  </a:lnTo>
                  <a:lnTo>
                    <a:pt x="31840" y="2555994"/>
                  </a:lnTo>
                  <a:lnTo>
                    <a:pt x="39433" y="2566224"/>
                  </a:lnTo>
                  <a:close/>
                </a:path>
                <a:path w="1471930" h="3218815">
                  <a:moveTo>
                    <a:pt x="1070273" y="1682566"/>
                  </a:moveTo>
                  <a:lnTo>
                    <a:pt x="1073404" y="1679831"/>
                  </a:lnTo>
                  <a:lnTo>
                    <a:pt x="1065049" y="1670266"/>
                  </a:lnTo>
                  <a:lnTo>
                    <a:pt x="1060479" y="1674259"/>
                  </a:lnTo>
                  <a:lnTo>
                    <a:pt x="1070273" y="1682566"/>
                  </a:lnTo>
                  <a:close/>
                </a:path>
                <a:path w="1471930" h="3218815">
                  <a:moveTo>
                    <a:pt x="63130" y="2562387"/>
                  </a:moveTo>
                  <a:lnTo>
                    <a:pt x="1064857" y="1687298"/>
                  </a:lnTo>
                  <a:lnTo>
                    <a:pt x="1056840" y="1677438"/>
                  </a:lnTo>
                  <a:lnTo>
                    <a:pt x="59669" y="2548546"/>
                  </a:lnTo>
                  <a:lnTo>
                    <a:pt x="63130" y="2562387"/>
                  </a:lnTo>
                  <a:close/>
                </a:path>
                <a:path w="1471930" h="3218815">
                  <a:moveTo>
                    <a:pt x="40680" y="2581999"/>
                  </a:moveTo>
                  <a:lnTo>
                    <a:pt x="44573" y="2578598"/>
                  </a:lnTo>
                  <a:lnTo>
                    <a:pt x="43326" y="2562823"/>
                  </a:lnTo>
                  <a:lnTo>
                    <a:pt x="32156" y="2572582"/>
                  </a:lnTo>
                  <a:lnTo>
                    <a:pt x="40680" y="2581999"/>
                  </a:lnTo>
                  <a:close/>
                </a:path>
                <a:path w="1471930" h="3218815">
                  <a:moveTo>
                    <a:pt x="1065934" y="1703220"/>
                  </a:moveTo>
                  <a:lnTo>
                    <a:pt x="1066611" y="1702629"/>
                  </a:lnTo>
                  <a:lnTo>
                    <a:pt x="1060642" y="1695547"/>
                  </a:lnTo>
                  <a:lnTo>
                    <a:pt x="1058425" y="1692917"/>
                  </a:lnTo>
                  <a:lnTo>
                    <a:pt x="1056393" y="1694691"/>
                  </a:lnTo>
                  <a:lnTo>
                    <a:pt x="1065934" y="1703220"/>
                  </a:lnTo>
                  <a:close/>
                </a:path>
                <a:path w="1471930" h="3218815">
                  <a:moveTo>
                    <a:pt x="61647" y="2580546"/>
                  </a:moveTo>
                  <a:lnTo>
                    <a:pt x="1063649" y="1705216"/>
                  </a:lnTo>
                  <a:lnTo>
                    <a:pt x="1055498" y="1696975"/>
                  </a:lnTo>
                  <a:lnTo>
                    <a:pt x="1054701" y="1696170"/>
                  </a:lnTo>
                  <a:lnTo>
                    <a:pt x="57631" y="2567190"/>
                  </a:lnTo>
                  <a:lnTo>
                    <a:pt x="61647" y="2580546"/>
                  </a:lnTo>
                  <a:close/>
                </a:path>
                <a:path w="1471930" h="3218815">
                  <a:moveTo>
                    <a:pt x="48529" y="2592005"/>
                  </a:moveTo>
                  <a:lnTo>
                    <a:pt x="50899" y="2589935"/>
                  </a:lnTo>
                  <a:lnTo>
                    <a:pt x="42671" y="2581761"/>
                  </a:lnTo>
                  <a:lnTo>
                    <a:pt x="41867" y="2580962"/>
                  </a:lnTo>
                  <a:lnTo>
                    <a:pt x="48529" y="2592005"/>
                  </a:lnTo>
                  <a:close/>
                </a:path>
                <a:path w="1471930" h="3218815">
                  <a:moveTo>
                    <a:pt x="45312" y="2594816"/>
                  </a:moveTo>
                  <a:lnTo>
                    <a:pt x="47004" y="2593338"/>
                  </a:lnTo>
                  <a:lnTo>
                    <a:pt x="40003" y="2582590"/>
                  </a:lnTo>
                  <a:lnTo>
                    <a:pt x="36872" y="2585326"/>
                  </a:lnTo>
                  <a:lnTo>
                    <a:pt x="45312" y="2594816"/>
                  </a:lnTo>
                  <a:close/>
                </a:path>
                <a:path w="1471930" h="3218815">
                  <a:moveTo>
                    <a:pt x="37781" y="2601394"/>
                  </a:moveTo>
                  <a:lnTo>
                    <a:pt x="42098" y="2597624"/>
                  </a:lnTo>
                  <a:lnTo>
                    <a:pt x="34843" y="2587098"/>
                  </a:lnTo>
                  <a:lnTo>
                    <a:pt x="29849" y="2591460"/>
                  </a:lnTo>
                  <a:lnTo>
                    <a:pt x="37781" y="2601394"/>
                  </a:lnTo>
                  <a:close/>
                </a:path>
                <a:path w="1471930" h="3218815">
                  <a:moveTo>
                    <a:pt x="35835" y="2603095"/>
                  </a:moveTo>
                  <a:lnTo>
                    <a:pt x="37020" y="2602060"/>
                  </a:lnTo>
                  <a:lnTo>
                    <a:pt x="30619" y="2595356"/>
                  </a:lnTo>
                  <a:lnTo>
                    <a:pt x="29023" y="2593684"/>
                  </a:lnTo>
                  <a:lnTo>
                    <a:pt x="28241" y="2592865"/>
                  </a:lnTo>
                  <a:lnTo>
                    <a:pt x="35835" y="2603095"/>
                  </a:lnTo>
                  <a:close/>
                </a:path>
                <a:path w="1471930" h="3218815">
                  <a:moveTo>
                    <a:pt x="31942" y="2606496"/>
                  </a:moveTo>
                  <a:lnTo>
                    <a:pt x="34227" y="2604500"/>
                  </a:lnTo>
                  <a:lnTo>
                    <a:pt x="27463" y="2595046"/>
                  </a:lnTo>
                  <a:lnTo>
                    <a:pt x="26802" y="2594122"/>
                  </a:lnTo>
                  <a:lnTo>
                    <a:pt x="23816" y="2596730"/>
                  </a:lnTo>
                  <a:lnTo>
                    <a:pt x="24397" y="2597725"/>
                  </a:lnTo>
                  <a:lnTo>
                    <a:pt x="31942" y="2606496"/>
                  </a:lnTo>
                  <a:close/>
                </a:path>
                <a:path w="1471930" h="3218815">
                  <a:moveTo>
                    <a:pt x="30757" y="2607531"/>
                  </a:moveTo>
                  <a:lnTo>
                    <a:pt x="31942" y="2606496"/>
                  </a:lnTo>
                  <a:lnTo>
                    <a:pt x="24397" y="2597725"/>
                  </a:lnTo>
                  <a:lnTo>
                    <a:pt x="25582" y="2599756"/>
                  </a:lnTo>
                  <a:lnTo>
                    <a:pt x="30757" y="2607531"/>
                  </a:lnTo>
                  <a:close/>
                </a:path>
                <a:path w="1471930" h="3218815">
                  <a:moveTo>
                    <a:pt x="30334" y="2607900"/>
                  </a:moveTo>
                  <a:lnTo>
                    <a:pt x="30757" y="2607531"/>
                  </a:lnTo>
                  <a:lnTo>
                    <a:pt x="25582" y="2599756"/>
                  </a:lnTo>
                  <a:lnTo>
                    <a:pt x="30334" y="2607900"/>
                  </a:lnTo>
                  <a:close/>
                </a:path>
                <a:path w="1471930" h="3218815">
                  <a:moveTo>
                    <a:pt x="1067856" y="1718404"/>
                  </a:moveTo>
                  <a:lnTo>
                    <a:pt x="1073442" y="1713525"/>
                  </a:lnTo>
                  <a:lnTo>
                    <a:pt x="1062040" y="1706622"/>
                  </a:lnTo>
                  <a:lnTo>
                    <a:pt x="1059501" y="1708840"/>
                  </a:lnTo>
                  <a:lnTo>
                    <a:pt x="1067856" y="1718404"/>
                  </a:lnTo>
                  <a:close/>
                </a:path>
                <a:path w="1471930" h="3218815">
                  <a:moveTo>
                    <a:pt x="33612" y="2621901"/>
                  </a:moveTo>
                  <a:lnTo>
                    <a:pt x="1066673" y="1719438"/>
                  </a:lnTo>
                  <a:lnTo>
                    <a:pt x="1057556" y="1710539"/>
                  </a:lnTo>
                  <a:lnTo>
                    <a:pt x="25764" y="2611893"/>
                  </a:lnTo>
                  <a:lnTo>
                    <a:pt x="33612" y="2621901"/>
                  </a:lnTo>
                  <a:close/>
                </a:path>
                <a:path w="1471930" h="3218815">
                  <a:moveTo>
                    <a:pt x="19794" y="2650835"/>
                  </a:moveTo>
                  <a:lnTo>
                    <a:pt x="1036015" y="1763084"/>
                  </a:lnTo>
                  <a:lnTo>
                    <a:pt x="1027321" y="1753815"/>
                  </a:lnTo>
                  <a:lnTo>
                    <a:pt x="11439" y="2641270"/>
                  </a:lnTo>
                  <a:lnTo>
                    <a:pt x="19794" y="2650835"/>
                  </a:lnTo>
                  <a:close/>
                </a:path>
                <a:path w="1471930" h="3218815">
                  <a:moveTo>
                    <a:pt x="1039377" y="1777011"/>
                  </a:moveTo>
                  <a:lnTo>
                    <a:pt x="1046062" y="1771170"/>
                  </a:lnTo>
                  <a:lnTo>
                    <a:pt x="1037369" y="1761901"/>
                  </a:lnTo>
                  <a:lnTo>
                    <a:pt x="1032968" y="1765746"/>
                  </a:lnTo>
                  <a:lnTo>
                    <a:pt x="1039377" y="1777011"/>
                  </a:lnTo>
                  <a:close/>
                </a:path>
                <a:path w="1471930" h="3218815">
                  <a:moveTo>
                    <a:pt x="1036499" y="1779524"/>
                  </a:moveTo>
                  <a:lnTo>
                    <a:pt x="1029244" y="1768999"/>
                  </a:lnTo>
                  <a:lnTo>
                    <a:pt x="1022728" y="1774691"/>
                  </a:lnTo>
                  <a:lnTo>
                    <a:pt x="1036499" y="1779524"/>
                  </a:lnTo>
                  <a:close/>
                </a:path>
                <a:path w="1471930" h="3218815">
                  <a:moveTo>
                    <a:pt x="1027275" y="1787583"/>
                  </a:moveTo>
                  <a:lnTo>
                    <a:pt x="1028544" y="1786474"/>
                  </a:lnTo>
                  <a:lnTo>
                    <a:pt x="1022728" y="1774691"/>
                  </a:lnTo>
                  <a:lnTo>
                    <a:pt x="1018242" y="1778610"/>
                  </a:lnTo>
                  <a:lnTo>
                    <a:pt x="1027275" y="1787583"/>
                  </a:lnTo>
                  <a:close/>
                </a:path>
                <a:path w="1471930" h="3218815">
                  <a:moveTo>
                    <a:pt x="19433" y="2668014"/>
                  </a:moveTo>
                  <a:lnTo>
                    <a:pt x="1026852" y="1787952"/>
                  </a:lnTo>
                  <a:lnTo>
                    <a:pt x="1018242" y="1778610"/>
                  </a:lnTo>
                  <a:lnTo>
                    <a:pt x="11924" y="2657710"/>
                  </a:lnTo>
                  <a:lnTo>
                    <a:pt x="19433" y="2668014"/>
                  </a:lnTo>
                  <a:close/>
                </a:path>
                <a:path w="1471930" h="3218815">
                  <a:moveTo>
                    <a:pt x="12578" y="2674002"/>
                  </a:moveTo>
                  <a:lnTo>
                    <a:pt x="16047" y="2670971"/>
                  </a:lnTo>
                  <a:lnTo>
                    <a:pt x="7607" y="2661481"/>
                  </a:lnTo>
                  <a:lnTo>
                    <a:pt x="7354" y="2661703"/>
                  </a:lnTo>
                  <a:lnTo>
                    <a:pt x="12578" y="2674002"/>
                  </a:lnTo>
                  <a:close/>
                </a:path>
                <a:path w="1471930" h="3218815">
                  <a:moveTo>
                    <a:pt x="1021243" y="1809715"/>
                  </a:moveTo>
                  <a:lnTo>
                    <a:pt x="1032330" y="1800030"/>
                  </a:lnTo>
                  <a:lnTo>
                    <a:pt x="1025582" y="1789061"/>
                  </a:lnTo>
                  <a:lnTo>
                    <a:pt x="1013650" y="1799485"/>
                  </a:lnTo>
                  <a:lnTo>
                    <a:pt x="1021243" y="1809715"/>
                  </a:lnTo>
                  <a:close/>
                </a:path>
                <a:path w="1471930" h="3218815">
                  <a:moveTo>
                    <a:pt x="52837" y="2655696"/>
                  </a:moveTo>
                  <a:lnTo>
                    <a:pt x="1021159" y="1809789"/>
                  </a:lnTo>
                  <a:lnTo>
                    <a:pt x="1013650" y="1799485"/>
                  </a:lnTo>
                  <a:lnTo>
                    <a:pt x="44058" y="2646502"/>
                  </a:lnTo>
                  <a:lnTo>
                    <a:pt x="52837" y="2655696"/>
                  </a:lnTo>
                  <a:close/>
                </a:path>
                <a:path w="1471930" h="3218815">
                  <a:moveTo>
                    <a:pt x="14078" y="2689555"/>
                  </a:moveTo>
                  <a:lnTo>
                    <a:pt x="52837" y="2655696"/>
                  </a:lnTo>
                  <a:lnTo>
                    <a:pt x="44058" y="2646502"/>
                  </a:lnTo>
                  <a:lnTo>
                    <a:pt x="7754" y="2678216"/>
                  </a:lnTo>
                  <a:lnTo>
                    <a:pt x="14078" y="2689555"/>
                  </a:lnTo>
                  <a:close/>
                </a:path>
                <a:path w="1471930" h="3218815">
                  <a:moveTo>
                    <a:pt x="1026129" y="1822311"/>
                  </a:moveTo>
                  <a:lnTo>
                    <a:pt x="1016419" y="1813929"/>
                  </a:lnTo>
                  <a:lnTo>
                    <a:pt x="1012357" y="1817478"/>
                  </a:lnTo>
                  <a:lnTo>
                    <a:pt x="1026129" y="1822311"/>
                  </a:lnTo>
                  <a:close/>
                </a:path>
                <a:path w="1471930" h="3218815">
                  <a:moveTo>
                    <a:pt x="17017" y="2703851"/>
                  </a:moveTo>
                  <a:lnTo>
                    <a:pt x="1016989" y="1830295"/>
                  </a:lnTo>
                  <a:lnTo>
                    <a:pt x="1010665" y="1818956"/>
                  </a:lnTo>
                  <a:lnTo>
                    <a:pt x="7561" y="2695248"/>
                  </a:lnTo>
                  <a:lnTo>
                    <a:pt x="17017" y="2703851"/>
                  </a:lnTo>
                  <a:close/>
                </a:path>
                <a:path w="1471930" h="3218815">
                  <a:moveTo>
                    <a:pt x="10478" y="2726427"/>
                  </a:moveTo>
                  <a:lnTo>
                    <a:pt x="59899" y="2683253"/>
                  </a:lnTo>
                  <a:lnTo>
                    <a:pt x="50867" y="2674280"/>
                  </a:lnTo>
                  <a:lnTo>
                    <a:pt x="17017" y="2703851"/>
                  </a:lnTo>
                  <a:lnTo>
                    <a:pt x="707" y="2701236"/>
                  </a:lnTo>
                  <a:lnTo>
                    <a:pt x="9279" y="2710611"/>
                  </a:lnTo>
                  <a:lnTo>
                    <a:pt x="10478" y="2726427"/>
                  </a:lnTo>
                  <a:close/>
                </a:path>
                <a:path w="1471930" h="3218815">
                  <a:moveTo>
                    <a:pt x="1016881" y="1847253"/>
                  </a:moveTo>
                  <a:lnTo>
                    <a:pt x="1024160" y="1840894"/>
                  </a:lnTo>
                  <a:lnTo>
                    <a:pt x="1015150" y="1831902"/>
                  </a:lnTo>
                  <a:lnTo>
                    <a:pt x="1008780" y="1837466"/>
                  </a:lnTo>
                  <a:lnTo>
                    <a:pt x="1016881" y="1847253"/>
                  </a:lnTo>
                  <a:close/>
                </a:path>
                <a:path w="1471930" h="3218815">
                  <a:moveTo>
                    <a:pt x="1016289" y="1847770"/>
                  </a:moveTo>
                  <a:lnTo>
                    <a:pt x="1008780" y="1837466"/>
                  </a:lnTo>
                  <a:lnTo>
                    <a:pt x="1006410" y="1839536"/>
                  </a:lnTo>
                  <a:lnTo>
                    <a:pt x="1016289" y="1847770"/>
                  </a:lnTo>
                  <a:close/>
                </a:path>
                <a:path w="1471930" h="3218815">
                  <a:moveTo>
                    <a:pt x="59899" y="2683253"/>
                  </a:moveTo>
                  <a:lnTo>
                    <a:pt x="1014596" y="1849249"/>
                  </a:lnTo>
                  <a:lnTo>
                    <a:pt x="1006410" y="1839536"/>
                  </a:lnTo>
                  <a:lnTo>
                    <a:pt x="50867" y="2674280"/>
                  </a:lnTo>
                  <a:lnTo>
                    <a:pt x="59899" y="2683253"/>
                  </a:lnTo>
                  <a:close/>
                </a:path>
                <a:path w="1471930" h="3218815">
                  <a:moveTo>
                    <a:pt x="1024558" y="1857409"/>
                  </a:moveTo>
                  <a:lnTo>
                    <a:pt x="1029636" y="1852974"/>
                  </a:lnTo>
                  <a:lnTo>
                    <a:pt x="1022212" y="1842596"/>
                  </a:lnTo>
                  <a:lnTo>
                    <a:pt x="1016288" y="1847771"/>
                  </a:lnTo>
                  <a:lnTo>
                    <a:pt x="1024558" y="1857409"/>
                  </a:lnTo>
                  <a:close/>
                </a:path>
                <a:path w="1471930" h="3218815">
                  <a:moveTo>
                    <a:pt x="1021767" y="1859848"/>
                  </a:moveTo>
                  <a:lnTo>
                    <a:pt x="1015527" y="1848435"/>
                  </a:lnTo>
                  <a:lnTo>
                    <a:pt x="1011550" y="1851910"/>
                  </a:lnTo>
                  <a:lnTo>
                    <a:pt x="1021767" y="1859848"/>
                  </a:lnTo>
                  <a:close/>
                </a:path>
                <a:path w="1471930" h="3218815">
                  <a:moveTo>
                    <a:pt x="1007211" y="1872564"/>
                  </a:moveTo>
                  <a:lnTo>
                    <a:pt x="1010426" y="1869755"/>
                  </a:lnTo>
                  <a:lnTo>
                    <a:pt x="1002917" y="1859451"/>
                  </a:lnTo>
                  <a:lnTo>
                    <a:pt x="997755" y="1863961"/>
                  </a:lnTo>
                  <a:lnTo>
                    <a:pt x="1007211" y="1872564"/>
                  </a:lnTo>
                  <a:close/>
                </a:path>
                <a:path w="1471930" h="3218815">
                  <a:moveTo>
                    <a:pt x="1001794" y="1877296"/>
                  </a:moveTo>
                  <a:lnTo>
                    <a:pt x="997755" y="1863961"/>
                  </a:lnTo>
                  <a:lnTo>
                    <a:pt x="993270" y="1867879"/>
                  </a:lnTo>
                  <a:lnTo>
                    <a:pt x="1001794" y="1877296"/>
                  </a:lnTo>
                  <a:close/>
                </a:path>
                <a:path w="1471930" h="3218815">
                  <a:moveTo>
                    <a:pt x="14602" y="2739688"/>
                  </a:moveTo>
                  <a:lnTo>
                    <a:pt x="1001794" y="1877296"/>
                  </a:lnTo>
                  <a:lnTo>
                    <a:pt x="992677" y="1868397"/>
                  </a:lnTo>
                  <a:lnTo>
                    <a:pt x="8870" y="2727832"/>
                  </a:lnTo>
                  <a:lnTo>
                    <a:pt x="14602" y="2739688"/>
                  </a:lnTo>
                  <a:close/>
                </a:path>
                <a:path w="1471930" h="3218815">
                  <a:moveTo>
                    <a:pt x="14602" y="2739688"/>
                  </a:moveTo>
                  <a:lnTo>
                    <a:pt x="8870" y="2727832"/>
                  </a:lnTo>
                  <a:lnTo>
                    <a:pt x="7431" y="2729089"/>
                  </a:lnTo>
                  <a:lnTo>
                    <a:pt x="14602" y="2739688"/>
                  </a:lnTo>
                  <a:close/>
                </a:path>
                <a:path w="1471930" h="3218815">
                  <a:moveTo>
                    <a:pt x="7492" y="2745899"/>
                  </a:moveTo>
                  <a:lnTo>
                    <a:pt x="14602" y="2739688"/>
                  </a:lnTo>
                  <a:lnTo>
                    <a:pt x="7431" y="2729089"/>
                  </a:lnTo>
                  <a:lnTo>
                    <a:pt x="3453" y="2732564"/>
                  </a:lnTo>
                  <a:lnTo>
                    <a:pt x="7492" y="2745899"/>
                  </a:lnTo>
                  <a:close/>
                </a:path>
                <a:path w="1471930" h="3218815">
                  <a:moveTo>
                    <a:pt x="9129" y="2761332"/>
                  </a:moveTo>
                  <a:lnTo>
                    <a:pt x="1010996" y="1886121"/>
                  </a:lnTo>
                  <a:lnTo>
                    <a:pt x="1002472" y="1876704"/>
                  </a:lnTo>
                  <a:lnTo>
                    <a:pt x="4361" y="2748634"/>
                  </a:lnTo>
                  <a:lnTo>
                    <a:pt x="9129" y="2761332"/>
                  </a:lnTo>
                  <a:close/>
                </a:path>
                <a:path w="1471930" h="3218815">
                  <a:moveTo>
                    <a:pt x="10373" y="2777109"/>
                  </a:moveTo>
                  <a:lnTo>
                    <a:pt x="1004542" y="1908623"/>
                  </a:lnTo>
                  <a:lnTo>
                    <a:pt x="995001" y="1900093"/>
                  </a:lnTo>
                  <a:lnTo>
                    <a:pt x="5534" y="2764473"/>
                  </a:lnTo>
                  <a:lnTo>
                    <a:pt x="10373" y="2777109"/>
                  </a:lnTo>
                  <a:close/>
                </a:path>
                <a:path w="1471930" h="3218815">
                  <a:moveTo>
                    <a:pt x="989370" y="1938740"/>
                  </a:moveTo>
                  <a:lnTo>
                    <a:pt x="989709" y="1938444"/>
                  </a:lnTo>
                  <a:lnTo>
                    <a:pt x="981354" y="1928879"/>
                  </a:lnTo>
                  <a:lnTo>
                    <a:pt x="980592" y="1929545"/>
                  </a:lnTo>
                  <a:lnTo>
                    <a:pt x="989370" y="1938740"/>
                  </a:lnTo>
                  <a:close/>
                </a:path>
                <a:path w="1471930" h="3218815">
                  <a:moveTo>
                    <a:pt x="48298" y="2760842"/>
                  </a:moveTo>
                  <a:lnTo>
                    <a:pt x="984124" y="1943323"/>
                  </a:lnTo>
                  <a:lnTo>
                    <a:pt x="980338" y="1929766"/>
                  </a:lnTo>
                  <a:lnTo>
                    <a:pt x="40705" y="2750612"/>
                  </a:lnTo>
                  <a:lnTo>
                    <a:pt x="48298" y="2760842"/>
                  </a:lnTo>
                  <a:close/>
                </a:path>
                <a:path w="1471930" h="3218815">
                  <a:moveTo>
                    <a:pt x="5139" y="2798545"/>
                  </a:moveTo>
                  <a:lnTo>
                    <a:pt x="48298" y="2760842"/>
                  </a:lnTo>
                  <a:lnTo>
                    <a:pt x="40705" y="2750612"/>
                  </a:lnTo>
                  <a:lnTo>
                    <a:pt x="0" y="2786171"/>
                  </a:lnTo>
                  <a:lnTo>
                    <a:pt x="5139" y="2798545"/>
                  </a:lnTo>
                  <a:close/>
                </a:path>
                <a:path w="1471930" h="3218815">
                  <a:moveTo>
                    <a:pt x="9178" y="2811880"/>
                  </a:moveTo>
                  <a:lnTo>
                    <a:pt x="979700" y="1964051"/>
                  </a:lnTo>
                  <a:lnTo>
                    <a:pt x="976253" y="1950198"/>
                  </a:lnTo>
                  <a:lnTo>
                    <a:pt x="3023" y="2800393"/>
                  </a:lnTo>
                  <a:lnTo>
                    <a:pt x="9178" y="2811880"/>
                  </a:lnTo>
                  <a:close/>
                </a:path>
                <a:path w="1471930" h="3218815">
                  <a:moveTo>
                    <a:pt x="13556" y="2824919"/>
                  </a:moveTo>
                  <a:lnTo>
                    <a:pt x="969607" y="1989732"/>
                  </a:lnTo>
                  <a:lnTo>
                    <a:pt x="964298" y="1977506"/>
                  </a:lnTo>
                  <a:lnTo>
                    <a:pt x="7147" y="2813654"/>
                  </a:lnTo>
                  <a:lnTo>
                    <a:pt x="13556" y="2824919"/>
                  </a:lnTo>
                  <a:close/>
                </a:path>
                <a:path w="1471930" h="3218815">
                  <a:moveTo>
                    <a:pt x="52884" y="2807426"/>
                  </a:moveTo>
                  <a:lnTo>
                    <a:pt x="970176" y="2006098"/>
                  </a:lnTo>
                  <a:lnTo>
                    <a:pt x="961313" y="1996977"/>
                  </a:lnTo>
                  <a:lnTo>
                    <a:pt x="41380" y="2800613"/>
                  </a:lnTo>
                  <a:lnTo>
                    <a:pt x="52884" y="2807426"/>
                  </a:lnTo>
                  <a:close/>
                </a:path>
                <a:path w="1471930" h="3218815">
                  <a:moveTo>
                    <a:pt x="49668" y="2810236"/>
                  </a:moveTo>
                  <a:lnTo>
                    <a:pt x="52884" y="2807426"/>
                  </a:lnTo>
                  <a:lnTo>
                    <a:pt x="41380" y="2800613"/>
                  </a:lnTo>
                  <a:lnTo>
                    <a:pt x="49668" y="2810236"/>
                  </a:lnTo>
                  <a:close/>
                </a:path>
                <a:path w="1471930" h="3218815">
                  <a:moveTo>
                    <a:pt x="18357" y="2837589"/>
                  </a:moveTo>
                  <a:lnTo>
                    <a:pt x="49668" y="2810236"/>
                  </a:lnTo>
                  <a:lnTo>
                    <a:pt x="41380" y="2800613"/>
                  </a:lnTo>
                  <a:lnTo>
                    <a:pt x="12456" y="2825880"/>
                  </a:lnTo>
                  <a:lnTo>
                    <a:pt x="18357" y="2837589"/>
                  </a:lnTo>
                  <a:close/>
                </a:path>
                <a:path w="1471930" h="3218815">
                  <a:moveTo>
                    <a:pt x="21634" y="2851589"/>
                  </a:moveTo>
                  <a:lnTo>
                    <a:pt x="962706" y="2029487"/>
                  </a:lnTo>
                  <a:lnTo>
                    <a:pt x="955959" y="2018518"/>
                  </a:lnTo>
                  <a:lnTo>
                    <a:pt x="15141" y="2840398"/>
                  </a:lnTo>
                  <a:lnTo>
                    <a:pt x="21634" y="2851589"/>
                  </a:lnTo>
                  <a:close/>
                </a:path>
                <a:path w="1471930" h="3218815">
                  <a:moveTo>
                    <a:pt x="34960" y="2873675"/>
                  </a:moveTo>
                  <a:lnTo>
                    <a:pt x="941151" y="2082044"/>
                  </a:lnTo>
                  <a:lnTo>
                    <a:pt x="929254" y="2075573"/>
                  </a:lnTo>
                  <a:lnTo>
                    <a:pt x="964968" y="2044374"/>
                  </a:lnTo>
                  <a:lnTo>
                    <a:pt x="954074" y="2037028"/>
                  </a:lnTo>
                  <a:lnTo>
                    <a:pt x="20111" y="2852920"/>
                  </a:lnTo>
                  <a:lnTo>
                    <a:pt x="27366" y="2863445"/>
                  </a:lnTo>
                  <a:lnTo>
                    <a:pt x="34960" y="2873675"/>
                  </a:lnTo>
                  <a:close/>
                </a:path>
                <a:path w="1471930" h="3218815">
                  <a:moveTo>
                    <a:pt x="942011" y="2081293"/>
                  </a:moveTo>
                  <a:lnTo>
                    <a:pt x="951912" y="2072643"/>
                  </a:lnTo>
                  <a:lnTo>
                    <a:pt x="944488" y="2062266"/>
                  </a:lnTo>
                  <a:lnTo>
                    <a:pt x="929254" y="2075573"/>
                  </a:lnTo>
                  <a:lnTo>
                    <a:pt x="942011" y="2081293"/>
                  </a:lnTo>
                  <a:close/>
                </a:path>
                <a:path w="1471930" h="3218815">
                  <a:moveTo>
                    <a:pt x="942747" y="2097513"/>
                  </a:moveTo>
                  <a:lnTo>
                    <a:pt x="933123" y="2089058"/>
                  </a:lnTo>
                  <a:lnTo>
                    <a:pt x="927706" y="2093789"/>
                  </a:lnTo>
                  <a:lnTo>
                    <a:pt x="942747" y="2097513"/>
                  </a:lnTo>
                  <a:close/>
                </a:path>
                <a:path w="1471930" h="3218815">
                  <a:moveTo>
                    <a:pt x="935046" y="2104241"/>
                  </a:moveTo>
                  <a:lnTo>
                    <a:pt x="936654" y="2102836"/>
                  </a:lnTo>
                  <a:lnTo>
                    <a:pt x="927706" y="2093789"/>
                  </a:lnTo>
                  <a:lnTo>
                    <a:pt x="926606" y="2094750"/>
                  </a:lnTo>
                  <a:lnTo>
                    <a:pt x="935046" y="2104241"/>
                  </a:lnTo>
                  <a:close/>
                </a:path>
                <a:path w="1471930" h="3218815">
                  <a:moveTo>
                    <a:pt x="43484" y="2883092"/>
                  </a:moveTo>
                  <a:lnTo>
                    <a:pt x="930224" y="2108453"/>
                  </a:lnTo>
                  <a:lnTo>
                    <a:pt x="923561" y="2097410"/>
                  </a:lnTo>
                  <a:lnTo>
                    <a:pt x="35637" y="2873084"/>
                  </a:lnTo>
                  <a:lnTo>
                    <a:pt x="43484" y="2883092"/>
                  </a:lnTo>
                  <a:close/>
                </a:path>
                <a:path w="1471930" h="3218815">
                  <a:moveTo>
                    <a:pt x="931894" y="2123858"/>
                  </a:moveTo>
                  <a:lnTo>
                    <a:pt x="927093" y="2111188"/>
                  </a:lnTo>
                  <a:lnTo>
                    <a:pt x="922777" y="2114959"/>
                  </a:lnTo>
                  <a:lnTo>
                    <a:pt x="931894" y="2123858"/>
                  </a:lnTo>
                  <a:close/>
                </a:path>
                <a:path w="1471930" h="3218815">
                  <a:moveTo>
                    <a:pt x="58102" y="2887185"/>
                  </a:moveTo>
                  <a:lnTo>
                    <a:pt x="928339" y="2126963"/>
                  </a:lnTo>
                  <a:lnTo>
                    <a:pt x="917022" y="2119986"/>
                  </a:lnTo>
                  <a:lnTo>
                    <a:pt x="46362" y="2880578"/>
                  </a:lnTo>
                  <a:lnTo>
                    <a:pt x="58102" y="2887185"/>
                  </a:lnTo>
                  <a:close/>
                </a:path>
                <a:path w="1471930" h="3218815">
                  <a:moveTo>
                    <a:pt x="62287" y="2900393"/>
                  </a:moveTo>
                  <a:lnTo>
                    <a:pt x="924417" y="2147253"/>
                  </a:lnTo>
                  <a:lnTo>
                    <a:pt x="917168" y="2136722"/>
                  </a:lnTo>
                  <a:lnTo>
                    <a:pt x="55035" y="2889865"/>
                  </a:lnTo>
                  <a:lnTo>
                    <a:pt x="62287" y="2900393"/>
                  </a:lnTo>
                  <a:close/>
                </a:path>
                <a:path w="1471930" h="3218815">
                  <a:moveTo>
                    <a:pt x="75828" y="2905427"/>
                  </a:moveTo>
                  <a:lnTo>
                    <a:pt x="918815" y="2169010"/>
                  </a:lnTo>
                  <a:lnTo>
                    <a:pt x="911645" y="2158411"/>
                  </a:lnTo>
                  <a:lnTo>
                    <a:pt x="68658" y="2894828"/>
                  </a:lnTo>
                  <a:lnTo>
                    <a:pt x="75828" y="2905427"/>
                  </a:lnTo>
                  <a:close/>
                </a:path>
                <a:path w="1471930" h="3218815">
                  <a:moveTo>
                    <a:pt x="914984" y="2189220"/>
                  </a:moveTo>
                  <a:lnTo>
                    <a:pt x="916592" y="2187816"/>
                  </a:lnTo>
                  <a:lnTo>
                    <a:pt x="914838" y="2172485"/>
                  </a:lnTo>
                  <a:lnTo>
                    <a:pt x="904513" y="2181504"/>
                  </a:lnTo>
                  <a:lnTo>
                    <a:pt x="914984" y="2189220"/>
                  </a:lnTo>
                  <a:close/>
                </a:path>
                <a:path w="1471930" h="3218815">
                  <a:moveTo>
                    <a:pt x="83083" y="2915953"/>
                  </a:moveTo>
                  <a:lnTo>
                    <a:pt x="910160" y="2193435"/>
                  </a:lnTo>
                  <a:lnTo>
                    <a:pt x="901382" y="2184240"/>
                  </a:lnTo>
                  <a:lnTo>
                    <a:pt x="74220" y="2906832"/>
                  </a:lnTo>
                  <a:lnTo>
                    <a:pt x="83083" y="2915953"/>
                  </a:lnTo>
                  <a:close/>
                </a:path>
                <a:path w="1471930" h="3218815">
                  <a:moveTo>
                    <a:pt x="95247" y="2922190"/>
                  </a:moveTo>
                  <a:lnTo>
                    <a:pt x="915384" y="2205734"/>
                  </a:lnTo>
                  <a:lnTo>
                    <a:pt x="903813" y="2198979"/>
                  </a:lnTo>
                  <a:lnTo>
                    <a:pt x="85876" y="2913513"/>
                  </a:lnTo>
                  <a:lnTo>
                    <a:pt x="95247" y="2922190"/>
                  </a:lnTo>
                  <a:close/>
                </a:path>
                <a:path w="1471930" h="3218815">
                  <a:moveTo>
                    <a:pt x="89577" y="2927144"/>
                  </a:moveTo>
                  <a:lnTo>
                    <a:pt x="94993" y="2922412"/>
                  </a:lnTo>
                  <a:lnTo>
                    <a:pt x="78852" y="2919649"/>
                  </a:lnTo>
                  <a:lnTo>
                    <a:pt x="89577" y="2927144"/>
                  </a:lnTo>
                  <a:close/>
                </a:path>
                <a:path w="1471930" h="3218815">
                  <a:moveTo>
                    <a:pt x="85006" y="2931137"/>
                  </a:moveTo>
                  <a:lnTo>
                    <a:pt x="88476" y="2928106"/>
                  </a:lnTo>
                  <a:lnTo>
                    <a:pt x="77146" y="2921139"/>
                  </a:lnTo>
                  <a:lnTo>
                    <a:pt x="85006" y="2931137"/>
                  </a:lnTo>
                  <a:close/>
                </a:path>
                <a:path w="1471930" h="3218815">
                  <a:moveTo>
                    <a:pt x="917223" y="2220991"/>
                  </a:moveTo>
                  <a:lnTo>
                    <a:pt x="912845" y="2207952"/>
                  </a:lnTo>
                  <a:lnTo>
                    <a:pt x="909799" y="2210614"/>
                  </a:lnTo>
                  <a:lnTo>
                    <a:pt x="917223" y="2220991"/>
                  </a:lnTo>
                  <a:close/>
                </a:path>
                <a:path w="1471930" h="3218815">
                  <a:moveTo>
                    <a:pt x="910792" y="2226610"/>
                  </a:moveTo>
                  <a:lnTo>
                    <a:pt x="911130" y="2226314"/>
                  </a:lnTo>
                  <a:lnTo>
                    <a:pt x="903452" y="2216158"/>
                  </a:lnTo>
                  <a:lnTo>
                    <a:pt x="901082" y="2218228"/>
                  </a:lnTo>
                  <a:lnTo>
                    <a:pt x="910792" y="2226610"/>
                  </a:lnTo>
                  <a:close/>
                </a:path>
                <a:path w="1471930" h="3218815">
                  <a:moveTo>
                    <a:pt x="896489" y="2239104"/>
                  </a:moveTo>
                  <a:lnTo>
                    <a:pt x="908591" y="2228532"/>
                  </a:lnTo>
                  <a:lnTo>
                    <a:pt x="901082" y="2218228"/>
                  </a:lnTo>
                  <a:lnTo>
                    <a:pt x="887203" y="2230353"/>
                  </a:lnTo>
                  <a:lnTo>
                    <a:pt x="896489" y="2239104"/>
                  </a:lnTo>
                  <a:close/>
                </a:path>
                <a:path w="1471930" h="3218815">
                  <a:moveTo>
                    <a:pt x="892342" y="2242727"/>
                  </a:moveTo>
                  <a:lnTo>
                    <a:pt x="892681" y="2242431"/>
                  </a:lnTo>
                  <a:lnTo>
                    <a:pt x="887203" y="2230353"/>
                  </a:lnTo>
                  <a:lnTo>
                    <a:pt x="883225" y="2233828"/>
                  </a:lnTo>
                  <a:lnTo>
                    <a:pt x="892342" y="2242727"/>
                  </a:lnTo>
                  <a:close/>
                </a:path>
                <a:path w="1471930" h="3218815">
                  <a:moveTo>
                    <a:pt x="108765" y="2927245"/>
                  </a:moveTo>
                  <a:lnTo>
                    <a:pt x="891242" y="2243688"/>
                  </a:lnTo>
                  <a:lnTo>
                    <a:pt x="883225" y="2233828"/>
                  </a:lnTo>
                  <a:lnTo>
                    <a:pt x="90791" y="2926083"/>
                  </a:lnTo>
                  <a:lnTo>
                    <a:pt x="108765" y="2927245"/>
                  </a:lnTo>
                  <a:close/>
                </a:path>
                <a:path w="1471930" h="3218815">
                  <a:moveTo>
                    <a:pt x="107834" y="2928058"/>
                  </a:moveTo>
                  <a:lnTo>
                    <a:pt x="108765" y="2927245"/>
                  </a:lnTo>
                  <a:lnTo>
                    <a:pt x="90791" y="2926083"/>
                  </a:lnTo>
                  <a:lnTo>
                    <a:pt x="107834" y="2928058"/>
                  </a:lnTo>
                  <a:close/>
                </a:path>
                <a:path w="1471930" h="3218815">
                  <a:moveTo>
                    <a:pt x="93955" y="2940183"/>
                  </a:moveTo>
                  <a:lnTo>
                    <a:pt x="107834" y="2928058"/>
                  </a:lnTo>
                  <a:lnTo>
                    <a:pt x="90791" y="2926083"/>
                  </a:lnTo>
                  <a:lnTo>
                    <a:pt x="85176" y="2930988"/>
                  </a:lnTo>
                  <a:lnTo>
                    <a:pt x="93955" y="2940183"/>
                  </a:lnTo>
                  <a:close/>
                </a:path>
                <a:path w="1471930" h="3218815">
                  <a:moveTo>
                    <a:pt x="81006" y="2951494"/>
                  </a:moveTo>
                  <a:lnTo>
                    <a:pt x="91585" y="2942253"/>
                  </a:lnTo>
                  <a:lnTo>
                    <a:pt x="81622" y="2934093"/>
                  </a:lnTo>
                  <a:lnTo>
                    <a:pt x="72143" y="2942373"/>
                  </a:lnTo>
                  <a:lnTo>
                    <a:pt x="81006" y="2951494"/>
                  </a:lnTo>
                  <a:close/>
                </a:path>
                <a:path w="1471930" h="3218815">
                  <a:moveTo>
                    <a:pt x="95856" y="2972249"/>
                  </a:moveTo>
                  <a:lnTo>
                    <a:pt x="881041" y="2286326"/>
                  </a:lnTo>
                  <a:lnTo>
                    <a:pt x="874106" y="2275475"/>
                  </a:lnTo>
                  <a:lnTo>
                    <a:pt x="901525" y="2251523"/>
                  </a:lnTo>
                  <a:lnTo>
                    <a:pt x="894543" y="2240805"/>
                  </a:lnTo>
                  <a:lnTo>
                    <a:pt x="74744" y="2956965"/>
                  </a:lnTo>
                  <a:lnTo>
                    <a:pt x="85934" y="2963379"/>
                  </a:lnTo>
                  <a:lnTo>
                    <a:pt x="95856" y="2972249"/>
                  </a:lnTo>
                  <a:close/>
                </a:path>
                <a:path w="1471930" h="3218815">
                  <a:moveTo>
                    <a:pt x="887557" y="2280634"/>
                  </a:moveTo>
                  <a:lnTo>
                    <a:pt x="898644" y="2270949"/>
                  </a:lnTo>
                  <a:lnTo>
                    <a:pt x="891114" y="2260617"/>
                  </a:lnTo>
                  <a:lnTo>
                    <a:pt x="878416" y="2271710"/>
                  </a:lnTo>
                  <a:lnTo>
                    <a:pt x="887557" y="2280634"/>
                  </a:lnTo>
                  <a:close/>
                </a:path>
                <a:path w="1471930" h="3218815">
                  <a:moveTo>
                    <a:pt x="887363" y="2297667"/>
                  </a:moveTo>
                  <a:lnTo>
                    <a:pt x="889987" y="2295375"/>
                  </a:lnTo>
                  <a:lnTo>
                    <a:pt x="880616" y="2286698"/>
                  </a:lnTo>
                  <a:lnTo>
                    <a:pt x="880447" y="2286846"/>
                  </a:lnTo>
                  <a:lnTo>
                    <a:pt x="887363" y="2297667"/>
                  </a:lnTo>
                  <a:close/>
                </a:path>
                <a:path w="1471930" h="3218815">
                  <a:moveTo>
                    <a:pt x="92906" y="2991689"/>
                  </a:moveTo>
                  <a:lnTo>
                    <a:pt x="883557" y="2300992"/>
                  </a:lnTo>
                  <a:lnTo>
                    <a:pt x="878079" y="2288914"/>
                  </a:lnTo>
                  <a:lnTo>
                    <a:pt x="84854" y="2981860"/>
                  </a:lnTo>
                  <a:lnTo>
                    <a:pt x="92906" y="2991689"/>
                  </a:lnTo>
                  <a:close/>
                </a:path>
                <a:path w="1471930" h="3218815">
                  <a:moveTo>
                    <a:pt x="88638" y="2995418"/>
                  </a:moveTo>
                  <a:lnTo>
                    <a:pt x="92906" y="2991689"/>
                  </a:lnTo>
                  <a:lnTo>
                    <a:pt x="81975" y="2984375"/>
                  </a:lnTo>
                  <a:lnTo>
                    <a:pt x="80029" y="2986075"/>
                  </a:lnTo>
                  <a:lnTo>
                    <a:pt x="88638" y="2995418"/>
                  </a:lnTo>
                  <a:close/>
                </a:path>
                <a:path w="1471930" h="3218815">
                  <a:moveTo>
                    <a:pt x="862184" y="2353390"/>
                  </a:moveTo>
                  <a:lnTo>
                    <a:pt x="863369" y="2352355"/>
                  </a:lnTo>
                  <a:lnTo>
                    <a:pt x="855099" y="2342716"/>
                  </a:lnTo>
                  <a:lnTo>
                    <a:pt x="875325" y="2325047"/>
                  </a:lnTo>
                  <a:lnTo>
                    <a:pt x="865446" y="2316813"/>
                  </a:lnTo>
                  <a:lnTo>
                    <a:pt x="835064" y="2343354"/>
                  </a:lnTo>
                  <a:lnTo>
                    <a:pt x="862184" y="2353390"/>
                  </a:lnTo>
                  <a:close/>
                </a:path>
                <a:path w="1471930" h="3218815">
                  <a:moveTo>
                    <a:pt x="108058" y="3012180"/>
                  </a:moveTo>
                  <a:lnTo>
                    <a:pt x="858122" y="2356938"/>
                  </a:lnTo>
                  <a:lnTo>
                    <a:pt x="834218" y="2344094"/>
                  </a:lnTo>
                  <a:lnTo>
                    <a:pt x="91516" y="2992903"/>
                  </a:lnTo>
                  <a:lnTo>
                    <a:pt x="98963" y="3003262"/>
                  </a:lnTo>
                  <a:lnTo>
                    <a:pt x="101226" y="3001285"/>
                  </a:lnTo>
                  <a:lnTo>
                    <a:pt x="108058" y="3012180"/>
                  </a:lnTo>
                  <a:close/>
                </a:path>
                <a:path w="1471930" h="3218815">
                  <a:moveTo>
                    <a:pt x="97404" y="3004623"/>
                  </a:moveTo>
                  <a:lnTo>
                    <a:pt x="88638" y="2995418"/>
                  </a:lnTo>
                  <a:lnTo>
                    <a:pt x="87199" y="2996675"/>
                  </a:lnTo>
                  <a:lnTo>
                    <a:pt x="97404" y="3004623"/>
                  </a:lnTo>
                  <a:close/>
                </a:path>
                <a:path w="1471930" h="3218815">
                  <a:moveTo>
                    <a:pt x="865316" y="2350654"/>
                  </a:moveTo>
                  <a:lnTo>
                    <a:pt x="881057" y="2336903"/>
                  </a:lnTo>
                  <a:lnTo>
                    <a:pt x="872702" y="2327339"/>
                  </a:lnTo>
                  <a:lnTo>
                    <a:pt x="856707" y="2341311"/>
                  </a:lnTo>
                  <a:lnTo>
                    <a:pt x="865316" y="2350654"/>
                  </a:lnTo>
                  <a:close/>
                </a:path>
                <a:path w="1471930" h="3218815">
                  <a:moveTo>
                    <a:pt x="100864" y="3018464"/>
                  </a:moveTo>
                  <a:lnTo>
                    <a:pt x="105350" y="3014546"/>
                  </a:lnTo>
                  <a:lnTo>
                    <a:pt x="94286" y="3007347"/>
                  </a:lnTo>
                  <a:lnTo>
                    <a:pt x="100864" y="3018464"/>
                  </a:lnTo>
                  <a:close/>
                </a:path>
                <a:path w="1471930" h="3218815">
                  <a:moveTo>
                    <a:pt x="881282" y="2353569"/>
                  </a:moveTo>
                  <a:lnTo>
                    <a:pt x="882473" y="2352530"/>
                  </a:lnTo>
                  <a:lnTo>
                    <a:pt x="875048" y="2342152"/>
                  </a:lnTo>
                  <a:lnTo>
                    <a:pt x="871324" y="2345405"/>
                  </a:lnTo>
                  <a:lnTo>
                    <a:pt x="881282" y="2353569"/>
                  </a:lnTo>
                  <a:close/>
                </a:path>
                <a:path w="1471930" h="3218815">
                  <a:moveTo>
                    <a:pt x="876041" y="2358148"/>
                  </a:moveTo>
                  <a:lnTo>
                    <a:pt x="878664" y="2355857"/>
                  </a:lnTo>
                  <a:lnTo>
                    <a:pt x="870166" y="2346417"/>
                  </a:lnTo>
                  <a:lnTo>
                    <a:pt x="866755" y="2349397"/>
                  </a:lnTo>
                  <a:lnTo>
                    <a:pt x="876041" y="2358148"/>
                  </a:lnTo>
                  <a:close/>
                </a:path>
                <a:path w="1471930" h="3218815">
                  <a:moveTo>
                    <a:pt x="868670" y="2364587"/>
                  </a:moveTo>
                  <a:lnTo>
                    <a:pt x="861844" y="2353687"/>
                  </a:lnTo>
                  <a:lnTo>
                    <a:pt x="858713" y="2356422"/>
                  </a:lnTo>
                  <a:lnTo>
                    <a:pt x="868670" y="2364587"/>
                  </a:lnTo>
                  <a:close/>
                </a:path>
                <a:path w="1471930" h="3218815">
                  <a:moveTo>
                    <a:pt x="865800" y="2367094"/>
                  </a:moveTo>
                  <a:lnTo>
                    <a:pt x="868531" y="2364709"/>
                  </a:lnTo>
                  <a:lnTo>
                    <a:pt x="857524" y="2357461"/>
                  </a:lnTo>
                  <a:lnTo>
                    <a:pt x="865800" y="2367094"/>
                  </a:lnTo>
                  <a:close/>
                </a:path>
                <a:path w="1471930" h="3218815">
                  <a:moveTo>
                    <a:pt x="862160" y="2370275"/>
                  </a:moveTo>
                  <a:lnTo>
                    <a:pt x="865800" y="2367094"/>
                  </a:lnTo>
                  <a:lnTo>
                    <a:pt x="853923" y="2360606"/>
                  </a:lnTo>
                  <a:lnTo>
                    <a:pt x="862160" y="2370275"/>
                  </a:lnTo>
                  <a:close/>
                </a:path>
                <a:path w="1471930" h="3218815">
                  <a:moveTo>
                    <a:pt x="117321" y="3037815"/>
                  </a:moveTo>
                  <a:lnTo>
                    <a:pt x="861461" y="2387748"/>
                  </a:lnTo>
                  <a:lnTo>
                    <a:pt x="856153" y="2375522"/>
                  </a:lnTo>
                  <a:lnTo>
                    <a:pt x="858353" y="2373600"/>
                  </a:lnTo>
                  <a:lnTo>
                    <a:pt x="850252" y="2363814"/>
                  </a:lnTo>
                  <a:lnTo>
                    <a:pt x="94602" y="3023935"/>
                  </a:lnTo>
                  <a:lnTo>
                    <a:pt x="106173" y="3030690"/>
                  </a:lnTo>
                  <a:lnTo>
                    <a:pt x="117321" y="3037815"/>
                  </a:lnTo>
                  <a:close/>
                </a:path>
                <a:path w="1471930" h="3218815">
                  <a:moveTo>
                    <a:pt x="118821" y="3053368"/>
                  </a:moveTo>
                  <a:lnTo>
                    <a:pt x="862708" y="2403523"/>
                  </a:lnTo>
                  <a:lnTo>
                    <a:pt x="852914" y="2395215"/>
                  </a:lnTo>
                  <a:lnTo>
                    <a:pt x="115375" y="3039515"/>
                  </a:lnTo>
                  <a:lnTo>
                    <a:pt x="118821" y="3053368"/>
                  </a:lnTo>
                  <a:close/>
                </a:path>
                <a:path w="1471930" h="3218815">
                  <a:moveTo>
                    <a:pt x="132170" y="3058570"/>
                  </a:moveTo>
                  <a:lnTo>
                    <a:pt x="868062" y="2415709"/>
                  </a:lnTo>
                  <a:lnTo>
                    <a:pt x="862116" y="2404040"/>
                  </a:lnTo>
                  <a:lnTo>
                    <a:pt x="122460" y="3050189"/>
                  </a:lnTo>
                  <a:lnTo>
                    <a:pt x="132170" y="3058570"/>
                  </a:lnTo>
                  <a:close/>
                </a:path>
                <a:path w="1471930" h="3218815">
                  <a:moveTo>
                    <a:pt x="807905" y="2485125"/>
                  </a:moveTo>
                  <a:lnTo>
                    <a:pt x="852337" y="2446309"/>
                  </a:lnTo>
                  <a:lnTo>
                    <a:pt x="846859" y="2434231"/>
                  </a:lnTo>
                  <a:lnTo>
                    <a:pt x="797011" y="2477778"/>
                  </a:lnTo>
                  <a:lnTo>
                    <a:pt x="807905" y="2485125"/>
                  </a:lnTo>
                  <a:close/>
                </a:path>
                <a:path w="1471930" h="3218815">
                  <a:moveTo>
                    <a:pt x="135532" y="3072496"/>
                  </a:moveTo>
                  <a:lnTo>
                    <a:pt x="807905" y="2485125"/>
                  </a:lnTo>
                  <a:lnTo>
                    <a:pt x="797011" y="2477778"/>
                  </a:lnTo>
                  <a:lnTo>
                    <a:pt x="127261" y="3062858"/>
                  </a:lnTo>
                  <a:lnTo>
                    <a:pt x="135532" y="3072496"/>
                  </a:lnTo>
                  <a:close/>
                </a:path>
                <a:path w="1471930" h="3218815">
                  <a:moveTo>
                    <a:pt x="143718" y="3082209"/>
                  </a:moveTo>
                  <a:lnTo>
                    <a:pt x="847673" y="2467247"/>
                  </a:lnTo>
                  <a:lnTo>
                    <a:pt x="844107" y="2453499"/>
                  </a:lnTo>
                  <a:lnTo>
                    <a:pt x="135786" y="3072275"/>
                  </a:lnTo>
                  <a:lnTo>
                    <a:pt x="143718" y="3082209"/>
                  </a:lnTo>
                  <a:close/>
                </a:path>
                <a:path w="1471930" h="3218815">
                  <a:moveTo>
                    <a:pt x="137879" y="3087310"/>
                  </a:moveTo>
                  <a:lnTo>
                    <a:pt x="143041" y="3082800"/>
                  </a:lnTo>
                  <a:lnTo>
                    <a:pt x="128762" y="3078411"/>
                  </a:lnTo>
                  <a:lnTo>
                    <a:pt x="137879" y="3087310"/>
                  </a:lnTo>
                  <a:close/>
                </a:path>
                <a:path w="1471930" h="3218815">
                  <a:moveTo>
                    <a:pt x="147757" y="3095544"/>
                  </a:moveTo>
                  <a:lnTo>
                    <a:pt x="845352" y="2486139"/>
                  </a:lnTo>
                  <a:lnTo>
                    <a:pt x="839366" y="2474504"/>
                  </a:lnTo>
                  <a:lnTo>
                    <a:pt x="138217" y="3087015"/>
                  </a:lnTo>
                  <a:lnTo>
                    <a:pt x="147757" y="3095544"/>
                  </a:lnTo>
                  <a:close/>
                </a:path>
                <a:path w="1471930" h="3218815">
                  <a:moveTo>
                    <a:pt x="165252" y="3097124"/>
                  </a:moveTo>
                  <a:lnTo>
                    <a:pt x="838728" y="2508789"/>
                  </a:lnTo>
                  <a:lnTo>
                    <a:pt x="834604" y="2495528"/>
                  </a:lnTo>
                  <a:lnTo>
                    <a:pt x="153342" y="3090665"/>
                  </a:lnTo>
                  <a:lnTo>
                    <a:pt x="165252" y="3097124"/>
                  </a:lnTo>
                  <a:close/>
                </a:path>
                <a:path w="1471930" h="3218815">
                  <a:moveTo>
                    <a:pt x="165991" y="3113342"/>
                  </a:moveTo>
                  <a:lnTo>
                    <a:pt x="838790" y="2525598"/>
                  </a:lnTo>
                  <a:lnTo>
                    <a:pt x="834835" y="2512189"/>
                  </a:lnTo>
                  <a:lnTo>
                    <a:pt x="158313" y="3103186"/>
                  </a:lnTo>
                  <a:lnTo>
                    <a:pt x="165991" y="3113342"/>
                  </a:lnTo>
                  <a:close/>
                </a:path>
                <a:path w="1471930" h="3218815">
                  <a:moveTo>
                    <a:pt x="175785" y="3121650"/>
                  </a:moveTo>
                  <a:lnTo>
                    <a:pt x="831912" y="2548470"/>
                  </a:lnTo>
                  <a:lnTo>
                    <a:pt x="828634" y="2534470"/>
                  </a:lnTo>
                  <a:lnTo>
                    <a:pt x="167007" y="3112455"/>
                  </a:lnTo>
                  <a:lnTo>
                    <a:pt x="175785" y="3121650"/>
                  </a:lnTo>
                  <a:close/>
                </a:path>
                <a:path w="1471930" h="3218815">
                  <a:moveTo>
                    <a:pt x="831466" y="2565723"/>
                  </a:moveTo>
                  <a:lnTo>
                    <a:pt x="831804" y="2565427"/>
                  </a:lnTo>
                  <a:lnTo>
                    <a:pt x="828442" y="2551501"/>
                  </a:lnTo>
                  <a:lnTo>
                    <a:pt x="822857" y="2556381"/>
                  </a:lnTo>
                  <a:lnTo>
                    <a:pt x="831466" y="2565723"/>
                  </a:lnTo>
                  <a:close/>
                </a:path>
                <a:path w="1471930" h="3218815">
                  <a:moveTo>
                    <a:pt x="826642" y="2569937"/>
                  </a:moveTo>
                  <a:lnTo>
                    <a:pt x="827658" y="2569050"/>
                  </a:lnTo>
                  <a:lnTo>
                    <a:pt x="821418" y="2557637"/>
                  </a:lnTo>
                  <a:lnTo>
                    <a:pt x="826642" y="2569937"/>
                  </a:lnTo>
                  <a:close/>
                </a:path>
                <a:path w="1471930" h="3218815">
                  <a:moveTo>
                    <a:pt x="188287" y="3127592"/>
                  </a:moveTo>
                  <a:lnTo>
                    <a:pt x="825373" y="2571046"/>
                  </a:lnTo>
                  <a:lnTo>
                    <a:pt x="817271" y="2561260"/>
                  </a:lnTo>
                  <a:lnTo>
                    <a:pt x="179424" y="3118471"/>
                  </a:lnTo>
                  <a:lnTo>
                    <a:pt x="188287" y="3127592"/>
                  </a:lnTo>
                  <a:close/>
                </a:path>
                <a:path w="1471930" h="3218815">
                  <a:moveTo>
                    <a:pt x="775924" y="2631107"/>
                  </a:moveTo>
                  <a:lnTo>
                    <a:pt x="810878" y="2600572"/>
                  </a:lnTo>
                  <a:lnTo>
                    <a:pt x="804131" y="2589602"/>
                  </a:lnTo>
                  <a:lnTo>
                    <a:pt x="766977" y="2622060"/>
                  </a:lnTo>
                  <a:lnTo>
                    <a:pt x="775924" y="2631107"/>
                  </a:lnTo>
                  <a:close/>
                </a:path>
                <a:path w="1471930" h="3218815">
                  <a:moveTo>
                    <a:pt x="198674" y="3135382"/>
                  </a:moveTo>
                  <a:lnTo>
                    <a:pt x="775924" y="2631107"/>
                  </a:lnTo>
                  <a:lnTo>
                    <a:pt x="766977" y="2622060"/>
                  </a:lnTo>
                  <a:lnTo>
                    <a:pt x="188626" y="3127296"/>
                  </a:lnTo>
                  <a:lnTo>
                    <a:pt x="198674" y="3135382"/>
                  </a:lnTo>
                  <a:close/>
                </a:path>
                <a:path w="1471930" h="3218815">
                  <a:moveTo>
                    <a:pt x="809924" y="2618268"/>
                  </a:moveTo>
                  <a:lnTo>
                    <a:pt x="810094" y="2618120"/>
                  </a:lnTo>
                  <a:lnTo>
                    <a:pt x="804870" y="2605821"/>
                  </a:lnTo>
                  <a:lnTo>
                    <a:pt x="801654" y="2608630"/>
                  </a:lnTo>
                  <a:lnTo>
                    <a:pt x="809924" y="2618268"/>
                  </a:lnTo>
                  <a:close/>
                </a:path>
                <a:path w="1471930" h="3218815">
                  <a:moveTo>
                    <a:pt x="205759" y="3146055"/>
                  </a:moveTo>
                  <a:lnTo>
                    <a:pt x="805778" y="2621891"/>
                  </a:lnTo>
                  <a:lnTo>
                    <a:pt x="798269" y="2611587"/>
                  </a:lnTo>
                  <a:lnTo>
                    <a:pt x="199097" y="3135012"/>
                  </a:lnTo>
                  <a:lnTo>
                    <a:pt x="205759" y="3146055"/>
                  </a:lnTo>
                  <a:close/>
                </a:path>
                <a:path w="1471930" h="3218815">
                  <a:moveTo>
                    <a:pt x="218769" y="3151554"/>
                  </a:moveTo>
                  <a:lnTo>
                    <a:pt x="806093" y="2638479"/>
                  </a:lnTo>
                  <a:lnTo>
                    <a:pt x="797823" y="2628840"/>
                  </a:lnTo>
                  <a:lnTo>
                    <a:pt x="206944" y="3145020"/>
                  </a:lnTo>
                  <a:lnTo>
                    <a:pt x="218769" y="3151554"/>
                  </a:lnTo>
                  <a:close/>
                </a:path>
                <a:path w="1471930" h="3218815">
                  <a:moveTo>
                    <a:pt x="230341" y="3158309"/>
                  </a:moveTo>
                  <a:lnTo>
                    <a:pt x="801162" y="2659650"/>
                  </a:lnTo>
                  <a:lnTo>
                    <a:pt x="795684" y="2647572"/>
                  </a:lnTo>
                  <a:lnTo>
                    <a:pt x="219362" y="3151036"/>
                  </a:lnTo>
                  <a:lnTo>
                    <a:pt x="230341" y="3158309"/>
                  </a:lnTo>
                  <a:close/>
                </a:path>
                <a:path w="1471930" h="3218815">
                  <a:moveTo>
                    <a:pt x="799446" y="2678012"/>
                  </a:moveTo>
                  <a:lnTo>
                    <a:pt x="791937" y="2667709"/>
                  </a:lnTo>
                  <a:lnTo>
                    <a:pt x="783813" y="2674806"/>
                  </a:lnTo>
                  <a:lnTo>
                    <a:pt x="799446" y="2678012"/>
                  </a:lnTo>
                  <a:close/>
                </a:path>
                <a:path w="1471930" h="3218815">
                  <a:moveTo>
                    <a:pt x="784382" y="2691172"/>
                  </a:moveTo>
                  <a:lnTo>
                    <a:pt x="795723" y="2681265"/>
                  </a:lnTo>
                  <a:lnTo>
                    <a:pt x="783813" y="2674806"/>
                  </a:lnTo>
                  <a:lnTo>
                    <a:pt x="773657" y="2683678"/>
                  </a:lnTo>
                  <a:lnTo>
                    <a:pt x="784382" y="2691172"/>
                  </a:lnTo>
                  <a:close/>
                </a:path>
                <a:path w="1471930" h="3218815">
                  <a:moveTo>
                    <a:pt x="240642" y="3166173"/>
                  </a:moveTo>
                  <a:lnTo>
                    <a:pt x="773803" y="2700413"/>
                  </a:lnTo>
                  <a:lnTo>
                    <a:pt x="769595" y="2687226"/>
                  </a:lnTo>
                  <a:lnTo>
                    <a:pt x="231187" y="3157569"/>
                  </a:lnTo>
                  <a:lnTo>
                    <a:pt x="240642" y="3166173"/>
                  </a:lnTo>
                  <a:close/>
                </a:path>
                <a:path w="1471930" h="3218815">
                  <a:moveTo>
                    <a:pt x="232095" y="3173640"/>
                  </a:moveTo>
                  <a:lnTo>
                    <a:pt x="237172" y="3169204"/>
                  </a:lnTo>
                  <a:lnTo>
                    <a:pt x="228962" y="3159513"/>
                  </a:lnTo>
                  <a:lnTo>
                    <a:pt x="232095" y="3173640"/>
                  </a:lnTo>
                  <a:close/>
                </a:path>
                <a:path w="1471930" h="3218815">
                  <a:moveTo>
                    <a:pt x="795107" y="2698667"/>
                  </a:moveTo>
                  <a:lnTo>
                    <a:pt x="795699" y="2698149"/>
                  </a:lnTo>
                  <a:lnTo>
                    <a:pt x="787683" y="2688289"/>
                  </a:lnTo>
                  <a:lnTo>
                    <a:pt x="785651" y="2690063"/>
                  </a:lnTo>
                  <a:lnTo>
                    <a:pt x="795107" y="2698667"/>
                  </a:lnTo>
                  <a:close/>
                </a:path>
                <a:path w="1471930" h="3218815">
                  <a:moveTo>
                    <a:pt x="791975" y="2701402"/>
                  </a:moveTo>
                  <a:lnTo>
                    <a:pt x="793330" y="2700219"/>
                  </a:lnTo>
                  <a:lnTo>
                    <a:pt x="784805" y="2690803"/>
                  </a:lnTo>
                  <a:lnTo>
                    <a:pt x="783282" y="2692133"/>
                  </a:lnTo>
                  <a:lnTo>
                    <a:pt x="791975" y="2701402"/>
                  </a:lnTo>
                  <a:close/>
                </a:path>
                <a:path w="1471930" h="3218815">
                  <a:moveTo>
                    <a:pt x="781734" y="2710348"/>
                  </a:moveTo>
                  <a:lnTo>
                    <a:pt x="785796" y="2706800"/>
                  </a:lnTo>
                  <a:lnTo>
                    <a:pt x="776425" y="2698123"/>
                  </a:lnTo>
                  <a:lnTo>
                    <a:pt x="773294" y="2700858"/>
                  </a:lnTo>
                  <a:lnTo>
                    <a:pt x="781734" y="2710348"/>
                  </a:lnTo>
                  <a:close/>
                </a:path>
                <a:path w="1471930" h="3218815">
                  <a:moveTo>
                    <a:pt x="254414" y="3171006"/>
                  </a:moveTo>
                  <a:lnTo>
                    <a:pt x="763879" y="2725947"/>
                  </a:lnTo>
                  <a:lnTo>
                    <a:pt x="760945" y="2711646"/>
                  </a:lnTo>
                  <a:lnTo>
                    <a:pt x="246566" y="3160998"/>
                  </a:lnTo>
                  <a:lnTo>
                    <a:pt x="254414" y="3171006"/>
                  </a:lnTo>
                  <a:close/>
                </a:path>
                <a:path w="1471930" h="3218815">
                  <a:moveTo>
                    <a:pt x="248321" y="3176329"/>
                  </a:moveTo>
                  <a:lnTo>
                    <a:pt x="253906" y="3171449"/>
                  </a:lnTo>
                  <a:lnTo>
                    <a:pt x="246566" y="3160998"/>
                  </a:lnTo>
                  <a:lnTo>
                    <a:pt x="239796" y="3166912"/>
                  </a:lnTo>
                  <a:lnTo>
                    <a:pt x="248321" y="3176329"/>
                  </a:lnTo>
                  <a:close/>
                </a:path>
                <a:path w="1471930" h="3218815">
                  <a:moveTo>
                    <a:pt x="786028" y="2723462"/>
                  </a:moveTo>
                  <a:lnTo>
                    <a:pt x="794575" y="2715995"/>
                  </a:lnTo>
                  <a:lnTo>
                    <a:pt x="785965" y="2706652"/>
                  </a:lnTo>
                  <a:lnTo>
                    <a:pt x="770902" y="2719812"/>
                  </a:lnTo>
                  <a:lnTo>
                    <a:pt x="786028" y="2723462"/>
                  </a:lnTo>
                  <a:close/>
                </a:path>
                <a:path w="1471930" h="3218815">
                  <a:moveTo>
                    <a:pt x="777734" y="2730706"/>
                  </a:moveTo>
                  <a:lnTo>
                    <a:pt x="780442" y="2728341"/>
                  </a:lnTo>
                  <a:lnTo>
                    <a:pt x="768956" y="2721512"/>
                  </a:lnTo>
                  <a:lnTo>
                    <a:pt x="777734" y="2730706"/>
                  </a:lnTo>
                  <a:close/>
                </a:path>
                <a:path w="1471930" h="3218815">
                  <a:moveTo>
                    <a:pt x="775365" y="2732777"/>
                  </a:moveTo>
                  <a:lnTo>
                    <a:pt x="776042" y="2732185"/>
                  </a:lnTo>
                  <a:lnTo>
                    <a:pt x="765571" y="2724469"/>
                  </a:lnTo>
                  <a:lnTo>
                    <a:pt x="775365" y="2732777"/>
                  </a:lnTo>
                  <a:close/>
                </a:path>
                <a:path w="1471930" h="3218815">
                  <a:moveTo>
                    <a:pt x="762587" y="2743939"/>
                  </a:moveTo>
                  <a:lnTo>
                    <a:pt x="765041" y="2741795"/>
                  </a:lnTo>
                  <a:lnTo>
                    <a:pt x="759092" y="2730128"/>
                  </a:lnTo>
                  <a:lnTo>
                    <a:pt x="752708" y="2735705"/>
                  </a:lnTo>
                  <a:lnTo>
                    <a:pt x="762587" y="2743939"/>
                  </a:lnTo>
                  <a:close/>
                </a:path>
                <a:path w="1471930" h="3218815">
                  <a:moveTo>
                    <a:pt x="263446" y="3179979"/>
                  </a:moveTo>
                  <a:lnTo>
                    <a:pt x="760302" y="2745935"/>
                  </a:lnTo>
                  <a:lnTo>
                    <a:pt x="752708" y="2735705"/>
                  </a:lnTo>
                  <a:lnTo>
                    <a:pt x="255937" y="3169675"/>
                  </a:lnTo>
                  <a:lnTo>
                    <a:pt x="263446" y="3179979"/>
                  </a:lnTo>
                  <a:close/>
                </a:path>
                <a:path w="1471930" h="3218815">
                  <a:moveTo>
                    <a:pt x="258961" y="3183897"/>
                  </a:moveTo>
                  <a:lnTo>
                    <a:pt x="260653" y="3182419"/>
                  </a:lnTo>
                  <a:lnTo>
                    <a:pt x="251621" y="3173445"/>
                  </a:lnTo>
                  <a:lnTo>
                    <a:pt x="250098" y="3174776"/>
                  </a:lnTo>
                  <a:lnTo>
                    <a:pt x="258961" y="3183897"/>
                  </a:lnTo>
                  <a:close/>
                </a:path>
                <a:path w="1471930" h="3218815">
                  <a:moveTo>
                    <a:pt x="794890" y="2732583"/>
                  </a:moveTo>
                  <a:lnTo>
                    <a:pt x="787212" y="2722427"/>
                  </a:lnTo>
                  <a:lnTo>
                    <a:pt x="780103" y="2728637"/>
                  </a:lnTo>
                  <a:lnTo>
                    <a:pt x="794890" y="2732583"/>
                  </a:lnTo>
                  <a:close/>
                </a:path>
                <a:path w="1471930" h="3218815">
                  <a:moveTo>
                    <a:pt x="775595" y="2749439"/>
                  </a:moveTo>
                  <a:lnTo>
                    <a:pt x="783804" y="2742268"/>
                  </a:lnTo>
                  <a:lnTo>
                    <a:pt x="775618" y="2732556"/>
                  </a:lnTo>
                  <a:lnTo>
                    <a:pt x="766562" y="2740466"/>
                  </a:lnTo>
                  <a:lnTo>
                    <a:pt x="775595" y="2749439"/>
                  </a:lnTo>
                  <a:close/>
                </a:path>
                <a:path w="1471930" h="3218815">
                  <a:moveTo>
                    <a:pt x="269770" y="3191317"/>
                  </a:moveTo>
                  <a:lnTo>
                    <a:pt x="763494" y="2760010"/>
                  </a:lnTo>
                  <a:lnTo>
                    <a:pt x="755054" y="2750519"/>
                  </a:lnTo>
                  <a:lnTo>
                    <a:pt x="260315" y="3182714"/>
                  </a:lnTo>
                  <a:lnTo>
                    <a:pt x="269770" y="3191317"/>
                  </a:lnTo>
                  <a:close/>
                </a:path>
                <a:path w="1471930" h="3218815">
                  <a:moveTo>
                    <a:pt x="748493" y="2789979"/>
                  </a:moveTo>
                  <a:lnTo>
                    <a:pt x="755178" y="2784138"/>
                  </a:lnTo>
                  <a:lnTo>
                    <a:pt x="741999" y="2778788"/>
                  </a:lnTo>
                  <a:lnTo>
                    <a:pt x="739883" y="2780636"/>
                  </a:lnTo>
                  <a:lnTo>
                    <a:pt x="748493" y="2789979"/>
                  </a:lnTo>
                  <a:close/>
                </a:path>
                <a:path w="1471930" h="3218815">
                  <a:moveTo>
                    <a:pt x="298075" y="3200318"/>
                  </a:moveTo>
                  <a:lnTo>
                    <a:pt x="298606" y="3182991"/>
                  </a:lnTo>
                  <a:lnTo>
                    <a:pt x="743753" y="2794119"/>
                  </a:lnTo>
                  <a:lnTo>
                    <a:pt x="737514" y="2782706"/>
                  </a:lnTo>
                  <a:lnTo>
                    <a:pt x="281449" y="3181115"/>
                  </a:lnTo>
                  <a:lnTo>
                    <a:pt x="298075" y="3200318"/>
                  </a:lnTo>
                  <a:close/>
                </a:path>
                <a:path w="1471930" h="3218815">
                  <a:moveTo>
                    <a:pt x="745169" y="2809745"/>
                  </a:moveTo>
                  <a:lnTo>
                    <a:pt x="738337" y="2798850"/>
                  </a:lnTo>
                  <a:lnTo>
                    <a:pt x="734106" y="2802546"/>
                  </a:lnTo>
                  <a:lnTo>
                    <a:pt x="745169" y="2809745"/>
                  </a:lnTo>
                  <a:close/>
                </a:path>
                <a:path w="1471930" h="3218815">
                  <a:moveTo>
                    <a:pt x="701668" y="2847747"/>
                  </a:moveTo>
                  <a:lnTo>
                    <a:pt x="731544" y="2821648"/>
                  </a:lnTo>
                  <a:lnTo>
                    <a:pt x="734106" y="2802546"/>
                  </a:lnTo>
                  <a:lnTo>
                    <a:pt x="691197" y="2840031"/>
                  </a:lnTo>
                  <a:lnTo>
                    <a:pt x="701668" y="2847747"/>
                  </a:lnTo>
                  <a:close/>
                </a:path>
                <a:path w="1471930" h="3218815">
                  <a:moveTo>
                    <a:pt x="307723" y="3191890"/>
                  </a:moveTo>
                  <a:lnTo>
                    <a:pt x="701668" y="2847747"/>
                  </a:lnTo>
                  <a:lnTo>
                    <a:pt x="691197" y="2840031"/>
                  </a:lnTo>
                  <a:lnTo>
                    <a:pt x="298606" y="3182991"/>
                  </a:lnTo>
                  <a:lnTo>
                    <a:pt x="307723" y="3191890"/>
                  </a:lnTo>
                  <a:close/>
                </a:path>
                <a:path w="1471930" h="3218815">
                  <a:moveTo>
                    <a:pt x="743114" y="2828404"/>
                  </a:moveTo>
                  <a:lnTo>
                    <a:pt x="743452" y="2828108"/>
                  </a:lnTo>
                  <a:lnTo>
                    <a:pt x="734759" y="2818840"/>
                  </a:lnTo>
                  <a:lnTo>
                    <a:pt x="732050" y="2821206"/>
                  </a:lnTo>
                  <a:lnTo>
                    <a:pt x="743114" y="2828404"/>
                  </a:lnTo>
                  <a:close/>
                </a:path>
                <a:path w="1471930" h="3218815">
                  <a:moveTo>
                    <a:pt x="318787" y="3199088"/>
                  </a:moveTo>
                  <a:lnTo>
                    <a:pt x="731436" y="2838605"/>
                  </a:lnTo>
                  <a:lnTo>
                    <a:pt x="727228" y="2825418"/>
                  </a:lnTo>
                  <a:lnTo>
                    <a:pt x="308231" y="3191446"/>
                  </a:lnTo>
                  <a:lnTo>
                    <a:pt x="318787" y="3199088"/>
                  </a:lnTo>
                  <a:close/>
                </a:path>
                <a:path w="1471930" h="3218815">
                  <a:moveTo>
                    <a:pt x="735203" y="2852178"/>
                  </a:moveTo>
                  <a:lnTo>
                    <a:pt x="737084" y="2850536"/>
                  </a:lnTo>
                  <a:lnTo>
                    <a:pt x="728220" y="2841415"/>
                  </a:lnTo>
                  <a:lnTo>
                    <a:pt x="735203" y="2852178"/>
                  </a:lnTo>
                  <a:close/>
                </a:path>
                <a:path w="1471930" h="3218815">
                  <a:moveTo>
                    <a:pt x="734951" y="2852398"/>
                  </a:moveTo>
                  <a:lnTo>
                    <a:pt x="735203" y="2852178"/>
                  </a:lnTo>
                  <a:lnTo>
                    <a:pt x="726189" y="2843189"/>
                  </a:lnTo>
                  <a:lnTo>
                    <a:pt x="724581" y="2844594"/>
                  </a:lnTo>
                  <a:lnTo>
                    <a:pt x="734951" y="2852398"/>
                  </a:lnTo>
                  <a:close/>
                </a:path>
                <a:path w="1471930" h="3218815">
                  <a:moveTo>
                    <a:pt x="333828" y="3202812"/>
                  </a:moveTo>
                  <a:lnTo>
                    <a:pt x="730736" y="2856080"/>
                  </a:lnTo>
                  <a:lnTo>
                    <a:pt x="722804" y="2846146"/>
                  </a:lnTo>
                  <a:lnTo>
                    <a:pt x="324711" y="3193913"/>
                  </a:lnTo>
                  <a:lnTo>
                    <a:pt x="333828" y="3202812"/>
                  </a:lnTo>
                  <a:close/>
                </a:path>
                <a:path w="1471930" h="3218815">
                  <a:moveTo>
                    <a:pt x="740953" y="2864019"/>
                  </a:moveTo>
                  <a:lnTo>
                    <a:pt x="732767" y="2854306"/>
                  </a:lnTo>
                  <a:lnTo>
                    <a:pt x="732090" y="2854898"/>
                  </a:lnTo>
                  <a:lnTo>
                    <a:pt x="740953" y="2864019"/>
                  </a:lnTo>
                  <a:close/>
                </a:path>
                <a:path w="1471930" h="3218815">
                  <a:moveTo>
                    <a:pt x="350308" y="3205279"/>
                  </a:moveTo>
                  <a:lnTo>
                    <a:pt x="725805" y="2877252"/>
                  </a:lnTo>
                  <a:lnTo>
                    <a:pt x="720157" y="2865322"/>
                  </a:lnTo>
                  <a:lnTo>
                    <a:pt x="341952" y="3195715"/>
                  </a:lnTo>
                  <a:lnTo>
                    <a:pt x="350308" y="3205279"/>
                  </a:lnTo>
                  <a:close/>
                </a:path>
                <a:path w="1471930" h="3218815">
                  <a:moveTo>
                    <a:pt x="346669" y="3208458"/>
                  </a:moveTo>
                  <a:lnTo>
                    <a:pt x="341952" y="3195715"/>
                  </a:lnTo>
                  <a:lnTo>
                    <a:pt x="338736" y="3198524"/>
                  </a:lnTo>
                  <a:lnTo>
                    <a:pt x="346669" y="3208458"/>
                  </a:lnTo>
                  <a:close/>
                </a:path>
                <a:path w="1471930" h="3218815">
                  <a:moveTo>
                    <a:pt x="376412" y="3216202"/>
                  </a:moveTo>
                  <a:lnTo>
                    <a:pt x="679127" y="2951756"/>
                  </a:lnTo>
                  <a:lnTo>
                    <a:pt x="670687" y="2942265"/>
                  </a:lnTo>
                  <a:lnTo>
                    <a:pt x="717655" y="2901235"/>
                  </a:lnTo>
                  <a:lnTo>
                    <a:pt x="714084" y="2887492"/>
                  </a:lnTo>
                  <a:lnTo>
                    <a:pt x="356062" y="3200252"/>
                  </a:lnTo>
                  <a:lnTo>
                    <a:pt x="366025" y="3208412"/>
                  </a:lnTo>
                  <a:lnTo>
                    <a:pt x="376412" y="3216202"/>
                  </a:lnTo>
                  <a:close/>
                </a:path>
                <a:path w="1471930" h="3218815">
                  <a:moveTo>
                    <a:pt x="679127" y="2951756"/>
                  </a:moveTo>
                  <a:lnTo>
                    <a:pt x="717211" y="2918486"/>
                  </a:lnTo>
                  <a:lnTo>
                    <a:pt x="709702" y="2908182"/>
                  </a:lnTo>
                  <a:lnTo>
                    <a:pt x="670687" y="2942265"/>
                  </a:lnTo>
                  <a:lnTo>
                    <a:pt x="679127" y="2951756"/>
                  </a:lnTo>
                  <a:close/>
                </a:path>
                <a:path w="1471930" h="3218815">
                  <a:moveTo>
                    <a:pt x="706779" y="2944463"/>
                  </a:moveTo>
                  <a:lnTo>
                    <a:pt x="718965" y="2933817"/>
                  </a:lnTo>
                  <a:lnTo>
                    <a:pt x="711795" y="2923218"/>
                  </a:lnTo>
                  <a:lnTo>
                    <a:pt x="697493" y="2935712"/>
                  </a:lnTo>
                  <a:lnTo>
                    <a:pt x="706779" y="2944463"/>
                  </a:lnTo>
                  <a:close/>
                </a:path>
                <a:path w="1471930" h="3218815">
                  <a:moveTo>
                    <a:pt x="401185" y="3211424"/>
                  </a:moveTo>
                  <a:lnTo>
                    <a:pt x="705001" y="2946016"/>
                  </a:lnTo>
                  <a:lnTo>
                    <a:pt x="692245" y="2940296"/>
                  </a:lnTo>
                  <a:lnTo>
                    <a:pt x="387075" y="3206887"/>
                  </a:lnTo>
                  <a:lnTo>
                    <a:pt x="401185" y="3211424"/>
                  </a:lnTo>
                  <a:close/>
                </a:path>
                <a:path w="1471930" h="3218815">
                  <a:moveTo>
                    <a:pt x="395346" y="3216525"/>
                  </a:moveTo>
                  <a:lnTo>
                    <a:pt x="399408" y="3212977"/>
                  </a:lnTo>
                  <a:lnTo>
                    <a:pt x="387075" y="3206887"/>
                  </a:lnTo>
                  <a:lnTo>
                    <a:pt x="382421" y="3210953"/>
                  </a:lnTo>
                  <a:lnTo>
                    <a:pt x="395346" y="3216525"/>
                  </a:lnTo>
                  <a:close/>
                </a:path>
                <a:path w="1471930" h="3218815">
                  <a:moveTo>
                    <a:pt x="703139" y="2964506"/>
                  </a:moveTo>
                  <a:lnTo>
                    <a:pt x="706163" y="2961865"/>
                  </a:lnTo>
                  <a:lnTo>
                    <a:pt x="699855" y="2950512"/>
                  </a:lnTo>
                  <a:lnTo>
                    <a:pt x="696378" y="2953549"/>
                  </a:lnTo>
                  <a:lnTo>
                    <a:pt x="702526" y="2963794"/>
                  </a:lnTo>
                  <a:lnTo>
                    <a:pt x="703139" y="2964506"/>
                  </a:lnTo>
                  <a:close/>
                </a:path>
                <a:path w="1471930" h="3218815">
                  <a:moveTo>
                    <a:pt x="702093" y="2965420"/>
                  </a:moveTo>
                  <a:lnTo>
                    <a:pt x="703017" y="2964613"/>
                  </a:lnTo>
                  <a:lnTo>
                    <a:pt x="702526" y="2963794"/>
                  </a:lnTo>
                  <a:lnTo>
                    <a:pt x="694847" y="2954886"/>
                  </a:lnTo>
                  <a:lnTo>
                    <a:pt x="690106" y="2959029"/>
                  </a:lnTo>
                  <a:lnTo>
                    <a:pt x="702093" y="2965420"/>
                  </a:lnTo>
                  <a:close/>
                </a:path>
                <a:path w="1471930" h="3218815">
                  <a:moveTo>
                    <a:pt x="696833" y="2967401"/>
                  </a:moveTo>
                  <a:lnTo>
                    <a:pt x="690106" y="2959029"/>
                  </a:lnTo>
                  <a:lnTo>
                    <a:pt x="696833" y="2967401"/>
                  </a:lnTo>
                  <a:close/>
                </a:path>
                <a:path w="1471930" h="3218815">
                  <a:moveTo>
                    <a:pt x="432474" y="3200954"/>
                  </a:moveTo>
                  <a:lnTo>
                    <a:pt x="698067" y="2968937"/>
                  </a:lnTo>
                  <a:lnTo>
                    <a:pt x="689683" y="2959398"/>
                  </a:lnTo>
                  <a:lnTo>
                    <a:pt x="422337" y="3192946"/>
                  </a:lnTo>
                  <a:lnTo>
                    <a:pt x="432474" y="3200954"/>
                  </a:lnTo>
                  <a:close/>
                </a:path>
                <a:path w="1471930" h="3218815">
                  <a:moveTo>
                    <a:pt x="426381" y="3206277"/>
                  </a:moveTo>
                  <a:lnTo>
                    <a:pt x="419469" y="3195452"/>
                  </a:lnTo>
                  <a:lnTo>
                    <a:pt x="415904" y="3198566"/>
                  </a:lnTo>
                  <a:lnTo>
                    <a:pt x="426381" y="3206277"/>
                  </a:lnTo>
                  <a:close/>
                </a:path>
                <a:path w="1471930" h="3218815">
                  <a:moveTo>
                    <a:pt x="411380" y="3216768"/>
                  </a:moveTo>
                  <a:lnTo>
                    <a:pt x="404315" y="3208690"/>
                  </a:lnTo>
                  <a:lnTo>
                    <a:pt x="402957" y="3209876"/>
                  </a:lnTo>
                  <a:lnTo>
                    <a:pt x="411380" y="3216768"/>
                  </a:lnTo>
                  <a:close/>
                </a:path>
                <a:path w="1471930" h="3218815">
                  <a:moveTo>
                    <a:pt x="703017" y="2964613"/>
                  </a:moveTo>
                  <a:lnTo>
                    <a:pt x="702526" y="2963794"/>
                  </a:lnTo>
                  <a:lnTo>
                    <a:pt x="703017" y="2964613"/>
                  </a:lnTo>
                  <a:close/>
                </a:path>
                <a:path w="1471930" h="3218815">
                  <a:moveTo>
                    <a:pt x="412717" y="3218213"/>
                  </a:moveTo>
                  <a:lnTo>
                    <a:pt x="412925" y="3218032"/>
                  </a:lnTo>
                  <a:lnTo>
                    <a:pt x="412187" y="3217428"/>
                  </a:lnTo>
                  <a:lnTo>
                    <a:pt x="412717" y="3218213"/>
                  </a:lnTo>
                  <a:close/>
                </a:path>
                <a:path w="1471930" h="3218815">
                  <a:moveTo>
                    <a:pt x="447854" y="3204382"/>
                  </a:moveTo>
                  <a:lnTo>
                    <a:pt x="694293" y="2989098"/>
                  </a:lnTo>
                  <a:lnTo>
                    <a:pt x="683145" y="2981973"/>
                  </a:lnTo>
                  <a:lnTo>
                    <a:pt x="440091" y="3194300"/>
                  </a:lnTo>
                  <a:lnTo>
                    <a:pt x="447854" y="3204382"/>
                  </a:lnTo>
                  <a:close/>
                </a:path>
                <a:path w="1471930" h="3218815">
                  <a:moveTo>
                    <a:pt x="685214" y="3013892"/>
                  </a:moveTo>
                  <a:lnTo>
                    <a:pt x="694308" y="3005948"/>
                  </a:lnTo>
                  <a:lnTo>
                    <a:pt x="686781" y="2995660"/>
                  </a:lnTo>
                  <a:lnTo>
                    <a:pt x="682021" y="2999818"/>
                  </a:lnTo>
                  <a:lnTo>
                    <a:pt x="685214" y="3013892"/>
                  </a:lnTo>
                  <a:close/>
                </a:path>
                <a:path w="1471930" h="3218815">
                  <a:moveTo>
                    <a:pt x="482190" y="3191250"/>
                  </a:moveTo>
                  <a:lnTo>
                    <a:pt x="679290" y="3019067"/>
                  </a:lnTo>
                  <a:lnTo>
                    <a:pt x="674997" y="3005954"/>
                  </a:lnTo>
                  <a:lnTo>
                    <a:pt x="477305" y="3178654"/>
                  </a:lnTo>
                  <a:lnTo>
                    <a:pt x="482190" y="3191250"/>
                  </a:lnTo>
                  <a:close/>
                </a:path>
                <a:path w="1471930" h="3218815">
                  <a:moveTo>
                    <a:pt x="470511" y="3201452"/>
                  </a:moveTo>
                  <a:lnTo>
                    <a:pt x="482272" y="3191179"/>
                  </a:lnTo>
                  <a:lnTo>
                    <a:pt x="475020" y="3180650"/>
                  </a:lnTo>
                  <a:lnTo>
                    <a:pt x="461902" y="3192110"/>
                  </a:lnTo>
                  <a:lnTo>
                    <a:pt x="470215" y="3201130"/>
                  </a:lnTo>
                  <a:lnTo>
                    <a:pt x="470511" y="3201452"/>
                  </a:lnTo>
                  <a:close/>
                </a:path>
                <a:path w="1471930" h="3218815">
                  <a:moveTo>
                    <a:pt x="504425" y="3188690"/>
                  </a:moveTo>
                  <a:lnTo>
                    <a:pt x="673841" y="3040691"/>
                  </a:lnTo>
                  <a:lnTo>
                    <a:pt x="664650" y="3031857"/>
                  </a:lnTo>
                  <a:lnTo>
                    <a:pt x="496577" y="3178682"/>
                  </a:lnTo>
                  <a:lnTo>
                    <a:pt x="504425" y="3188690"/>
                  </a:lnTo>
                  <a:close/>
                </a:path>
                <a:path w="1471930" h="3218815">
                  <a:moveTo>
                    <a:pt x="499432" y="3193051"/>
                  </a:moveTo>
                  <a:lnTo>
                    <a:pt x="502902" y="3190020"/>
                  </a:lnTo>
                  <a:lnTo>
                    <a:pt x="496577" y="3178682"/>
                  </a:lnTo>
                  <a:lnTo>
                    <a:pt x="488368" y="3185853"/>
                  </a:lnTo>
                  <a:lnTo>
                    <a:pt x="499432" y="3193051"/>
                  </a:lnTo>
                  <a:close/>
                </a:path>
                <a:path w="1471930" h="3218815">
                  <a:moveTo>
                    <a:pt x="492577" y="3199040"/>
                  </a:moveTo>
                  <a:lnTo>
                    <a:pt x="488368" y="3185853"/>
                  </a:lnTo>
                  <a:lnTo>
                    <a:pt x="486168" y="3187775"/>
                  </a:lnTo>
                  <a:lnTo>
                    <a:pt x="492577" y="3199040"/>
                  </a:lnTo>
                  <a:close/>
                </a:path>
                <a:path w="1471930" h="3218815">
                  <a:moveTo>
                    <a:pt x="665027" y="3065254"/>
                  </a:moveTo>
                  <a:lnTo>
                    <a:pt x="667904" y="3062741"/>
                  </a:lnTo>
                  <a:lnTo>
                    <a:pt x="660480" y="3052363"/>
                  </a:lnTo>
                  <a:lnTo>
                    <a:pt x="657433" y="3055025"/>
                  </a:lnTo>
                  <a:lnTo>
                    <a:pt x="665027" y="3065254"/>
                  </a:lnTo>
                  <a:close/>
                </a:path>
                <a:path w="1471930" h="3218815">
                  <a:moveTo>
                    <a:pt x="657834" y="3071538"/>
                  </a:moveTo>
                  <a:lnTo>
                    <a:pt x="650917" y="3060717"/>
                  </a:lnTo>
                  <a:lnTo>
                    <a:pt x="647786" y="3063452"/>
                  </a:lnTo>
                  <a:lnTo>
                    <a:pt x="657834" y="3071538"/>
                  </a:lnTo>
                  <a:close/>
                </a:path>
                <a:path w="1471930" h="3218815">
                  <a:moveTo>
                    <a:pt x="654110" y="3074791"/>
                  </a:moveTo>
                  <a:lnTo>
                    <a:pt x="656987" y="3072278"/>
                  </a:lnTo>
                  <a:lnTo>
                    <a:pt x="647786" y="3063452"/>
                  </a:lnTo>
                  <a:lnTo>
                    <a:pt x="641354" y="3069071"/>
                  </a:lnTo>
                  <a:lnTo>
                    <a:pt x="654110" y="3074791"/>
                  </a:lnTo>
                  <a:close/>
                </a:path>
                <a:path w="1471930" h="3218815">
                  <a:moveTo>
                    <a:pt x="647932" y="3080188"/>
                  </a:moveTo>
                  <a:lnTo>
                    <a:pt x="649879" y="3078488"/>
                  </a:lnTo>
                  <a:lnTo>
                    <a:pt x="641354" y="3069071"/>
                  </a:lnTo>
                  <a:lnTo>
                    <a:pt x="638223" y="3071806"/>
                  </a:lnTo>
                  <a:lnTo>
                    <a:pt x="647932" y="3080188"/>
                  </a:lnTo>
                  <a:close/>
                </a:path>
                <a:path w="1471930" h="3218815">
                  <a:moveTo>
                    <a:pt x="537154" y="3176962"/>
                  </a:moveTo>
                  <a:lnTo>
                    <a:pt x="646493" y="3081445"/>
                  </a:lnTo>
                  <a:lnTo>
                    <a:pt x="638223" y="3071806"/>
                  </a:lnTo>
                  <a:lnTo>
                    <a:pt x="526344" y="3169542"/>
                  </a:lnTo>
                  <a:lnTo>
                    <a:pt x="537154" y="3176962"/>
                  </a:lnTo>
                  <a:close/>
                </a:path>
                <a:path w="1471930" h="3218815">
                  <a:moveTo>
                    <a:pt x="524036" y="3188421"/>
                  </a:moveTo>
                  <a:lnTo>
                    <a:pt x="533599" y="3180067"/>
                  </a:lnTo>
                  <a:lnTo>
                    <a:pt x="526344" y="3169542"/>
                  </a:lnTo>
                  <a:lnTo>
                    <a:pt x="514411" y="3179966"/>
                  </a:lnTo>
                  <a:lnTo>
                    <a:pt x="524036" y="3188421"/>
                  </a:lnTo>
                  <a:close/>
                </a:path>
                <a:path w="1471930" h="3218815">
                  <a:moveTo>
                    <a:pt x="510411" y="3200324"/>
                  </a:moveTo>
                  <a:lnTo>
                    <a:pt x="516588" y="3194927"/>
                  </a:lnTo>
                  <a:lnTo>
                    <a:pt x="506009" y="3187306"/>
                  </a:lnTo>
                  <a:lnTo>
                    <a:pt x="510411" y="3200324"/>
                  </a:lnTo>
                  <a:close/>
                </a:path>
                <a:path w="1471930" h="3218815">
                  <a:moveTo>
                    <a:pt x="653156" y="3092488"/>
                  </a:moveTo>
                  <a:lnTo>
                    <a:pt x="655356" y="3090566"/>
                  </a:lnTo>
                  <a:lnTo>
                    <a:pt x="646324" y="3081593"/>
                  </a:lnTo>
                  <a:lnTo>
                    <a:pt x="643045" y="3084457"/>
                  </a:lnTo>
                  <a:lnTo>
                    <a:pt x="653156" y="3092488"/>
                  </a:lnTo>
                  <a:close/>
                </a:path>
                <a:path w="1471930" h="3218815">
                  <a:moveTo>
                    <a:pt x="649855" y="3095372"/>
                  </a:moveTo>
                  <a:lnTo>
                    <a:pt x="652732" y="3092858"/>
                  </a:lnTo>
                  <a:lnTo>
                    <a:pt x="642854" y="3084624"/>
                  </a:lnTo>
                  <a:lnTo>
                    <a:pt x="649855" y="3095372"/>
                  </a:lnTo>
                  <a:close/>
                </a:path>
                <a:path w="1471930" h="3218815">
                  <a:moveTo>
                    <a:pt x="632843" y="3110233"/>
                  </a:moveTo>
                  <a:lnTo>
                    <a:pt x="644017" y="3100472"/>
                  </a:lnTo>
                  <a:lnTo>
                    <a:pt x="634223" y="3092164"/>
                  </a:lnTo>
                  <a:lnTo>
                    <a:pt x="622459" y="3102441"/>
                  </a:lnTo>
                  <a:lnTo>
                    <a:pt x="632843" y="3110233"/>
                  </a:lnTo>
                  <a:close/>
                </a:path>
                <a:path w="1471930" h="3218815">
                  <a:moveTo>
                    <a:pt x="622436" y="3119324"/>
                  </a:moveTo>
                  <a:lnTo>
                    <a:pt x="627006" y="3115332"/>
                  </a:lnTo>
                  <a:lnTo>
                    <a:pt x="620259" y="3104363"/>
                  </a:lnTo>
                  <a:lnTo>
                    <a:pt x="617381" y="3106877"/>
                  </a:lnTo>
                  <a:lnTo>
                    <a:pt x="622436" y="3119324"/>
                  </a:lnTo>
                  <a:close/>
                </a:path>
                <a:path w="1471930" h="3218815">
                  <a:moveTo>
                    <a:pt x="609149" y="3130932"/>
                  </a:moveTo>
                  <a:lnTo>
                    <a:pt x="614227" y="3126496"/>
                  </a:lnTo>
                  <a:lnTo>
                    <a:pt x="607987" y="3115083"/>
                  </a:lnTo>
                  <a:lnTo>
                    <a:pt x="601471" y="3120776"/>
                  </a:lnTo>
                  <a:lnTo>
                    <a:pt x="609149" y="3130932"/>
                  </a:lnTo>
                  <a:close/>
                </a:path>
                <a:path w="1471930" h="3218815">
                  <a:moveTo>
                    <a:pt x="608895" y="3131153"/>
                  </a:moveTo>
                  <a:lnTo>
                    <a:pt x="599947" y="3122107"/>
                  </a:lnTo>
                  <a:lnTo>
                    <a:pt x="595547" y="3125951"/>
                  </a:lnTo>
                  <a:lnTo>
                    <a:pt x="608895" y="3131153"/>
                  </a:lnTo>
                  <a:close/>
                </a:path>
                <a:path w="1471930" h="3218815">
                  <a:moveTo>
                    <a:pt x="602887" y="3136402"/>
                  </a:moveTo>
                  <a:lnTo>
                    <a:pt x="603987" y="3135441"/>
                  </a:lnTo>
                  <a:lnTo>
                    <a:pt x="595547" y="3125951"/>
                  </a:lnTo>
                  <a:lnTo>
                    <a:pt x="593346" y="3127873"/>
                  </a:lnTo>
                  <a:lnTo>
                    <a:pt x="602887" y="3136402"/>
                  </a:lnTo>
                  <a:close/>
                </a:path>
                <a:path w="1471930" h="3218815">
                  <a:moveTo>
                    <a:pt x="596371" y="3142095"/>
                  </a:moveTo>
                  <a:lnTo>
                    <a:pt x="597809" y="3140838"/>
                  </a:lnTo>
                  <a:lnTo>
                    <a:pt x="590046" y="3130756"/>
                  </a:lnTo>
                  <a:lnTo>
                    <a:pt x="587761" y="3132752"/>
                  </a:lnTo>
                  <a:lnTo>
                    <a:pt x="596371" y="3142095"/>
                  </a:lnTo>
                  <a:close/>
                </a:path>
                <a:path w="1471930" h="3218815">
                  <a:moveTo>
                    <a:pt x="590955" y="3146826"/>
                  </a:moveTo>
                  <a:lnTo>
                    <a:pt x="595778" y="3142612"/>
                  </a:lnTo>
                  <a:lnTo>
                    <a:pt x="587761" y="3132752"/>
                  </a:lnTo>
                  <a:lnTo>
                    <a:pt x="583107" y="3136818"/>
                  </a:lnTo>
                  <a:lnTo>
                    <a:pt x="590955" y="3146826"/>
                  </a:lnTo>
                  <a:close/>
                </a:path>
                <a:path w="1471930" h="3218815">
                  <a:moveTo>
                    <a:pt x="585031" y="3152001"/>
                  </a:moveTo>
                  <a:lnTo>
                    <a:pt x="583107" y="3136818"/>
                  </a:lnTo>
                  <a:lnTo>
                    <a:pt x="573882" y="3144876"/>
                  </a:lnTo>
                  <a:lnTo>
                    <a:pt x="585031" y="3152001"/>
                  </a:lnTo>
                  <a:close/>
                </a:path>
                <a:path w="1471930" h="3218815">
                  <a:moveTo>
                    <a:pt x="573013" y="3162499"/>
                  </a:moveTo>
                  <a:lnTo>
                    <a:pt x="575552" y="3160281"/>
                  </a:lnTo>
                  <a:lnTo>
                    <a:pt x="567281" y="3150643"/>
                  </a:lnTo>
                  <a:lnTo>
                    <a:pt x="564573" y="3153009"/>
                  </a:lnTo>
                  <a:lnTo>
                    <a:pt x="573013" y="3162499"/>
                  </a:lnTo>
                  <a:close/>
                </a:path>
                <a:path w="1471930" h="3218815">
                  <a:moveTo>
                    <a:pt x="565058" y="3169448"/>
                  </a:moveTo>
                  <a:lnTo>
                    <a:pt x="571829" y="3163534"/>
                  </a:lnTo>
                  <a:lnTo>
                    <a:pt x="562288" y="3155005"/>
                  </a:lnTo>
                  <a:lnTo>
                    <a:pt x="557634" y="3159071"/>
                  </a:lnTo>
                  <a:lnTo>
                    <a:pt x="565058" y="3169448"/>
                  </a:lnTo>
                  <a:close/>
                </a:path>
                <a:path w="1471930" h="3218815">
                  <a:moveTo>
                    <a:pt x="598463" y="3157130"/>
                  </a:moveTo>
                  <a:lnTo>
                    <a:pt x="602102" y="3153951"/>
                  </a:lnTo>
                  <a:lnTo>
                    <a:pt x="594847" y="3143425"/>
                  </a:lnTo>
                  <a:lnTo>
                    <a:pt x="589939" y="3147713"/>
                  </a:lnTo>
                  <a:lnTo>
                    <a:pt x="598463" y="3157130"/>
                  </a:lnTo>
                  <a:close/>
                </a:path>
              </a:pathLst>
            </a:custGeom>
            <a:solidFill>
              <a:srgbClr val="F7A23F"/>
            </a:solidFill>
          </p:spPr>
          <p:txBody>
            <a:bodyPr wrap="square" lIns="0" tIns="0" rIns="0" bIns="0" rtlCol="0"/>
            <a:lstStyle/>
            <a:p>
              <a:endParaRPr/>
            </a:p>
          </p:txBody>
        </p:sp>
        <p:sp>
          <p:nvSpPr>
            <p:cNvPr id="8" name="object 8"/>
            <p:cNvSpPr/>
            <p:nvPr/>
          </p:nvSpPr>
          <p:spPr>
            <a:xfrm>
              <a:off x="1292748" y="6257082"/>
              <a:ext cx="5419725" cy="2867025"/>
            </a:xfrm>
            <a:custGeom>
              <a:avLst/>
              <a:gdLst/>
              <a:ahLst/>
              <a:cxnLst/>
              <a:rect l="l" t="t" r="r" b="b"/>
              <a:pathLst>
                <a:path w="5419725" h="2867025">
                  <a:moveTo>
                    <a:pt x="888571" y="49820"/>
                  </a:moveTo>
                  <a:lnTo>
                    <a:pt x="915314" y="26458"/>
                  </a:lnTo>
                  <a:lnTo>
                    <a:pt x="905978" y="17749"/>
                  </a:lnTo>
                  <a:lnTo>
                    <a:pt x="881231" y="39368"/>
                  </a:lnTo>
                  <a:lnTo>
                    <a:pt x="888571" y="49820"/>
                  </a:lnTo>
                  <a:close/>
                </a:path>
                <a:path w="5419725" h="2867025">
                  <a:moveTo>
                    <a:pt x="787005" y="138546"/>
                  </a:moveTo>
                  <a:lnTo>
                    <a:pt x="887217" y="51003"/>
                  </a:lnTo>
                  <a:lnTo>
                    <a:pt x="876407" y="43582"/>
                  </a:lnTo>
                  <a:lnTo>
                    <a:pt x="783232" y="124979"/>
                  </a:lnTo>
                  <a:lnTo>
                    <a:pt x="787005" y="138546"/>
                  </a:lnTo>
                  <a:close/>
                </a:path>
                <a:path w="5419725" h="2867025">
                  <a:moveTo>
                    <a:pt x="784202" y="157858"/>
                  </a:moveTo>
                  <a:lnTo>
                    <a:pt x="938902" y="22715"/>
                  </a:lnTo>
                  <a:lnTo>
                    <a:pt x="932916" y="11081"/>
                  </a:lnTo>
                  <a:lnTo>
                    <a:pt x="775084" y="148959"/>
                  </a:lnTo>
                  <a:lnTo>
                    <a:pt x="784202" y="157858"/>
                  </a:lnTo>
                  <a:close/>
                </a:path>
                <a:path w="5419725" h="2867025">
                  <a:moveTo>
                    <a:pt x="778119" y="163172"/>
                  </a:moveTo>
                  <a:lnTo>
                    <a:pt x="781578" y="160150"/>
                  </a:lnTo>
                  <a:lnTo>
                    <a:pt x="770751" y="152745"/>
                  </a:lnTo>
                  <a:lnTo>
                    <a:pt x="778119" y="163172"/>
                  </a:lnTo>
                  <a:close/>
                </a:path>
                <a:path w="5419725" h="2867025">
                  <a:moveTo>
                    <a:pt x="777093" y="164069"/>
                  </a:moveTo>
                  <a:lnTo>
                    <a:pt x="768737" y="154504"/>
                  </a:lnTo>
                  <a:lnTo>
                    <a:pt x="766621" y="156352"/>
                  </a:lnTo>
                  <a:lnTo>
                    <a:pt x="777093" y="164069"/>
                  </a:lnTo>
                  <a:close/>
                </a:path>
                <a:path w="5419725" h="2867025">
                  <a:moveTo>
                    <a:pt x="760928" y="178189"/>
                  </a:moveTo>
                  <a:lnTo>
                    <a:pt x="771169" y="169244"/>
                  </a:lnTo>
                  <a:lnTo>
                    <a:pt x="764083" y="158570"/>
                  </a:lnTo>
                  <a:lnTo>
                    <a:pt x="759513" y="162563"/>
                  </a:lnTo>
                  <a:lnTo>
                    <a:pt x="760928" y="178189"/>
                  </a:lnTo>
                  <a:close/>
                </a:path>
                <a:path w="5419725" h="2867025">
                  <a:moveTo>
                    <a:pt x="765754" y="190837"/>
                  </a:moveTo>
                  <a:lnTo>
                    <a:pt x="955636" y="24960"/>
                  </a:lnTo>
                  <a:lnTo>
                    <a:pt x="950835" y="12291"/>
                  </a:lnTo>
                  <a:lnTo>
                    <a:pt x="760082" y="178929"/>
                  </a:lnTo>
                  <a:lnTo>
                    <a:pt x="765754" y="190837"/>
                  </a:lnTo>
                  <a:close/>
                </a:path>
                <a:path w="5419725" h="2867025">
                  <a:moveTo>
                    <a:pt x="966614" y="32233"/>
                  </a:moveTo>
                  <a:lnTo>
                    <a:pt x="987814" y="13713"/>
                  </a:lnTo>
                  <a:lnTo>
                    <a:pt x="975994" y="7176"/>
                  </a:lnTo>
                  <a:lnTo>
                    <a:pt x="957751" y="23112"/>
                  </a:lnTo>
                  <a:lnTo>
                    <a:pt x="966614" y="32233"/>
                  </a:lnTo>
                  <a:close/>
                </a:path>
                <a:path w="5419725" h="2867025">
                  <a:moveTo>
                    <a:pt x="766332" y="207196"/>
                  </a:moveTo>
                  <a:lnTo>
                    <a:pt x="964160" y="34377"/>
                  </a:lnTo>
                  <a:lnTo>
                    <a:pt x="956651" y="24073"/>
                  </a:lnTo>
                  <a:lnTo>
                    <a:pt x="761889" y="194213"/>
                  </a:lnTo>
                  <a:lnTo>
                    <a:pt x="766332" y="207196"/>
                  </a:lnTo>
                  <a:close/>
                </a:path>
                <a:path w="5419725" h="2867025">
                  <a:moveTo>
                    <a:pt x="758174" y="214322"/>
                  </a:moveTo>
                  <a:lnTo>
                    <a:pt x="762575" y="210478"/>
                  </a:lnTo>
                  <a:lnTo>
                    <a:pt x="754558" y="200617"/>
                  </a:lnTo>
                  <a:lnTo>
                    <a:pt x="752612" y="202318"/>
                  </a:lnTo>
                  <a:lnTo>
                    <a:pt x="758174" y="214322"/>
                  </a:lnTo>
                  <a:close/>
                </a:path>
                <a:path w="5419725" h="2867025">
                  <a:moveTo>
                    <a:pt x="763739" y="243188"/>
                  </a:moveTo>
                  <a:lnTo>
                    <a:pt x="1025893" y="14175"/>
                  </a:lnTo>
                  <a:lnTo>
                    <a:pt x="1015422" y="6459"/>
                  </a:lnTo>
                  <a:lnTo>
                    <a:pt x="1011952" y="9490"/>
                  </a:lnTo>
                  <a:lnTo>
                    <a:pt x="1003512" y="0"/>
                  </a:lnTo>
                  <a:lnTo>
                    <a:pt x="753181" y="218684"/>
                  </a:lnTo>
                  <a:lnTo>
                    <a:pt x="758089" y="231260"/>
                  </a:lnTo>
                  <a:lnTo>
                    <a:pt x="763739" y="243188"/>
                  </a:lnTo>
                  <a:close/>
                </a:path>
                <a:path w="5419725" h="2867025">
                  <a:moveTo>
                    <a:pt x="763437" y="260315"/>
                  </a:moveTo>
                  <a:lnTo>
                    <a:pt x="1030779" y="26771"/>
                  </a:lnTo>
                  <a:lnTo>
                    <a:pt x="1021493" y="18019"/>
                  </a:lnTo>
                  <a:lnTo>
                    <a:pt x="755505" y="250381"/>
                  </a:lnTo>
                  <a:lnTo>
                    <a:pt x="763437" y="260315"/>
                  </a:lnTo>
                  <a:close/>
                </a:path>
                <a:path w="5419725" h="2867025">
                  <a:moveTo>
                    <a:pt x="1059889" y="18204"/>
                  </a:moveTo>
                  <a:lnTo>
                    <a:pt x="1052444" y="7845"/>
                  </a:lnTo>
                  <a:lnTo>
                    <a:pt x="1051005" y="9101"/>
                  </a:lnTo>
                  <a:lnTo>
                    <a:pt x="1059889" y="18204"/>
                  </a:lnTo>
                  <a:close/>
                </a:path>
                <a:path w="5419725" h="2867025">
                  <a:moveTo>
                    <a:pt x="1058941" y="19032"/>
                  </a:moveTo>
                  <a:lnTo>
                    <a:pt x="1059889" y="18204"/>
                  </a:lnTo>
                  <a:lnTo>
                    <a:pt x="1051005" y="9101"/>
                  </a:lnTo>
                  <a:lnTo>
                    <a:pt x="1058941" y="19032"/>
                  </a:lnTo>
                  <a:close/>
                </a:path>
                <a:path w="5419725" h="2867025">
                  <a:moveTo>
                    <a:pt x="754613" y="284887"/>
                  </a:moveTo>
                  <a:lnTo>
                    <a:pt x="1058941" y="19032"/>
                  </a:lnTo>
                  <a:lnTo>
                    <a:pt x="1051005" y="9101"/>
                  </a:lnTo>
                  <a:lnTo>
                    <a:pt x="745580" y="275914"/>
                  </a:lnTo>
                  <a:lnTo>
                    <a:pt x="754613" y="284887"/>
                  </a:lnTo>
                  <a:close/>
                </a:path>
                <a:path w="5419725" h="2867025">
                  <a:moveTo>
                    <a:pt x="753151" y="303028"/>
                  </a:moveTo>
                  <a:lnTo>
                    <a:pt x="1070001" y="26234"/>
                  </a:lnTo>
                  <a:lnTo>
                    <a:pt x="1064184" y="14452"/>
                  </a:lnTo>
                  <a:lnTo>
                    <a:pt x="747589" y="291024"/>
                  </a:lnTo>
                  <a:lnTo>
                    <a:pt x="753151" y="303028"/>
                  </a:lnTo>
                  <a:close/>
                </a:path>
                <a:path w="5419725" h="2867025">
                  <a:moveTo>
                    <a:pt x="746379" y="325807"/>
                  </a:moveTo>
                  <a:lnTo>
                    <a:pt x="1105522" y="12067"/>
                  </a:lnTo>
                  <a:lnTo>
                    <a:pt x="1096320" y="3242"/>
                  </a:lnTo>
                  <a:lnTo>
                    <a:pt x="742316" y="312493"/>
                  </a:lnTo>
                  <a:lnTo>
                    <a:pt x="746379" y="325807"/>
                  </a:lnTo>
                  <a:close/>
                </a:path>
                <a:path w="5419725" h="2867025">
                  <a:moveTo>
                    <a:pt x="746674" y="342413"/>
                  </a:moveTo>
                  <a:lnTo>
                    <a:pt x="1116723" y="19146"/>
                  </a:lnTo>
                  <a:lnTo>
                    <a:pt x="1110855" y="7408"/>
                  </a:lnTo>
                  <a:lnTo>
                    <a:pt x="742309" y="329363"/>
                  </a:lnTo>
                  <a:lnTo>
                    <a:pt x="746674" y="342413"/>
                  </a:lnTo>
                  <a:close/>
                </a:path>
                <a:path w="5419725" h="2867025">
                  <a:moveTo>
                    <a:pt x="752321" y="354344"/>
                  </a:moveTo>
                  <a:lnTo>
                    <a:pt x="1122740" y="30752"/>
                  </a:lnTo>
                  <a:lnTo>
                    <a:pt x="1117601" y="18378"/>
                  </a:lnTo>
                  <a:lnTo>
                    <a:pt x="748705" y="340639"/>
                  </a:lnTo>
                  <a:lnTo>
                    <a:pt x="752321" y="354344"/>
                  </a:lnTo>
                  <a:close/>
                </a:path>
                <a:path w="5419725" h="2867025">
                  <a:moveTo>
                    <a:pt x="737259" y="367501"/>
                  </a:moveTo>
                  <a:lnTo>
                    <a:pt x="741829" y="363509"/>
                  </a:lnTo>
                  <a:lnTo>
                    <a:pt x="734235" y="353279"/>
                  </a:lnTo>
                  <a:lnTo>
                    <a:pt x="729750" y="357198"/>
                  </a:lnTo>
                  <a:lnTo>
                    <a:pt x="737259" y="367501"/>
                  </a:lnTo>
                  <a:close/>
                </a:path>
                <a:path w="5419725" h="2867025">
                  <a:moveTo>
                    <a:pt x="1138609" y="33753"/>
                  </a:moveTo>
                  <a:lnTo>
                    <a:pt x="1142163" y="30648"/>
                  </a:lnTo>
                  <a:lnTo>
                    <a:pt x="1131043" y="23499"/>
                  </a:lnTo>
                  <a:lnTo>
                    <a:pt x="1138609" y="33753"/>
                  </a:lnTo>
                  <a:close/>
                </a:path>
                <a:path w="5419725" h="2867025">
                  <a:moveTo>
                    <a:pt x="1131923" y="39594"/>
                  </a:moveTo>
                  <a:lnTo>
                    <a:pt x="1133785" y="37967"/>
                  </a:lnTo>
                  <a:lnTo>
                    <a:pt x="1130171" y="24261"/>
                  </a:lnTo>
                  <a:lnTo>
                    <a:pt x="1129069" y="25224"/>
                  </a:lnTo>
                  <a:lnTo>
                    <a:pt x="1131923" y="39594"/>
                  </a:lnTo>
                  <a:close/>
                </a:path>
                <a:path w="5419725" h="2867025">
                  <a:moveTo>
                    <a:pt x="761245" y="380274"/>
                  </a:moveTo>
                  <a:lnTo>
                    <a:pt x="1125318" y="62227"/>
                  </a:lnTo>
                  <a:lnTo>
                    <a:pt x="1129234" y="41943"/>
                  </a:lnTo>
                  <a:lnTo>
                    <a:pt x="1127395" y="26686"/>
                  </a:lnTo>
                  <a:lnTo>
                    <a:pt x="745719" y="360111"/>
                  </a:lnTo>
                  <a:lnTo>
                    <a:pt x="753567" y="370119"/>
                  </a:lnTo>
                  <a:lnTo>
                    <a:pt x="751621" y="371819"/>
                  </a:lnTo>
                  <a:lnTo>
                    <a:pt x="761245" y="380274"/>
                  </a:lnTo>
                  <a:close/>
                </a:path>
                <a:path w="5419725" h="2867025">
                  <a:moveTo>
                    <a:pt x="1153311" y="37773"/>
                  </a:moveTo>
                  <a:lnTo>
                    <a:pt x="1144787" y="28357"/>
                  </a:lnTo>
                  <a:lnTo>
                    <a:pt x="1144194" y="28874"/>
                  </a:lnTo>
                  <a:lnTo>
                    <a:pt x="1153311" y="37773"/>
                  </a:lnTo>
                  <a:close/>
                </a:path>
                <a:path w="5419725" h="2867025">
                  <a:moveTo>
                    <a:pt x="1127942" y="59936"/>
                  </a:moveTo>
                  <a:lnTo>
                    <a:pt x="1142075" y="47589"/>
                  </a:lnTo>
                  <a:lnTo>
                    <a:pt x="1139982" y="32554"/>
                  </a:lnTo>
                  <a:lnTo>
                    <a:pt x="1130673" y="40686"/>
                  </a:lnTo>
                  <a:lnTo>
                    <a:pt x="1127942" y="59936"/>
                  </a:lnTo>
                  <a:close/>
                </a:path>
                <a:path w="5419725" h="2867025">
                  <a:moveTo>
                    <a:pt x="750413" y="389737"/>
                  </a:moveTo>
                  <a:lnTo>
                    <a:pt x="758199" y="382936"/>
                  </a:lnTo>
                  <a:lnTo>
                    <a:pt x="749843" y="373371"/>
                  </a:lnTo>
                  <a:lnTo>
                    <a:pt x="746204" y="376550"/>
                  </a:lnTo>
                  <a:lnTo>
                    <a:pt x="750413" y="389737"/>
                  </a:lnTo>
                  <a:close/>
                </a:path>
                <a:path w="5419725" h="2867025">
                  <a:moveTo>
                    <a:pt x="749110" y="407739"/>
                  </a:moveTo>
                  <a:lnTo>
                    <a:pt x="1167948" y="41850"/>
                  </a:lnTo>
                  <a:lnTo>
                    <a:pt x="1158408" y="33321"/>
                  </a:lnTo>
                  <a:lnTo>
                    <a:pt x="743850" y="395471"/>
                  </a:lnTo>
                  <a:lnTo>
                    <a:pt x="749110" y="407739"/>
                  </a:lnTo>
                  <a:close/>
                </a:path>
                <a:path w="5419725" h="2867025">
                  <a:moveTo>
                    <a:pt x="729971" y="441322"/>
                  </a:moveTo>
                  <a:lnTo>
                    <a:pt x="1200560" y="30225"/>
                  </a:lnTo>
                  <a:lnTo>
                    <a:pt x="1190135" y="22468"/>
                  </a:lnTo>
                  <a:lnTo>
                    <a:pt x="721108" y="432201"/>
                  </a:lnTo>
                  <a:lnTo>
                    <a:pt x="729971" y="441322"/>
                  </a:lnTo>
                  <a:close/>
                </a:path>
                <a:path w="5419725" h="2867025">
                  <a:moveTo>
                    <a:pt x="751252" y="456458"/>
                  </a:moveTo>
                  <a:lnTo>
                    <a:pt x="1233382" y="35279"/>
                  </a:lnTo>
                  <a:lnTo>
                    <a:pt x="1214194" y="35178"/>
                  </a:lnTo>
                  <a:lnTo>
                    <a:pt x="1210916" y="21177"/>
                  </a:lnTo>
                  <a:lnTo>
                    <a:pt x="729633" y="441617"/>
                  </a:lnTo>
                  <a:lnTo>
                    <a:pt x="739173" y="450147"/>
                  </a:lnTo>
                  <a:lnTo>
                    <a:pt x="742389" y="447337"/>
                  </a:lnTo>
                  <a:lnTo>
                    <a:pt x="751252" y="456458"/>
                  </a:lnTo>
                  <a:close/>
                </a:path>
                <a:path w="5419725" h="2867025">
                  <a:moveTo>
                    <a:pt x="736044" y="452880"/>
                  </a:moveTo>
                  <a:lnTo>
                    <a:pt x="738498" y="450736"/>
                  </a:lnTo>
                  <a:lnTo>
                    <a:pt x="729635" y="441615"/>
                  </a:lnTo>
                  <a:lnTo>
                    <a:pt x="726927" y="443981"/>
                  </a:lnTo>
                  <a:lnTo>
                    <a:pt x="736044" y="452880"/>
                  </a:lnTo>
                  <a:close/>
                </a:path>
                <a:path w="5419725" h="2867025">
                  <a:moveTo>
                    <a:pt x="730687" y="474423"/>
                  </a:moveTo>
                  <a:lnTo>
                    <a:pt x="749559" y="457937"/>
                  </a:lnTo>
                  <a:lnTo>
                    <a:pt x="740442" y="449038"/>
                  </a:lnTo>
                  <a:lnTo>
                    <a:pt x="725801" y="461828"/>
                  </a:lnTo>
                  <a:lnTo>
                    <a:pt x="730687" y="474423"/>
                  </a:lnTo>
                  <a:close/>
                </a:path>
                <a:path w="5419725" h="2867025">
                  <a:moveTo>
                    <a:pt x="720870" y="482999"/>
                  </a:moveTo>
                  <a:lnTo>
                    <a:pt x="726540" y="478046"/>
                  </a:lnTo>
                  <a:lnTo>
                    <a:pt x="715138" y="471143"/>
                  </a:lnTo>
                  <a:lnTo>
                    <a:pt x="720870" y="482999"/>
                  </a:lnTo>
                  <a:close/>
                </a:path>
                <a:path w="5419725" h="2867025">
                  <a:moveTo>
                    <a:pt x="713848" y="489133"/>
                  </a:moveTo>
                  <a:lnTo>
                    <a:pt x="720280" y="483515"/>
                  </a:lnTo>
                  <a:lnTo>
                    <a:pt x="712009" y="473876"/>
                  </a:lnTo>
                  <a:lnTo>
                    <a:pt x="709725" y="475872"/>
                  </a:lnTo>
                  <a:lnTo>
                    <a:pt x="713848" y="489133"/>
                  </a:lnTo>
                  <a:close/>
                </a:path>
                <a:path w="5419725" h="2867025">
                  <a:moveTo>
                    <a:pt x="731426" y="490642"/>
                  </a:moveTo>
                  <a:lnTo>
                    <a:pt x="1248507" y="38929"/>
                  </a:lnTo>
                  <a:lnTo>
                    <a:pt x="1235921" y="33061"/>
                  </a:lnTo>
                  <a:lnTo>
                    <a:pt x="723832" y="480412"/>
                  </a:lnTo>
                  <a:lnTo>
                    <a:pt x="731426" y="490642"/>
                  </a:lnTo>
                  <a:close/>
                </a:path>
                <a:path w="5419725" h="2867025">
                  <a:moveTo>
                    <a:pt x="718478" y="501953"/>
                  </a:moveTo>
                  <a:lnTo>
                    <a:pt x="722201" y="498700"/>
                  </a:lnTo>
                  <a:lnTo>
                    <a:pt x="712153" y="490614"/>
                  </a:lnTo>
                  <a:lnTo>
                    <a:pt x="718478" y="501953"/>
                  </a:lnTo>
                  <a:close/>
                </a:path>
                <a:path w="5419725" h="2867025">
                  <a:moveTo>
                    <a:pt x="725794" y="529288"/>
                  </a:moveTo>
                  <a:lnTo>
                    <a:pt x="1280475" y="44730"/>
                  </a:lnTo>
                  <a:lnTo>
                    <a:pt x="1267547" y="39160"/>
                  </a:lnTo>
                  <a:lnTo>
                    <a:pt x="1254016" y="34117"/>
                  </a:lnTo>
                  <a:lnTo>
                    <a:pt x="714471" y="505453"/>
                  </a:lnTo>
                  <a:lnTo>
                    <a:pt x="720486" y="517062"/>
                  </a:lnTo>
                  <a:lnTo>
                    <a:pt x="715408" y="521498"/>
                  </a:lnTo>
                  <a:lnTo>
                    <a:pt x="725794" y="529288"/>
                  </a:lnTo>
                  <a:close/>
                </a:path>
                <a:path w="5419725" h="2867025">
                  <a:moveTo>
                    <a:pt x="708979" y="527114"/>
                  </a:moveTo>
                  <a:lnTo>
                    <a:pt x="712364" y="524157"/>
                  </a:lnTo>
                  <a:lnTo>
                    <a:pt x="706717" y="512227"/>
                  </a:lnTo>
                  <a:lnTo>
                    <a:pt x="703670" y="514888"/>
                  </a:lnTo>
                  <a:lnTo>
                    <a:pt x="708979" y="527114"/>
                  </a:lnTo>
                  <a:close/>
                </a:path>
                <a:path w="5419725" h="2867025">
                  <a:moveTo>
                    <a:pt x="729411" y="542992"/>
                  </a:moveTo>
                  <a:lnTo>
                    <a:pt x="1294138" y="49657"/>
                  </a:lnTo>
                  <a:lnTo>
                    <a:pt x="1284175" y="41498"/>
                  </a:lnTo>
                  <a:lnTo>
                    <a:pt x="721901" y="532689"/>
                  </a:lnTo>
                  <a:lnTo>
                    <a:pt x="729411" y="542992"/>
                  </a:lnTo>
                  <a:close/>
                </a:path>
                <a:path w="5419725" h="2867025">
                  <a:moveTo>
                    <a:pt x="720609" y="550681"/>
                  </a:moveTo>
                  <a:lnTo>
                    <a:pt x="727464" y="544693"/>
                  </a:lnTo>
                  <a:lnTo>
                    <a:pt x="719431" y="534847"/>
                  </a:lnTo>
                  <a:lnTo>
                    <a:pt x="720609" y="550681"/>
                  </a:lnTo>
                  <a:close/>
                </a:path>
                <a:path w="5419725" h="2867025">
                  <a:moveTo>
                    <a:pt x="714262" y="556226"/>
                  </a:moveTo>
                  <a:lnTo>
                    <a:pt x="717901" y="553047"/>
                  </a:lnTo>
                  <a:lnTo>
                    <a:pt x="709715" y="543335"/>
                  </a:lnTo>
                  <a:lnTo>
                    <a:pt x="708277" y="544591"/>
                  </a:lnTo>
                  <a:lnTo>
                    <a:pt x="714262" y="556226"/>
                  </a:lnTo>
                  <a:close/>
                </a:path>
                <a:path w="5419725" h="2867025">
                  <a:moveTo>
                    <a:pt x="704507" y="581611"/>
                  </a:moveTo>
                  <a:lnTo>
                    <a:pt x="1317557" y="46062"/>
                  </a:lnTo>
                  <a:lnTo>
                    <a:pt x="1306240" y="39085"/>
                  </a:lnTo>
                  <a:lnTo>
                    <a:pt x="697083" y="571233"/>
                  </a:lnTo>
                  <a:lnTo>
                    <a:pt x="704507" y="581611"/>
                  </a:lnTo>
                  <a:close/>
                </a:path>
                <a:path w="5419725" h="2867025">
                  <a:moveTo>
                    <a:pt x="701292" y="584420"/>
                  </a:moveTo>
                  <a:lnTo>
                    <a:pt x="704507" y="581611"/>
                  </a:lnTo>
                  <a:lnTo>
                    <a:pt x="693529" y="574338"/>
                  </a:lnTo>
                  <a:lnTo>
                    <a:pt x="701292" y="584420"/>
                  </a:lnTo>
                  <a:close/>
                </a:path>
                <a:path w="5419725" h="2867025">
                  <a:moveTo>
                    <a:pt x="696298" y="588782"/>
                  </a:moveTo>
                  <a:lnTo>
                    <a:pt x="701292" y="584420"/>
                  </a:lnTo>
                  <a:lnTo>
                    <a:pt x="692767" y="575004"/>
                  </a:lnTo>
                  <a:lnTo>
                    <a:pt x="686928" y="580105"/>
                  </a:lnTo>
                  <a:lnTo>
                    <a:pt x="696298" y="588782"/>
                  </a:lnTo>
                  <a:close/>
                </a:path>
                <a:path w="5419725" h="2867025">
                  <a:moveTo>
                    <a:pt x="705839" y="597312"/>
                  </a:moveTo>
                  <a:lnTo>
                    <a:pt x="1332979" y="49454"/>
                  </a:lnTo>
                  <a:lnTo>
                    <a:pt x="1321059" y="43003"/>
                  </a:lnTo>
                  <a:lnTo>
                    <a:pt x="697399" y="587821"/>
                  </a:lnTo>
                  <a:lnTo>
                    <a:pt x="705839" y="597312"/>
                  </a:lnTo>
                  <a:close/>
                </a:path>
                <a:path w="5419725" h="2867025">
                  <a:moveTo>
                    <a:pt x="704885" y="615008"/>
                  </a:moveTo>
                  <a:lnTo>
                    <a:pt x="1348147" y="53067"/>
                  </a:lnTo>
                  <a:lnTo>
                    <a:pt x="1336481" y="46395"/>
                  </a:lnTo>
                  <a:lnTo>
                    <a:pt x="697460" y="604631"/>
                  </a:lnTo>
                  <a:lnTo>
                    <a:pt x="704885" y="615008"/>
                  </a:lnTo>
                  <a:close/>
                </a:path>
                <a:path w="5419725" h="2867025">
                  <a:moveTo>
                    <a:pt x="696168" y="622623"/>
                  </a:moveTo>
                  <a:lnTo>
                    <a:pt x="703446" y="616265"/>
                  </a:lnTo>
                  <a:lnTo>
                    <a:pt x="694921" y="606849"/>
                  </a:lnTo>
                  <a:lnTo>
                    <a:pt x="688912" y="612098"/>
                  </a:lnTo>
                  <a:lnTo>
                    <a:pt x="696168" y="622623"/>
                  </a:lnTo>
                  <a:close/>
                </a:path>
                <a:path w="5419725" h="2867025">
                  <a:moveTo>
                    <a:pt x="692252" y="642908"/>
                  </a:moveTo>
                  <a:lnTo>
                    <a:pt x="1363125" y="56846"/>
                  </a:lnTo>
                  <a:lnTo>
                    <a:pt x="1351530" y="50112"/>
                  </a:lnTo>
                  <a:lnTo>
                    <a:pt x="684658" y="632678"/>
                  </a:lnTo>
                  <a:lnTo>
                    <a:pt x="692252" y="642908"/>
                  </a:lnTo>
                  <a:close/>
                </a:path>
                <a:path w="5419725" h="2867025">
                  <a:moveTo>
                    <a:pt x="675539" y="657508"/>
                  </a:moveTo>
                  <a:lnTo>
                    <a:pt x="689290" y="645495"/>
                  </a:lnTo>
                  <a:lnTo>
                    <a:pt x="680596" y="636226"/>
                  </a:lnTo>
                  <a:lnTo>
                    <a:pt x="671446" y="644220"/>
                  </a:lnTo>
                  <a:lnTo>
                    <a:pt x="675539" y="657508"/>
                  </a:lnTo>
                  <a:close/>
                </a:path>
                <a:path w="5419725" h="2867025">
                  <a:moveTo>
                    <a:pt x="668812" y="663384"/>
                  </a:moveTo>
                  <a:lnTo>
                    <a:pt x="669658" y="662645"/>
                  </a:lnTo>
                  <a:lnTo>
                    <a:pt x="660710" y="653598"/>
                  </a:lnTo>
                  <a:lnTo>
                    <a:pt x="668812" y="663384"/>
                  </a:lnTo>
                  <a:close/>
                </a:path>
                <a:path w="5419725" h="2867025">
                  <a:moveTo>
                    <a:pt x="679546" y="670871"/>
                  </a:moveTo>
                  <a:lnTo>
                    <a:pt x="1379075" y="59775"/>
                  </a:lnTo>
                  <a:lnTo>
                    <a:pt x="1366333" y="54044"/>
                  </a:lnTo>
                  <a:lnTo>
                    <a:pt x="674632" y="658300"/>
                  </a:lnTo>
                  <a:lnTo>
                    <a:pt x="679546" y="670871"/>
                  </a:lnTo>
                  <a:close/>
                </a:path>
                <a:path w="5419725" h="2867025">
                  <a:moveTo>
                    <a:pt x="662610" y="685666"/>
                  </a:moveTo>
                  <a:lnTo>
                    <a:pt x="676120" y="673864"/>
                  </a:lnTo>
                  <a:lnTo>
                    <a:pt x="664410" y="667230"/>
                  </a:lnTo>
                  <a:lnTo>
                    <a:pt x="656709" y="673958"/>
                  </a:lnTo>
                  <a:lnTo>
                    <a:pt x="662610" y="685666"/>
                  </a:lnTo>
                  <a:close/>
                </a:path>
                <a:path w="5419725" h="2867025">
                  <a:moveTo>
                    <a:pt x="682418" y="685225"/>
                  </a:moveTo>
                  <a:lnTo>
                    <a:pt x="1392932" y="64534"/>
                  </a:lnTo>
                  <a:lnTo>
                    <a:pt x="1382122" y="57114"/>
                  </a:lnTo>
                  <a:lnTo>
                    <a:pt x="673781" y="675907"/>
                  </a:lnTo>
                  <a:lnTo>
                    <a:pt x="682418" y="685225"/>
                  </a:lnTo>
                  <a:close/>
                </a:path>
                <a:path w="5419725" h="2867025">
                  <a:moveTo>
                    <a:pt x="678412" y="688725"/>
                  </a:moveTo>
                  <a:lnTo>
                    <a:pt x="682418" y="685225"/>
                  </a:lnTo>
                  <a:lnTo>
                    <a:pt x="671665" y="677755"/>
                  </a:lnTo>
                  <a:lnTo>
                    <a:pt x="669126" y="679973"/>
                  </a:lnTo>
                  <a:lnTo>
                    <a:pt x="678412" y="688725"/>
                  </a:lnTo>
                  <a:close/>
                </a:path>
                <a:path w="5419725" h="2867025">
                  <a:moveTo>
                    <a:pt x="1409086" y="67286"/>
                  </a:moveTo>
                  <a:lnTo>
                    <a:pt x="1410004" y="66484"/>
                  </a:lnTo>
                  <a:lnTo>
                    <a:pt x="1400379" y="58028"/>
                  </a:lnTo>
                  <a:lnTo>
                    <a:pt x="1409086" y="67286"/>
                  </a:lnTo>
                  <a:close/>
                </a:path>
                <a:path w="5419725" h="2867025">
                  <a:moveTo>
                    <a:pt x="1406449" y="69589"/>
                  </a:moveTo>
                  <a:lnTo>
                    <a:pt x="1409086" y="67286"/>
                  </a:lnTo>
                  <a:lnTo>
                    <a:pt x="1395346" y="62425"/>
                  </a:lnTo>
                  <a:lnTo>
                    <a:pt x="1406449" y="69589"/>
                  </a:lnTo>
                  <a:close/>
                </a:path>
                <a:path w="5419725" h="2867025">
                  <a:moveTo>
                    <a:pt x="673313" y="710043"/>
                  </a:moveTo>
                  <a:lnTo>
                    <a:pt x="1403657" y="72029"/>
                  </a:lnTo>
                  <a:lnTo>
                    <a:pt x="1395346" y="62425"/>
                  </a:lnTo>
                  <a:lnTo>
                    <a:pt x="668256" y="697597"/>
                  </a:lnTo>
                  <a:lnTo>
                    <a:pt x="673313" y="710043"/>
                  </a:lnTo>
                  <a:close/>
                </a:path>
                <a:path w="5419725" h="2867025">
                  <a:moveTo>
                    <a:pt x="666033" y="716402"/>
                  </a:moveTo>
                  <a:lnTo>
                    <a:pt x="671037" y="712031"/>
                  </a:lnTo>
                  <a:lnTo>
                    <a:pt x="660866" y="704053"/>
                  </a:lnTo>
                  <a:lnTo>
                    <a:pt x="658101" y="706468"/>
                  </a:lnTo>
                  <a:lnTo>
                    <a:pt x="666033" y="716402"/>
                  </a:lnTo>
                  <a:close/>
                </a:path>
                <a:path w="5419725" h="2867025">
                  <a:moveTo>
                    <a:pt x="660257" y="738312"/>
                  </a:moveTo>
                  <a:lnTo>
                    <a:pt x="1423775" y="71317"/>
                  </a:lnTo>
                  <a:lnTo>
                    <a:pt x="1412542" y="64266"/>
                  </a:lnTo>
                  <a:lnTo>
                    <a:pt x="654386" y="726577"/>
                  </a:lnTo>
                  <a:lnTo>
                    <a:pt x="660257" y="738312"/>
                  </a:lnTo>
                  <a:close/>
                </a:path>
                <a:path w="5419725" h="2867025">
                  <a:moveTo>
                    <a:pt x="633236" y="778780"/>
                  </a:moveTo>
                  <a:lnTo>
                    <a:pt x="1440424" y="73636"/>
                  </a:lnTo>
                  <a:lnTo>
                    <a:pt x="1434692" y="61780"/>
                  </a:lnTo>
                  <a:lnTo>
                    <a:pt x="626794" y="767544"/>
                  </a:lnTo>
                  <a:lnTo>
                    <a:pt x="633236" y="778780"/>
                  </a:lnTo>
                  <a:close/>
                </a:path>
                <a:path w="5419725" h="2867025">
                  <a:moveTo>
                    <a:pt x="636767" y="792559"/>
                  </a:moveTo>
                  <a:lnTo>
                    <a:pt x="1461981" y="71668"/>
                  </a:lnTo>
                  <a:lnTo>
                    <a:pt x="1449056" y="66095"/>
                  </a:lnTo>
                  <a:lnTo>
                    <a:pt x="625450" y="785582"/>
                  </a:lnTo>
                  <a:lnTo>
                    <a:pt x="636767" y="792559"/>
                  </a:lnTo>
                  <a:close/>
                </a:path>
                <a:path w="5419725" h="2867025">
                  <a:moveTo>
                    <a:pt x="616772" y="826889"/>
                  </a:moveTo>
                  <a:lnTo>
                    <a:pt x="1477784" y="74726"/>
                  </a:lnTo>
                  <a:lnTo>
                    <a:pt x="1465451" y="68637"/>
                  </a:lnTo>
                  <a:lnTo>
                    <a:pt x="610109" y="815847"/>
                  </a:lnTo>
                  <a:lnTo>
                    <a:pt x="616772" y="826889"/>
                  </a:lnTo>
                  <a:close/>
                </a:path>
                <a:path w="5419725" h="2867025">
                  <a:moveTo>
                    <a:pt x="611019" y="831915"/>
                  </a:moveTo>
                  <a:lnTo>
                    <a:pt x="615335" y="828145"/>
                  </a:lnTo>
                  <a:lnTo>
                    <a:pt x="607403" y="818211"/>
                  </a:lnTo>
                  <a:lnTo>
                    <a:pt x="601395" y="823460"/>
                  </a:lnTo>
                  <a:lnTo>
                    <a:pt x="611019" y="831915"/>
                  </a:lnTo>
                  <a:close/>
                </a:path>
                <a:path w="5419725" h="2867025">
                  <a:moveTo>
                    <a:pt x="1489641" y="81232"/>
                  </a:moveTo>
                  <a:lnTo>
                    <a:pt x="1492402" y="78820"/>
                  </a:lnTo>
                  <a:lnTo>
                    <a:pt x="1482337" y="70749"/>
                  </a:lnTo>
                  <a:lnTo>
                    <a:pt x="1489641" y="81232"/>
                  </a:lnTo>
                  <a:close/>
                </a:path>
                <a:path w="5419725" h="2867025">
                  <a:moveTo>
                    <a:pt x="1486872" y="83651"/>
                  </a:moveTo>
                  <a:lnTo>
                    <a:pt x="1488086" y="82590"/>
                  </a:lnTo>
                  <a:lnTo>
                    <a:pt x="1478480" y="74119"/>
                  </a:lnTo>
                  <a:lnTo>
                    <a:pt x="1486872" y="83651"/>
                  </a:lnTo>
                  <a:close/>
                </a:path>
                <a:path w="5419725" h="2867025">
                  <a:moveTo>
                    <a:pt x="615988" y="844438"/>
                  </a:moveTo>
                  <a:lnTo>
                    <a:pt x="1485886" y="84513"/>
                  </a:lnTo>
                  <a:lnTo>
                    <a:pt x="1476938" y="75465"/>
                  </a:lnTo>
                  <a:lnTo>
                    <a:pt x="608140" y="834430"/>
                  </a:lnTo>
                  <a:lnTo>
                    <a:pt x="615988" y="844438"/>
                  </a:lnTo>
                  <a:close/>
                </a:path>
                <a:path w="5419725" h="2867025">
                  <a:moveTo>
                    <a:pt x="605494" y="853605"/>
                  </a:moveTo>
                  <a:lnTo>
                    <a:pt x="609048" y="850501"/>
                  </a:lnTo>
                  <a:lnTo>
                    <a:pt x="599255" y="842193"/>
                  </a:lnTo>
                  <a:lnTo>
                    <a:pt x="605494" y="853605"/>
                  </a:lnTo>
                  <a:close/>
                </a:path>
                <a:path w="5419725" h="2867025">
                  <a:moveTo>
                    <a:pt x="601094" y="857450"/>
                  </a:moveTo>
                  <a:lnTo>
                    <a:pt x="603463" y="855380"/>
                  </a:lnTo>
                  <a:lnTo>
                    <a:pt x="592400" y="848181"/>
                  </a:lnTo>
                  <a:lnTo>
                    <a:pt x="601094" y="857450"/>
                  </a:lnTo>
                  <a:close/>
                </a:path>
                <a:path w="5419725" h="2867025">
                  <a:moveTo>
                    <a:pt x="592801" y="864694"/>
                  </a:moveTo>
                  <a:lnTo>
                    <a:pt x="598218" y="859962"/>
                  </a:lnTo>
                  <a:lnTo>
                    <a:pt x="585123" y="854538"/>
                  </a:lnTo>
                  <a:lnTo>
                    <a:pt x="584531" y="855055"/>
                  </a:lnTo>
                  <a:lnTo>
                    <a:pt x="592801" y="864694"/>
                  </a:lnTo>
                  <a:close/>
                </a:path>
                <a:path w="5419725" h="2867025">
                  <a:moveTo>
                    <a:pt x="589840" y="867281"/>
                  </a:moveTo>
                  <a:lnTo>
                    <a:pt x="592801" y="864694"/>
                  </a:lnTo>
                  <a:lnTo>
                    <a:pt x="581907" y="857347"/>
                  </a:lnTo>
                  <a:lnTo>
                    <a:pt x="580638" y="858456"/>
                  </a:lnTo>
                  <a:lnTo>
                    <a:pt x="589840" y="867281"/>
                  </a:lnTo>
                  <a:close/>
                </a:path>
                <a:path w="5419725" h="2867025">
                  <a:moveTo>
                    <a:pt x="623666" y="854594"/>
                  </a:moveTo>
                  <a:lnTo>
                    <a:pt x="1496272" y="92303"/>
                  </a:lnTo>
                  <a:lnTo>
                    <a:pt x="1494179" y="77267"/>
                  </a:lnTo>
                  <a:lnTo>
                    <a:pt x="610656" y="849096"/>
                  </a:lnTo>
                  <a:lnTo>
                    <a:pt x="623666" y="854594"/>
                  </a:lnTo>
                  <a:close/>
                </a:path>
                <a:path w="5419725" h="2867025">
                  <a:moveTo>
                    <a:pt x="597262" y="877660"/>
                  </a:moveTo>
                  <a:lnTo>
                    <a:pt x="623666" y="854594"/>
                  </a:lnTo>
                  <a:lnTo>
                    <a:pt x="609302" y="850279"/>
                  </a:lnTo>
                  <a:lnTo>
                    <a:pt x="590684" y="866543"/>
                  </a:lnTo>
                  <a:lnTo>
                    <a:pt x="597262" y="877660"/>
                  </a:lnTo>
                  <a:close/>
                </a:path>
                <a:path w="5419725" h="2867025">
                  <a:moveTo>
                    <a:pt x="589138" y="884758"/>
                  </a:moveTo>
                  <a:lnTo>
                    <a:pt x="597262" y="877660"/>
                  </a:lnTo>
                  <a:lnTo>
                    <a:pt x="583575" y="872753"/>
                  </a:lnTo>
                  <a:lnTo>
                    <a:pt x="589138" y="884758"/>
                  </a:lnTo>
                  <a:close/>
                </a:path>
                <a:path w="5419725" h="2867025">
                  <a:moveTo>
                    <a:pt x="571486" y="933871"/>
                  </a:moveTo>
                  <a:lnTo>
                    <a:pt x="1536299" y="91029"/>
                  </a:lnTo>
                  <a:lnTo>
                    <a:pt x="1521976" y="86711"/>
                  </a:lnTo>
                  <a:lnTo>
                    <a:pt x="1514298" y="76555"/>
                  </a:lnTo>
                  <a:lnTo>
                    <a:pt x="584060" y="889193"/>
                  </a:lnTo>
                  <a:lnTo>
                    <a:pt x="586571" y="903863"/>
                  </a:lnTo>
                  <a:lnTo>
                    <a:pt x="566434" y="921454"/>
                  </a:lnTo>
                  <a:lnTo>
                    <a:pt x="571486" y="933871"/>
                  </a:lnTo>
                  <a:close/>
                </a:path>
                <a:path w="5419725" h="2867025">
                  <a:moveTo>
                    <a:pt x="549289" y="953262"/>
                  </a:moveTo>
                  <a:lnTo>
                    <a:pt x="557073" y="946462"/>
                  </a:lnTo>
                  <a:lnTo>
                    <a:pt x="545700" y="939567"/>
                  </a:lnTo>
                  <a:lnTo>
                    <a:pt x="538337" y="945999"/>
                  </a:lnTo>
                  <a:lnTo>
                    <a:pt x="549289" y="953262"/>
                  </a:lnTo>
                  <a:close/>
                </a:path>
                <a:path w="5419725" h="2867025">
                  <a:moveTo>
                    <a:pt x="545239" y="956800"/>
                  </a:moveTo>
                  <a:lnTo>
                    <a:pt x="546245" y="955921"/>
                  </a:lnTo>
                  <a:lnTo>
                    <a:pt x="545811" y="955618"/>
                  </a:lnTo>
                  <a:lnTo>
                    <a:pt x="537406" y="946812"/>
                  </a:lnTo>
                  <a:lnTo>
                    <a:pt x="544922" y="956395"/>
                  </a:lnTo>
                  <a:lnTo>
                    <a:pt x="545239" y="956800"/>
                  </a:lnTo>
                  <a:close/>
                </a:path>
                <a:path w="5419725" h="2867025">
                  <a:moveTo>
                    <a:pt x="556994" y="963428"/>
                  </a:moveTo>
                  <a:lnTo>
                    <a:pt x="1549858" y="96082"/>
                  </a:lnTo>
                  <a:lnTo>
                    <a:pt x="1540126" y="87685"/>
                  </a:lnTo>
                  <a:lnTo>
                    <a:pt x="551511" y="951320"/>
                  </a:lnTo>
                  <a:lnTo>
                    <a:pt x="556994" y="963428"/>
                  </a:lnTo>
                  <a:close/>
                </a:path>
                <a:path w="5419725" h="2867025">
                  <a:moveTo>
                    <a:pt x="554540" y="965572"/>
                  </a:moveTo>
                  <a:lnTo>
                    <a:pt x="556994" y="963428"/>
                  </a:lnTo>
                  <a:lnTo>
                    <a:pt x="546245" y="955921"/>
                  </a:lnTo>
                  <a:lnTo>
                    <a:pt x="554540" y="965572"/>
                  </a:lnTo>
                  <a:close/>
                </a:path>
                <a:path w="5419725" h="2867025">
                  <a:moveTo>
                    <a:pt x="540494" y="977842"/>
                  </a:moveTo>
                  <a:lnTo>
                    <a:pt x="542694" y="975920"/>
                  </a:lnTo>
                  <a:lnTo>
                    <a:pt x="533047" y="967450"/>
                  </a:lnTo>
                  <a:lnTo>
                    <a:pt x="529572" y="970486"/>
                  </a:lnTo>
                  <a:lnTo>
                    <a:pt x="540494" y="977842"/>
                  </a:lnTo>
                  <a:close/>
                </a:path>
                <a:path w="5419725" h="2867025">
                  <a:moveTo>
                    <a:pt x="536516" y="981317"/>
                  </a:moveTo>
                  <a:lnTo>
                    <a:pt x="529589" y="970471"/>
                  </a:lnTo>
                  <a:lnTo>
                    <a:pt x="527039" y="972698"/>
                  </a:lnTo>
                  <a:lnTo>
                    <a:pt x="536516" y="981317"/>
                  </a:lnTo>
                  <a:close/>
                </a:path>
                <a:path w="5419725" h="2867025">
                  <a:moveTo>
                    <a:pt x="531862" y="985383"/>
                  </a:moveTo>
                  <a:lnTo>
                    <a:pt x="533470" y="983979"/>
                  </a:lnTo>
                  <a:lnTo>
                    <a:pt x="526967" y="972762"/>
                  </a:lnTo>
                  <a:lnTo>
                    <a:pt x="524255" y="975131"/>
                  </a:lnTo>
                  <a:lnTo>
                    <a:pt x="531862" y="985383"/>
                  </a:lnTo>
                  <a:close/>
                </a:path>
                <a:path w="5419725" h="2867025">
                  <a:moveTo>
                    <a:pt x="509749" y="1021564"/>
                  </a:moveTo>
                  <a:lnTo>
                    <a:pt x="1570823" y="94630"/>
                  </a:lnTo>
                  <a:lnTo>
                    <a:pt x="1559506" y="87653"/>
                  </a:lnTo>
                  <a:lnTo>
                    <a:pt x="504650" y="1009154"/>
                  </a:lnTo>
                  <a:lnTo>
                    <a:pt x="509749" y="1021564"/>
                  </a:lnTo>
                  <a:close/>
                </a:path>
                <a:path w="5419725" h="2867025">
                  <a:moveTo>
                    <a:pt x="503740" y="1026813"/>
                  </a:moveTo>
                  <a:lnTo>
                    <a:pt x="509326" y="1021934"/>
                  </a:lnTo>
                  <a:lnTo>
                    <a:pt x="499701" y="1013478"/>
                  </a:lnTo>
                  <a:lnTo>
                    <a:pt x="496062" y="1016657"/>
                  </a:lnTo>
                  <a:lnTo>
                    <a:pt x="503740" y="1026813"/>
                  </a:lnTo>
                  <a:close/>
                </a:path>
                <a:path w="5419725" h="2867025">
                  <a:moveTo>
                    <a:pt x="457364" y="1067327"/>
                  </a:moveTo>
                  <a:lnTo>
                    <a:pt x="467942" y="1058085"/>
                  </a:lnTo>
                  <a:lnTo>
                    <a:pt x="455102" y="1052439"/>
                  </a:lnTo>
                  <a:lnTo>
                    <a:pt x="451970" y="1055175"/>
                  </a:lnTo>
                  <a:lnTo>
                    <a:pt x="457364" y="1067327"/>
                  </a:lnTo>
                  <a:close/>
                </a:path>
                <a:path w="5419725" h="2867025">
                  <a:moveTo>
                    <a:pt x="444586" y="1078489"/>
                  </a:moveTo>
                  <a:lnTo>
                    <a:pt x="457111" y="1067547"/>
                  </a:lnTo>
                  <a:lnTo>
                    <a:pt x="444017" y="1062123"/>
                  </a:lnTo>
                  <a:lnTo>
                    <a:pt x="439362" y="1066189"/>
                  </a:lnTo>
                  <a:lnTo>
                    <a:pt x="444586" y="1078489"/>
                  </a:lnTo>
                  <a:close/>
                </a:path>
                <a:path w="5419725" h="2867025">
                  <a:moveTo>
                    <a:pt x="479176" y="1065135"/>
                  </a:moveTo>
                  <a:lnTo>
                    <a:pt x="1569367" y="112766"/>
                  </a:lnTo>
                  <a:lnTo>
                    <a:pt x="1565237" y="99510"/>
                  </a:lnTo>
                  <a:lnTo>
                    <a:pt x="471751" y="1054759"/>
                  </a:lnTo>
                  <a:lnTo>
                    <a:pt x="479176" y="1065135"/>
                  </a:lnTo>
                  <a:close/>
                </a:path>
                <a:path w="5419725" h="2867025">
                  <a:moveTo>
                    <a:pt x="457425" y="1084137"/>
                  </a:moveTo>
                  <a:lnTo>
                    <a:pt x="453218" y="1070948"/>
                  </a:lnTo>
                  <a:lnTo>
                    <a:pt x="447633" y="1075827"/>
                  </a:lnTo>
                  <a:lnTo>
                    <a:pt x="457425" y="1084137"/>
                  </a:lnTo>
                  <a:close/>
                </a:path>
                <a:path w="5419725" h="2867025">
                  <a:moveTo>
                    <a:pt x="447233" y="1093040"/>
                  </a:moveTo>
                  <a:lnTo>
                    <a:pt x="447459" y="1092843"/>
                  </a:lnTo>
                  <a:lnTo>
                    <a:pt x="441624" y="1081076"/>
                  </a:lnTo>
                  <a:lnTo>
                    <a:pt x="437393" y="1084773"/>
                  </a:lnTo>
                  <a:lnTo>
                    <a:pt x="447233" y="1093040"/>
                  </a:lnTo>
                  <a:close/>
                </a:path>
                <a:path w="5419725" h="2867025">
                  <a:moveTo>
                    <a:pt x="444418" y="1095500"/>
                  </a:moveTo>
                  <a:lnTo>
                    <a:pt x="434177" y="1087582"/>
                  </a:lnTo>
                  <a:lnTo>
                    <a:pt x="433331" y="1088321"/>
                  </a:lnTo>
                  <a:lnTo>
                    <a:pt x="444418" y="1095500"/>
                  </a:lnTo>
                  <a:close/>
                </a:path>
                <a:path w="5419725" h="2867025">
                  <a:moveTo>
                    <a:pt x="423915" y="1113410"/>
                  </a:moveTo>
                  <a:lnTo>
                    <a:pt x="440733" y="1098718"/>
                  </a:lnTo>
                  <a:lnTo>
                    <a:pt x="431815" y="1089645"/>
                  </a:lnTo>
                  <a:lnTo>
                    <a:pt x="416659" y="1102886"/>
                  </a:lnTo>
                  <a:lnTo>
                    <a:pt x="423915" y="1113410"/>
                  </a:lnTo>
                  <a:close/>
                </a:path>
                <a:path w="5419725" h="2867025">
                  <a:moveTo>
                    <a:pt x="1594200" y="107936"/>
                  </a:moveTo>
                  <a:lnTo>
                    <a:pt x="1603763" y="99581"/>
                  </a:lnTo>
                  <a:lnTo>
                    <a:pt x="1596001" y="89499"/>
                  </a:lnTo>
                  <a:lnTo>
                    <a:pt x="1584997" y="99111"/>
                  </a:lnTo>
                  <a:lnTo>
                    <a:pt x="1594200" y="107936"/>
                  </a:lnTo>
                  <a:close/>
                </a:path>
                <a:path w="5419725" h="2867025">
                  <a:moveTo>
                    <a:pt x="1591915" y="109932"/>
                  </a:moveTo>
                  <a:lnTo>
                    <a:pt x="1593523" y="108527"/>
                  </a:lnTo>
                  <a:lnTo>
                    <a:pt x="1584998" y="99111"/>
                  </a:lnTo>
                  <a:lnTo>
                    <a:pt x="1581950" y="101774"/>
                  </a:lnTo>
                  <a:lnTo>
                    <a:pt x="1591915" y="109932"/>
                  </a:lnTo>
                  <a:close/>
                </a:path>
                <a:path w="5419725" h="2867025">
                  <a:moveTo>
                    <a:pt x="460460" y="1098349"/>
                  </a:moveTo>
                  <a:lnTo>
                    <a:pt x="1588210" y="113168"/>
                  </a:lnTo>
                  <a:lnTo>
                    <a:pt x="1577144" y="105972"/>
                  </a:lnTo>
                  <a:lnTo>
                    <a:pt x="459822" y="1082043"/>
                  </a:lnTo>
                  <a:lnTo>
                    <a:pt x="460460" y="1098349"/>
                  </a:lnTo>
                  <a:close/>
                </a:path>
                <a:path w="5419725" h="2867025">
                  <a:moveTo>
                    <a:pt x="434131" y="1121349"/>
                  </a:moveTo>
                  <a:lnTo>
                    <a:pt x="435570" y="1120092"/>
                  </a:lnTo>
                  <a:lnTo>
                    <a:pt x="427808" y="1110010"/>
                  </a:lnTo>
                  <a:lnTo>
                    <a:pt x="425352" y="1112155"/>
                  </a:lnTo>
                  <a:lnTo>
                    <a:pt x="434131" y="1121349"/>
                  </a:lnTo>
                  <a:close/>
                </a:path>
                <a:path w="5419725" h="2867025">
                  <a:moveTo>
                    <a:pt x="424738" y="1129555"/>
                  </a:moveTo>
                  <a:lnTo>
                    <a:pt x="428969" y="1125859"/>
                  </a:lnTo>
                  <a:lnTo>
                    <a:pt x="422901" y="1114296"/>
                  </a:lnTo>
                  <a:lnTo>
                    <a:pt x="416891" y="1119547"/>
                  </a:lnTo>
                  <a:lnTo>
                    <a:pt x="424738" y="1129555"/>
                  </a:lnTo>
                  <a:close/>
                </a:path>
                <a:path w="5419725" h="2867025">
                  <a:moveTo>
                    <a:pt x="383013" y="1182869"/>
                  </a:moveTo>
                  <a:lnTo>
                    <a:pt x="428860" y="1142818"/>
                  </a:lnTo>
                  <a:lnTo>
                    <a:pt x="418981" y="1134584"/>
                  </a:lnTo>
                  <a:lnTo>
                    <a:pt x="414439" y="1121689"/>
                  </a:lnTo>
                  <a:lnTo>
                    <a:pt x="407666" y="1127605"/>
                  </a:lnTo>
                  <a:lnTo>
                    <a:pt x="414581" y="1138428"/>
                  </a:lnTo>
                  <a:lnTo>
                    <a:pt x="379150" y="1169379"/>
                  </a:lnTo>
                  <a:lnTo>
                    <a:pt x="383013" y="1182869"/>
                  </a:lnTo>
                  <a:close/>
                </a:path>
                <a:path w="5419725" h="2867025">
                  <a:moveTo>
                    <a:pt x="404764" y="1147004"/>
                  </a:moveTo>
                  <a:lnTo>
                    <a:pt x="412296" y="1140424"/>
                  </a:lnTo>
                  <a:lnTo>
                    <a:pt x="405889" y="1129157"/>
                  </a:lnTo>
                  <a:lnTo>
                    <a:pt x="404120" y="1130703"/>
                  </a:lnTo>
                  <a:lnTo>
                    <a:pt x="404764" y="1147004"/>
                  </a:lnTo>
                  <a:close/>
                </a:path>
                <a:path w="5419725" h="2867025">
                  <a:moveTo>
                    <a:pt x="397740" y="1153140"/>
                  </a:moveTo>
                  <a:lnTo>
                    <a:pt x="404764" y="1147004"/>
                  </a:lnTo>
                  <a:lnTo>
                    <a:pt x="399290" y="1134923"/>
                  </a:lnTo>
                  <a:lnTo>
                    <a:pt x="392003" y="1141288"/>
                  </a:lnTo>
                  <a:lnTo>
                    <a:pt x="397740" y="1153140"/>
                  </a:lnTo>
                  <a:close/>
                </a:path>
                <a:path w="5419725" h="2867025">
                  <a:moveTo>
                    <a:pt x="1607887" y="112842"/>
                  </a:moveTo>
                  <a:lnTo>
                    <a:pt x="1618678" y="103415"/>
                  </a:lnTo>
                  <a:lnTo>
                    <a:pt x="1605963" y="97659"/>
                  </a:lnTo>
                  <a:lnTo>
                    <a:pt x="1597500" y="105052"/>
                  </a:lnTo>
                  <a:lnTo>
                    <a:pt x="1607887" y="112842"/>
                  </a:lnTo>
                  <a:close/>
                </a:path>
                <a:path w="5419725" h="2867025">
                  <a:moveTo>
                    <a:pt x="450609" y="1123818"/>
                  </a:moveTo>
                  <a:lnTo>
                    <a:pt x="1594112" y="124876"/>
                  </a:lnTo>
                  <a:lnTo>
                    <a:pt x="1585502" y="115534"/>
                  </a:lnTo>
                  <a:lnTo>
                    <a:pt x="444877" y="1111962"/>
                  </a:lnTo>
                  <a:lnTo>
                    <a:pt x="450609" y="1123818"/>
                  </a:lnTo>
                  <a:close/>
                </a:path>
                <a:path w="5419725" h="2867025">
                  <a:moveTo>
                    <a:pt x="434699" y="1137717"/>
                  </a:moveTo>
                  <a:lnTo>
                    <a:pt x="450609" y="1123818"/>
                  </a:lnTo>
                  <a:lnTo>
                    <a:pt x="435314" y="1120316"/>
                  </a:lnTo>
                  <a:lnTo>
                    <a:pt x="428331" y="1126416"/>
                  </a:lnTo>
                  <a:lnTo>
                    <a:pt x="434699" y="1137717"/>
                  </a:lnTo>
                  <a:close/>
                </a:path>
                <a:path w="5419725" h="2867025">
                  <a:moveTo>
                    <a:pt x="1623013" y="116492"/>
                  </a:moveTo>
                  <a:lnTo>
                    <a:pt x="1631306" y="109247"/>
                  </a:lnTo>
                  <a:lnTo>
                    <a:pt x="1621209" y="101204"/>
                  </a:lnTo>
                  <a:lnTo>
                    <a:pt x="1615129" y="106516"/>
                  </a:lnTo>
                  <a:lnTo>
                    <a:pt x="1623013" y="116492"/>
                  </a:lnTo>
                  <a:close/>
                </a:path>
                <a:path w="5419725" h="2867025">
                  <a:moveTo>
                    <a:pt x="1622336" y="117084"/>
                  </a:moveTo>
                  <a:lnTo>
                    <a:pt x="1623013" y="116492"/>
                  </a:lnTo>
                  <a:lnTo>
                    <a:pt x="1615129" y="106516"/>
                  </a:lnTo>
                  <a:lnTo>
                    <a:pt x="1613842" y="107640"/>
                  </a:lnTo>
                  <a:lnTo>
                    <a:pt x="1622336" y="117084"/>
                  </a:lnTo>
                  <a:close/>
                </a:path>
                <a:path w="5419725" h="2867025">
                  <a:moveTo>
                    <a:pt x="1619712" y="119376"/>
                  </a:moveTo>
                  <a:lnTo>
                    <a:pt x="1622336" y="117084"/>
                  </a:lnTo>
                  <a:lnTo>
                    <a:pt x="1613842" y="107640"/>
                  </a:lnTo>
                  <a:lnTo>
                    <a:pt x="1619712" y="119376"/>
                  </a:lnTo>
                  <a:close/>
                </a:path>
                <a:path w="5419725" h="2867025">
                  <a:moveTo>
                    <a:pt x="371774" y="1226414"/>
                  </a:moveTo>
                  <a:lnTo>
                    <a:pt x="1624194" y="132324"/>
                  </a:lnTo>
                  <a:lnTo>
                    <a:pt x="1611340" y="126690"/>
                  </a:lnTo>
                  <a:lnTo>
                    <a:pt x="1597074" y="122289"/>
                  </a:lnTo>
                  <a:lnTo>
                    <a:pt x="370551" y="1193755"/>
                  </a:lnTo>
                  <a:lnTo>
                    <a:pt x="377806" y="1204281"/>
                  </a:lnTo>
                  <a:lnTo>
                    <a:pt x="363927" y="1216405"/>
                  </a:lnTo>
                  <a:lnTo>
                    <a:pt x="371774" y="1226414"/>
                  </a:lnTo>
                  <a:close/>
                </a:path>
                <a:path w="5419725" h="2867025">
                  <a:moveTo>
                    <a:pt x="366815" y="1213882"/>
                  </a:moveTo>
                  <a:lnTo>
                    <a:pt x="376283" y="1205611"/>
                  </a:lnTo>
                  <a:lnTo>
                    <a:pt x="365219" y="1198413"/>
                  </a:lnTo>
                  <a:lnTo>
                    <a:pt x="361073" y="1202035"/>
                  </a:lnTo>
                  <a:lnTo>
                    <a:pt x="366815" y="1213882"/>
                  </a:lnTo>
                  <a:close/>
                </a:path>
                <a:path w="5419725" h="2867025">
                  <a:moveTo>
                    <a:pt x="1634668" y="123174"/>
                  </a:moveTo>
                  <a:lnTo>
                    <a:pt x="1645247" y="113932"/>
                  </a:lnTo>
                  <a:lnTo>
                    <a:pt x="1636722" y="104516"/>
                  </a:lnTo>
                  <a:lnTo>
                    <a:pt x="1628936" y="111317"/>
                  </a:lnTo>
                  <a:lnTo>
                    <a:pt x="1634668" y="123174"/>
                  </a:lnTo>
                  <a:close/>
                </a:path>
                <a:path w="5419725" h="2867025">
                  <a:moveTo>
                    <a:pt x="356457" y="1239795"/>
                  </a:moveTo>
                  <a:lnTo>
                    <a:pt x="368051" y="1229666"/>
                  </a:lnTo>
                  <a:lnTo>
                    <a:pt x="359441" y="1220324"/>
                  </a:lnTo>
                  <a:lnTo>
                    <a:pt x="355126" y="1224094"/>
                  </a:lnTo>
                  <a:lnTo>
                    <a:pt x="356457" y="1239795"/>
                  </a:lnTo>
                  <a:close/>
                </a:path>
                <a:path w="5419725" h="2867025">
                  <a:moveTo>
                    <a:pt x="1654722" y="122519"/>
                  </a:moveTo>
                  <a:lnTo>
                    <a:pt x="1658953" y="118823"/>
                  </a:lnTo>
                  <a:lnTo>
                    <a:pt x="1647889" y="111624"/>
                  </a:lnTo>
                  <a:lnTo>
                    <a:pt x="1644250" y="114803"/>
                  </a:lnTo>
                  <a:lnTo>
                    <a:pt x="1654722" y="122519"/>
                  </a:lnTo>
                  <a:close/>
                </a:path>
                <a:path w="5419725" h="2867025">
                  <a:moveTo>
                    <a:pt x="358634" y="1254756"/>
                  </a:moveTo>
                  <a:lnTo>
                    <a:pt x="1645497" y="130577"/>
                  </a:lnTo>
                  <a:lnTo>
                    <a:pt x="1629327" y="127840"/>
                  </a:lnTo>
                  <a:lnTo>
                    <a:pt x="353918" y="1242013"/>
                  </a:lnTo>
                  <a:lnTo>
                    <a:pt x="358634" y="1254756"/>
                  </a:lnTo>
                  <a:close/>
                </a:path>
                <a:path w="5419725" h="2867025">
                  <a:moveTo>
                    <a:pt x="349229" y="1262973"/>
                  </a:moveTo>
                  <a:lnTo>
                    <a:pt x="356265" y="1256826"/>
                  </a:lnTo>
                  <a:lnTo>
                    <a:pt x="342493" y="1251993"/>
                  </a:lnTo>
                  <a:lnTo>
                    <a:pt x="349229" y="1262973"/>
                  </a:lnTo>
                  <a:close/>
                </a:path>
                <a:path w="5419725" h="2867025">
                  <a:moveTo>
                    <a:pt x="334746" y="1292488"/>
                  </a:moveTo>
                  <a:lnTo>
                    <a:pt x="1666832" y="128803"/>
                  </a:lnTo>
                  <a:lnTo>
                    <a:pt x="1656325" y="121118"/>
                  </a:lnTo>
                  <a:lnTo>
                    <a:pt x="326983" y="1282406"/>
                  </a:lnTo>
                  <a:lnTo>
                    <a:pt x="334746" y="1292488"/>
                  </a:lnTo>
                  <a:close/>
                </a:path>
                <a:path w="5419725" h="2867025">
                  <a:moveTo>
                    <a:pt x="329560" y="1297018"/>
                  </a:moveTo>
                  <a:lnTo>
                    <a:pt x="325460" y="1283737"/>
                  </a:lnTo>
                  <a:lnTo>
                    <a:pt x="324867" y="1284254"/>
                  </a:lnTo>
                  <a:lnTo>
                    <a:pt x="329560" y="1297018"/>
                  </a:lnTo>
                  <a:close/>
                </a:path>
                <a:path w="5419725" h="2867025">
                  <a:moveTo>
                    <a:pt x="317566" y="1307496"/>
                  </a:moveTo>
                  <a:lnTo>
                    <a:pt x="329528" y="1297046"/>
                  </a:lnTo>
                  <a:lnTo>
                    <a:pt x="319112" y="1289281"/>
                  </a:lnTo>
                  <a:lnTo>
                    <a:pt x="318774" y="1289577"/>
                  </a:lnTo>
                  <a:lnTo>
                    <a:pt x="317566" y="1307496"/>
                  </a:lnTo>
                  <a:close/>
                </a:path>
                <a:path w="5419725" h="2867025">
                  <a:moveTo>
                    <a:pt x="316738" y="1325083"/>
                  </a:moveTo>
                  <a:lnTo>
                    <a:pt x="1679641" y="134477"/>
                  </a:lnTo>
                  <a:lnTo>
                    <a:pt x="1669031" y="126882"/>
                  </a:lnTo>
                  <a:lnTo>
                    <a:pt x="313927" y="1310675"/>
                  </a:lnTo>
                  <a:lnTo>
                    <a:pt x="316738" y="1325083"/>
                  </a:lnTo>
                  <a:close/>
                </a:path>
                <a:path w="5419725" h="2867025">
                  <a:moveTo>
                    <a:pt x="303947" y="1353120"/>
                  </a:moveTo>
                  <a:lnTo>
                    <a:pt x="1692228" y="140345"/>
                  </a:lnTo>
                  <a:lnTo>
                    <a:pt x="1683534" y="131076"/>
                  </a:lnTo>
                  <a:lnTo>
                    <a:pt x="300279" y="1339461"/>
                  </a:lnTo>
                  <a:lnTo>
                    <a:pt x="303947" y="1353120"/>
                  </a:lnTo>
                  <a:close/>
                </a:path>
                <a:path w="5419725" h="2867025">
                  <a:moveTo>
                    <a:pt x="1718017" y="134680"/>
                  </a:moveTo>
                  <a:lnTo>
                    <a:pt x="1709577" y="125189"/>
                  </a:lnTo>
                  <a:lnTo>
                    <a:pt x="1707715" y="126815"/>
                  </a:lnTo>
                  <a:lnTo>
                    <a:pt x="1718017" y="134680"/>
                  </a:lnTo>
                  <a:close/>
                </a:path>
                <a:path w="5419725" h="2867025">
                  <a:moveTo>
                    <a:pt x="1701683" y="148948"/>
                  </a:moveTo>
                  <a:lnTo>
                    <a:pt x="1713108" y="138967"/>
                  </a:lnTo>
                  <a:lnTo>
                    <a:pt x="1703738" y="130290"/>
                  </a:lnTo>
                  <a:lnTo>
                    <a:pt x="1695782" y="137240"/>
                  </a:lnTo>
                  <a:lnTo>
                    <a:pt x="1701683" y="148948"/>
                  </a:lnTo>
                  <a:close/>
                </a:path>
                <a:path w="5419725" h="2867025">
                  <a:moveTo>
                    <a:pt x="295471" y="1394251"/>
                  </a:moveTo>
                  <a:lnTo>
                    <a:pt x="1721379" y="148606"/>
                  </a:lnTo>
                  <a:lnTo>
                    <a:pt x="1711122" y="140702"/>
                  </a:lnTo>
                  <a:lnTo>
                    <a:pt x="1701683" y="148948"/>
                  </a:lnTo>
                  <a:lnTo>
                    <a:pt x="1694936" y="137979"/>
                  </a:lnTo>
                  <a:lnTo>
                    <a:pt x="294889" y="1361033"/>
                  </a:lnTo>
                  <a:lnTo>
                    <a:pt x="298795" y="1374485"/>
                  </a:lnTo>
                  <a:lnTo>
                    <a:pt x="295471" y="1394251"/>
                  </a:lnTo>
                  <a:close/>
                </a:path>
                <a:path w="5419725" h="2867025">
                  <a:moveTo>
                    <a:pt x="292571" y="1413648"/>
                  </a:moveTo>
                  <a:lnTo>
                    <a:pt x="1738705" y="150334"/>
                  </a:lnTo>
                  <a:lnTo>
                    <a:pt x="1733066" y="138396"/>
                  </a:lnTo>
                  <a:lnTo>
                    <a:pt x="288278" y="1400535"/>
                  </a:lnTo>
                  <a:lnTo>
                    <a:pt x="292571" y="1413648"/>
                  </a:lnTo>
                  <a:close/>
                </a:path>
                <a:path w="5419725" h="2867025">
                  <a:moveTo>
                    <a:pt x="283724" y="1455104"/>
                  </a:moveTo>
                  <a:lnTo>
                    <a:pt x="1770332" y="156432"/>
                  </a:lnTo>
                  <a:lnTo>
                    <a:pt x="1756370" y="151766"/>
                  </a:lnTo>
                  <a:lnTo>
                    <a:pt x="1753238" y="154501"/>
                  </a:lnTo>
                  <a:lnTo>
                    <a:pt x="1741836" y="147598"/>
                  </a:lnTo>
                  <a:lnTo>
                    <a:pt x="278586" y="1425865"/>
                  </a:lnTo>
                  <a:lnTo>
                    <a:pt x="280909" y="1440700"/>
                  </a:lnTo>
                  <a:lnTo>
                    <a:pt x="283724" y="1455104"/>
                  </a:lnTo>
                  <a:close/>
                </a:path>
                <a:path w="5419725" h="2867025">
                  <a:moveTo>
                    <a:pt x="1772915" y="154176"/>
                  </a:moveTo>
                  <a:lnTo>
                    <a:pt x="1777654" y="150036"/>
                  </a:lnTo>
                  <a:lnTo>
                    <a:pt x="1769383" y="140397"/>
                  </a:lnTo>
                  <a:lnTo>
                    <a:pt x="1766252" y="143133"/>
                  </a:lnTo>
                  <a:lnTo>
                    <a:pt x="1772915" y="154176"/>
                  </a:lnTo>
                  <a:close/>
                </a:path>
                <a:path w="5419725" h="2867025">
                  <a:moveTo>
                    <a:pt x="1791952" y="154408"/>
                  </a:moveTo>
                  <a:lnTo>
                    <a:pt x="1798215" y="148937"/>
                  </a:lnTo>
                  <a:lnTo>
                    <a:pt x="1788859" y="140247"/>
                  </a:lnTo>
                  <a:lnTo>
                    <a:pt x="1781179" y="146956"/>
                  </a:lnTo>
                  <a:lnTo>
                    <a:pt x="1791952" y="154408"/>
                  </a:lnTo>
                  <a:close/>
                </a:path>
                <a:path w="5419725" h="2867025">
                  <a:moveTo>
                    <a:pt x="278031" y="1476941"/>
                  </a:moveTo>
                  <a:lnTo>
                    <a:pt x="1786367" y="159288"/>
                  </a:lnTo>
                  <a:lnTo>
                    <a:pt x="1781228" y="146914"/>
                  </a:lnTo>
                  <a:lnTo>
                    <a:pt x="271706" y="1465602"/>
                  </a:lnTo>
                  <a:lnTo>
                    <a:pt x="278031" y="1476941"/>
                  </a:lnTo>
                  <a:close/>
                </a:path>
                <a:path w="5419725" h="2867025">
                  <a:moveTo>
                    <a:pt x="268719" y="1485076"/>
                  </a:moveTo>
                  <a:lnTo>
                    <a:pt x="278031" y="1476941"/>
                  </a:lnTo>
                  <a:lnTo>
                    <a:pt x="263244" y="1472995"/>
                  </a:lnTo>
                  <a:lnTo>
                    <a:pt x="262736" y="1473439"/>
                  </a:lnTo>
                  <a:lnTo>
                    <a:pt x="268719" y="1485076"/>
                  </a:lnTo>
                  <a:close/>
                </a:path>
                <a:path w="5419725" h="2867025">
                  <a:moveTo>
                    <a:pt x="264721" y="1505431"/>
                  </a:moveTo>
                  <a:lnTo>
                    <a:pt x="1805639" y="159315"/>
                  </a:lnTo>
                  <a:lnTo>
                    <a:pt x="1798046" y="149085"/>
                  </a:lnTo>
                  <a:lnTo>
                    <a:pt x="259595" y="1493046"/>
                  </a:lnTo>
                  <a:lnTo>
                    <a:pt x="264721" y="1505431"/>
                  </a:lnTo>
                  <a:close/>
                </a:path>
                <a:path w="5419725" h="2867025">
                  <a:moveTo>
                    <a:pt x="274177" y="1514035"/>
                  </a:moveTo>
                  <a:lnTo>
                    <a:pt x="1819665" y="163926"/>
                  </a:lnTo>
                  <a:lnTo>
                    <a:pt x="1808432" y="156876"/>
                  </a:lnTo>
                  <a:lnTo>
                    <a:pt x="263875" y="1506171"/>
                  </a:lnTo>
                  <a:lnTo>
                    <a:pt x="274177" y="1514035"/>
                  </a:lnTo>
                  <a:close/>
                </a:path>
                <a:path w="5419725" h="2867025">
                  <a:moveTo>
                    <a:pt x="274977" y="1547063"/>
                  </a:moveTo>
                  <a:lnTo>
                    <a:pt x="1847028" y="173749"/>
                  </a:lnTo>
                  <a:lnTo>
                    <a:pt x="1835355" y="167083"/>
                  </a:lnTo>
                  <a:lnTo>
                    <a:pt x="1822627" y="161339"/>
                  </a:lnTo>
                  <a:lnTo>
                    <a:pt x="266983" y="1520319"/>
                  </a:lnTo>
                  <a:lnTo>
                    <a:pt x="275085" y="1530105"/>
                  </a:lnTo>
                  <a:lnTo>
                    <a:pt x="267637" y="1536611"/>
                  </a:lnTo>
                  <a:lnTo>
                    <a:pt x="274977" y="1547063"/>
                  </a:lnTo>
                  <a:close/>
                </a:path>
                <a:path w="5419725" h="2867025">
                  <a:moveTo>
                    <a:pt x="281471" y="1558253"/>
                  </a:moveTo>
                  <a:lnTo>
                    <a:pt x="1864703" y="175172"/>
                  </a:lnTo>
                  <a:lnTo>
                    <a:pt x="1850774" y="170477"/>
                  </a:lnTo>
                  <a:lnTo>
                    <a:pt x="273188" y="1548626"/>
                  </a:lnTo>
                  <a:lnTo>
                    <a:pt x="281471" y="1558253"/>
                  </a:lnTo>
                  <a:close/>
                </a:path>
                <a:path w="5419725" h="2867025">
                  <a:moveTo>
                    <a:pt x="276394" y="1562688"/>
                  </a:moveTo>
                  <a:lnTo>
                    <a:pt x="279947" y="1559584"/>
                  </a:lnTo>
                  <a:lnTo>
                    <a:pt x="268148" y="1553029"/>
                  </a:lnTo>
                  <a:lnTo>
                    <a:pt x="276394" y="1562688"/>
                  </a:lnTo>
                  <a:close/>
                </a:path>
                <a:path w="5419725" h="2867025">
                  <a:moveTo>
                    <a:pt x="298520" y="1577087"/>
                  </a:moveTo>
                  <a:lnTo>
                    <a:pt x="1896647" y="180994"/>
                  </a:lnTo>
                  <a:lnTo>
                    <a:pt x="1883879" y="175268"/>
                  </a:lnTo>
                  <a:lnTo>
                    <a:pt x="1872966" y="184802"/>
                  </a:lnTo>
                  <a:lnTo>
                    <a:pt x="1864449" y="175394"/>
                  </a:lnTo>
                  <a:lnTo>
                    <a:pt x="276394" y="1562688"/>
                  </a:lnTo>
                  <a:lnTo>
                    <a:pt x="268148" y="1553029"/>
                  </a:lnTo>
                  <a:lnTo>
                    <a:pt x="263649" y="1556959"/>
                  </a:lnTo>
                  <a:lnTo>
                    <a:pt x="272077" y="1566460"/>
                  </a:lnTo>
                  <a:lnTo>
                    <a:pt x="279898" y="1576254"/>
                  </a:lnTo>
                  <a:lnTo>
                    <a:pt x="280002" y="1576385"/>
                  </a:lnTo>
                  <a:lnTo>
                    <a:pt x="298520" y="1577087"/>
                  </a:lnTo>
                  <a:close/>
                </a:path>
                <a:path w="5419725" h="2867025">
                  <a:moveTo>
                    <a:pt x="268693" y="1569416"/>
                  </a:moveTo>
                  <a:lnTo>
                    <a:pt x="272077" y="1566460"/>
                  </a:lnTo>
                  <a:lnTo>
                    <a:pt x="263552" y="1557043"/>
                  </a:lnTo>
                  <a:lnTo>
                    <a:pt x="262538" y="1557929"/>
                  </a:lnTo>
                  <a:lnTo>
                    <a:pt x="268693" y="1569416"/>
                  </a:lnTo>
                  <a:close/>
                </a:path>
                <a:path w="5419725" h="2867025">
                  <a:moveTo>
                    <a:pt x="1893595" y="166781"/>
                  </a:moveTo>
                  <a:lnTo>
                    <a:pt x="1894863" y="165673"/>
                  </a:lnTo>
                  <a:lnTo>
                    <a:pt x="1883725" y="158555"/>
                  </a:lnTo>
                  <a:lnTo>
                    <a:pt x="1893465" y="166673"/>
                  </a:lnTo>
                  <a:lnTo>
                    <a:pt x="1893595" y="166781"/>
                  </a:lnTo>
                  <a:close/>
                </a:path>
                <a:path w="5419725" h="2867025">
                  <a:moveTo>
                    <a:pt x="258913" y="1611686"/>
                  </a:moveTo>
                  <a:lnTo>
                    <a:pt x="297504" y="1577974"/>
                  </a:lnTo>
                  <a:lnTo>
                    <a:pt x="279489" y="1576833"/>
                  </a:lnTo>
                  <a:lnTo>
                    <a:pt x="266068" y="1571709"/>
                  </a:lnTo>
                  <a:lnTo>
                    <a:pt x="265730" y="1572005"/>
                  </a:lnTo>
                  <a:lnTo>
                    <a:pt x="273550" y="1581799"/>
                  </a:lnTo>
                  <a:lnTo>
                    <a:pt x="273654" y="1581929"/>
                  </a:lnTo>
                  <a:lnTo>
                    <a:pt x="250211" y="1602409"/>
                  </a:lnTo>
                  <a:lnTo>
                    <a:pt x="258913" y="1611686"/>
                  </a:lnTo>
                  <a:close/>
                </a:path>
                <a:path w="5419725" h="2867025">
                  <a:moveTo>
                    <a:pt x="257745" y="1595828"/>
                  </a:moveTo>
                  <a:lnTo>
                    <a:pt x="269337" y="1585701"/>
                  </a:lnTo>
                  <a:lnTo>
                    <a:pt x="260144" y="1576884"/>
                  </a:lnTo>
                  <a:lnTo>
                    <a:pt x="250412" y="1585386"/>
                  </a:lnTo>
                  <a:lnTo>
                    <a:pt x="257649" y="1595691"/>
                  </a:lnTo>
                  <a:lnTo>
                    <a:pt x="257745" y="1595828"/>
                  </a:lnTo>
                  <a:close/>
                </a:path>
                <a:path w="5419725" h="2867025">
                  <a:moveTo>
                    <a:pt x="1901282" y="176944"/>
                  </a:moveTo>
                  <a:lnTo>
                    <a:pt x="1894528" y="165965"/>
                  </a:lnTo>
                  <a:lnTo>
                    <a:pt x="1891308" y="168778"/>
                  </a:lnTo>
                  <a:lnTo>
                    <a:pt x="1901282" y="176944"/>
                  </a:lnTo>
                  <a:close/>
                </a:path>
                <a:path w="5419725" h="2867025">
                  <a:moveTo>
                    <a:pt x="262022" y="1625834"/>
                  </a:moveTo>
                  <a:lnTo>
                    <a:pt x="1905679" y="189967"/>
                  </a:lnTo>
                  <a:lnTo>
                    <a:pt x="1901809" y="176484"/>
                  </a:lnTo>
                  <a:lnTo>
                    <a:pt x="254428" y="1615604"/>
                  </a:lnTo>
                  <a:lnTo>
                    <a:pt x="262022" y="1625834"/>
                  </a:lnTo>
                  <a:close/>
                </a:path>
                <a:path w="5419725" h="2867025">
                  <a:moveTo>
                    <a:pt x="253136" y="1633597"/>
                  </a:moveTo>
                  <a:lnTo>
                    <a:pt x="262022" y="1625834"/>
                  </a:lnTo>
                  <a:lnTo>
                    <a:pt x="248589" y="1620705"/>
                  </a:lnTo>
                  <a:lnTo>
                    <a:pt x="253136" y="1633597"/>
                  </a:lnTo>
                  <a:close/>
                </a:path>
                <a:path w="5419725" h="2867025">
                  <a:moveTo>
                    <a:pt x="1932380" y="183505"/>
                  </a:moveTo>
                  <a:lnTo>
                    <a:pt x="1937313" y="179195"/>
                  </a:lnTo>
                  <a:lnTo>
                    <a:pt x="1928224" y="170272"/>
                  </a:lnTo>
                  <a:lnTo>
                    <a:pt x="1921683" y="175986"/>
                  </a:lnTo>
                  <a:lnTo>
                    <a:pt x="1932380" y="183505"/>
                  </a:lnTo>
                  <a:close/>
                </a:path>
                <a:path w="5419725" h="2867025">
                  <a:moveTo>
                    <a:pt x="251615" y="1651789"/>
                  </a:moveTo>
                  <a:lnTo>
                    <a:pt x="1927998" y="187333"/>
                  </a:lnTo>
                  <a:lnTo>
                    <a:pt x="1921683" y="175986"/>
                  </a:lnTo>
                  <a:lnTo>
                    <a:pt x="244165" y="1641433"/>
                  </a:lnTo>
                  <a:lnTo>
                    <a:pt x="251615" y="1651789"/>
                  </a:lnTo>
                  <a:close/>
                </a:path>
                <a:path w="5419725" h="2867025">
                  <a:moveTo>
                    <a:pt x="246090" y="1656615"/>
                  </a:moveTo>
                  <a:lnTo>
                    <a:pt x="251615" y="1651789"/>
                  </a:lnTo>
                  <a:lnTo>
                    <a:pt x="242898" y="1642540"/>
                  </a:lnTo>
                  <a:lnTo>
                    <a:pt x="238920" y="1646015"/>
                  </a:lnTo>
                  <a:lnTo>
                    <a:pt x="246090" y="1656615"/>
                  </a:lnTo>
                  <a:close/>
                </a:path>
                <a:path w="5419725" h="2867025">
                  <a:moveTo>
                    <a:pt x="247059" y="1689496"/>
                  </a:moveTo>
                  <a:lnTo>
                    <a:pt x="1957065" y="195668"/>
                  </a:lnTo>
                  <a:lnTo>
                    <a:pt x="1946678" y="187878"/>
                  </a:lnTo>
                  <a:lnTo>
                    <a:pt x="1939085" y="177648"/>
                  </a:lnTo>
                  <a:lnTo>
                    <a:pt x="246681" y="1656099"/>
                  </a:lnTo>
                  <a:lnTo>
                    <a:pt x="254613" y="1666033"/>
                  </a:lnTo>
                  <a:lnTo>
                    <a:pt x="240142" y="1678675"/>
                  </a:lnTo>
                  <a:lnTo>
                    <a:pt x="247059" y="1689496"/>
                  </a:lnTo>
                  <a:close/>
                </a:path>
                <a:path w="5419725" h="2867025">
                  <a:moveTo>
                    <a:pt x="252683" y="1718310"/>
                  </a:moveTo>
                  <a:lnTo>
                    <a:pt x="1986385" y="203781"/>
                  </a:lnTo>
                  <a:lnTo>
                    <a:pt x="1978876" y="193477"/>
                  </a:lnTo>
                  <a:lnTo>
                    <a:pt x="1971514" y="199909"/>
                  </a:lnTo>
                  <a:lnTo>
                    <a:pt x="1961635" y="191675"/>
                  </a:lnTo>
                  <a:lnTo>
                    <a:pt x="247059" y="1689496"/>
                  </a:lnTo>
                  <a:lnTo>
                    <a:pt x="232102" y="1685698"/>
                  </a:lnTo>
                  <a:lnTo>
                    <a:pt x="240965" y="1694819"/>
                  </a:lnTo>
                  <a:lnTo>
                    <a:pt x="249744" y="1704014"/>
                  </a:lnTo>
                  <a:lnTo>
                    <a:pt x="252683" y="1718310"/>
                  </a:lnTo>
                  <a:close/>
                </a:path>
                <a:path w="5419725" h="2867025">
                  <a:moveTo>
                    <a:pt x="2008281" y="201517"/>
                  </a:moveTo>
                  <a:lnTo>
                    <a:pt x="1999587" y="192248"/>
                  </a:lnTo>
                  <a:lnTo>
                    <a:pt x="1992648" y="198310"/>
                  </a:lnTo>
                  <a:lnTo>
                    <a:pt x="2008281" y="201517"/>
                  </a:lnTo>
                  <a:close/>
                </a:path>
                <a:path w="5419725" h="2867025">
                  <a:moveTo>
                    <a:pt x="253929" y="1734084"/>
                  </a:moveTo>
                  <a:lnTo>
                    <a:pt x="2005234" y="204178"/>
                  </a:lnTo>
                  <a:lnTo>
                    <a:pt x="1992648" y="198310"/>
                  </a:lnTo>
                  <a:lnTo>
                    <a:pt x="246505" y="1723707"/>
                  </a:lnTo>
                  <a:lnTo>
                    <a:pt x="253929" y="1734084"/>
                  </a:lnTo>
                  <a:close/>
                </a:path>
                <a:path w="5419725" h="2867025">
                  <a:moveTo>
                    <a:pt x="263723" y="1742392"/>
                  </a:moveTo>
                  <a:lnTo>
                    <a:pt x="2025220" y="203583"/>
                  </a:lnTo>
                  <a:lnTo>
                    <a:pt x="2018690" y="192423"/>
                  </a:lnTo>
                  <a:lnTo>
                    <a:pt x="257568" y="1730905"/>
                  </a:lnTo>
                  <a:lnTo>
                    <a:pt x="263723" y="1742392"/>
                  </a:lnTo>
                  <a:close/>
                </a:path>
                <a:path w="5419725" h="2867025">
                  <a:moveTo>
                    <a:pt x="246205" y="1757696"/>
                  </a:moveTo>
                  <a:lnTo>
                    <a:pt x="263723" y="1742392"/>
                  </a:lnTo>
                  <a:lnTo>
                    <a:pt x="252829" y="1735045"/>
                  </a:lnTo>
                  <a:lnTo>
                    <a:pt x="237765" y="1748205"/>
                  </a:lnTo>
                  <a:lnTo>
                    <a:pt x="246205" y="1757696"/>
                  </a:lnTo>
                  <a:close/>
                </a:path>
                <a:path w="5419725" h="2867025">
                  <a:moveTo>
                    <a:pt x="2033116" y="213548"/>
                  </a:moveTo>
                  <a:lnTo>
                    <a:pt x="2041547" y="206183"/>
                  </a:lnTo>
                  <a:lnTo>
                    <a:pt x="2029694" y="199674"/>
                  </a:lnTo>
                  <a:lnTo>
                    <a:pt x="2033116" y="213548"/>
                  </a:lnTo>
                  <a:close/>
                </a:path>
                <a:path w="5419725" h="2867025">
                  <a:moveTo>
                    <a:pt x="247537" y="1773396"/>
                  </a:moveTo>
                  <a:lnTo>
                    <a:pt x="2033116" y="213548"/>
                  </a:lnTo>
                  <a:lnTo>
                    <a:pt x="2026788" y="202213"/>
                  </a:lnTo>
                  <a:lnTo>
                    <a:pt x="240704" y="1762501"/>
                  </a:lnTo>
                  <a:lnTo>
                    <a:pt x="247537" y="1773396"/>
                  </a:lnTo>
                  <a:close/>
                </a:path>
                <a:path w="5419725" h="2867025">
                  <a:moveTo>
                    <a:pt x="245973" y="1791625"/>
                  </a:moveTo>
                  <a:lnTo>
                    <a:pt x="2058566" y="208179"/>
                  </a:lnTo>
                  <a:lnTo>
                    <a:pt x="2048857" y="199797"/>
                  </a:lnTo>
                  <a:lnTo>
                    <a:pt x="245482" y="1775191"/>
                  </a:lnTo>
                  <a:lnTo>
                    <a:pt x="235373" y="1767158"/>
                  </a:lnTo>
                  <a:lnTo>
                    <a:pt x="233493" y="1768801"/>
                  </a:lnTo>
                  <a:lnTo>
                    <a:pt x="239412" y="1780493"/>
                  </a:lnTo>
                  <a:lnTo>
                    <a:pt x="245973" y="1791625"/>
                  </a:lnTo>
                  <a:close/>
                </a:path>
                <a:path w="5419725" h="2867025">
                  <a:moveTo>
                    <a:pt x="244777" y="1792670"/>
                  </a:moveTo>
                  <a:lnTo>
                    <a:pt x="245973" y="1791625"/>
                  </a:lnTo>
                  <a:lnTo>
                    <a:pt x="237381" y="1782268"/>
                  </a:lnTo>
                  <a:lnTo>
                    <a:pt x="244777" y="1792670"/>
                  </a:lnTo>
                  <a:close/>
                </a:path>
                <a:path w="5419725" h="2867025">
                  <a:moveTo>
                    <a:pt x="254506" y="1801035"/>
                  </a:moveTo>
                  <a:lnTo>
                    <a:pt x="2066044" y="218510"/>
                  </a:lnTo>
                  <a:lnTo>
                    <a:pt x="2059959" y="206963"/>
                  </a:lnTo>
                  <a:lnTo>
                    <a:pt x="247566" y="1790233"/>
                  </a:lnTo>
                  <a:lnTo>
                    <a:pt x="254506" y="1801035"/>
                  </a:lnTo>
                  <a:close/>
                </a:path>
                <a:path w="5419725" h="2867025">
                  <a:moveTo>
                    <a:pt x="2093641" y="211265"/>
                  </a:moveTo>
                  <a:lnTo>
                    <a:pt x="2095418" y="209713"/>
                  </a:lnTo>
                  <a:lnTo>
                    <a:pt x="2085540" y="201479"/>
                  </a:lnTo>
                  <a:lnTo>
                    <a:pt x="2093641" y="211265"/>
                  </a:lnTo>
                  <a:close/>
                </a:path>
                <a:path w="5419725" h="2867025">
                  <a:moveTo>
                    <a:pt x="2080185" y="223020"/>
                  </a:moveTo>
                  <a:lnTo>
                    <a:pt x="2083570" y="220063"/>
                  </a:lnTo>
                  <a:lnTo>
                    <a:pt x="2076400" y="209463"/>
                  </a:lnTo>
                  <a:lnTo>
                    <a:pt x="2073692" y="211829"/>
                  </a:lnTo>
                  <a:lnTo>
                    <a:pt x="2080185" y="223020"/>
                  </a:lnTo>
                  <a:close/>
                </a:path>
                <a:path w="5419725" h="2867025">
                  <a:moveTo>
                    <a:pt x="264901" y="1808817"/>
                  </a:moveTo>
                  <a:lnTo>
                    <a:pt x="2080185" y="223020"/>
                  </a:lnTo>
                  <a:lnTo>
                    <a:pt x="2073438" y="212051"/>
                  </a:lnTo>
                  <a:lnTo>
                    <a:pt x="255784" y="1799918"/>
                  </a:lnTo>
                  <a:lnTo>
                    <a:pt x="264901" y="1808817"/>
                  </a:lnTo>
                  <a:close/>
                </a:path>
                <a:path w="5419725" h="2867025">
                  <a:moveTo>
                    <a:pt x="246452" y="1824934"/>
                  </a:moveTo>
                  <a:lnTo>
                    <a:pt x="264901" y="1808817"/>
                  </a:lnTo>
                  <a:lnTo>
                    <a:pt x="249183" y="1805684"/>
                  </a:lnTo>
                  <a:lnTo>
                    <a:pt x="245121" y="1809233"/>
                  </a:lnTo>
                  <a:lnTo>
                    <a:pt x="246452" y="1824934"/>
                  </a:lnTo>
                  <a:close/>
                </a:path>
                <a:path w="5419725" h="2867025">
                  <a:moveTo>
                    <a:pt x="2107309" y="216189"/>
                  </a:moveTo>
                  <a:lnTo>
                    <a:pt x="2110017" y="213823"/>
                  </a:lnTo>
                  <a:lnTo>
                    <a:pt x="2100477" y="205294"/>
                  </a:lnTo>
                  <a:lnTo>
                    <a:pt x="2107309" y="216189"/>
                  </a:lnTo>
                  <a:close/>
                </a:path>
                <a:path w="5419725" h="2867025">
                  <a:moveTo>
                    <a:pt x="2098781" y="223639"/>
                  </a:moveTo>
                  <a:lnTo>
                    <a:pt x="2105297" y="217946"/>
                  </a:lnTo>
                  <a:lnTo>
                    <a:pt x="2097788" y="207642"/>
                  </a:lnTo>
                  <a:lnTo>
                    <a:pt x="2092880" y="211930"/>
                  </a:lnTo>
                  <a:lnTo>
                    <a:pt x="2098781" y="223639"/>
                  </a:lnTo>
                  <a:close/>
                </a:path>
                <a:path w="5419725" h="2867025">
                  <a:moveTo>
                    <a:pt x="256585" y="1832946"/>
                  </a:moveTo>
                  <a:lnTo>
                    <a:pt x="2095057" y="226892"/>
                  </a:lnTo>
                  <a:lnTo>
                    <a:pt x="2090002" y="214444"/>
                  </a:lnTo>
                  <a:lnTo>
                    <a:pt x="247129" y="1824342"/>
                  </a:lnTo>
                  <a:lnTo>
                    <a:pt x="256585" y="1832946"/>
                  </a:lnTo>
                  <a:close/>
                </a:path>
                <a:path w="5419725" h="2867025">
                  <a:moveTo>
                    <a:pt x="251422" y="1837455"/>
                  </a:moveTo>
                  <a:lnTo>
                    <a:pt x="256585" y="1832946"/>
                  </a:lnTo>
                  <a:lnTo>
                    <a:pt x="244590" y="1826560"/>
                  </a:lnTo>
                  <a:lnTo>
                    <a:pt x="251422" y="1837455"/>
                  </a:lnTo>
                  <a:close/>
                </a:path>
                <a:path w="5419725" h="2867025">
                  <a:moveTo>
                    <a:pt x="2117545" y="224110"/>
                  </a:moveTo>
                  <a:lnTo>
                    <a:pt x="2121902" y="220304"/>
                  </a:lnTo>
                  <a:lnTo>
                    <a:pt x="2112660" y="211514"/>
                  </a:lnTo>
                  <a:lnTo>
                    <a:pt x="2109698" y="214102"/>
                  </a:lnTo>
                  <a:lnTo>
                    <a:pt x="2117545" y="224110"/>
                  </a:lnTo>
                  <a:close/>
                </a:path>
                <a:path w="5419725" h="2867025">
                  <a:moveTo>
                    <a:pt x="254785" y="1851382"/>
                  </a:moveTo>
                  <a:lnTo>
                    <a:pt x="2115091" y="226254"/>
                  </a:lnTo>
                  <a:lnTo>
                    <a:pt x="2103869" y="219194"/>
                  </a:lnTo>
                  <a:lnTo>
                    <a:pt x="248714" y="1839821"/>
                  </a:lnTo>
                  <a:lnTo>
                    <a:pt x="254785" y="1851382"/>
                  </a:lnTo>
                  <a:close/>
                </a:path>
                <a:path w="5419725" h="2867025">
                  <a:moveTo>
                    <a:pt x="245169" y="1859782"/>
                  </a:moveTo>
                  <a:lnTo>
                    <a:pt x="254277" y="1851825"/>
                  </a:lnTo>
                  <a:lnTo>
                    <a:pt x="239221" y="1848114"/>
                  </a:lnTo>
                  <a:lnTo>
                    <a:pt x="245169" y="1859782"/>
                  </a:lnTo>
                  <a:close/>
                </a:path>
                <a:path w="5419725" h="2867025">
                  <a:moveTo>
                    <a:pt x="252730" y="1870040"/>
                  </a:moveTo>
                  <a:lnTo>
                    <a:pt x="2136666" y="224270"/>
                  </a:lnTo>
                  <a:lnTo>
                    <a:pt x="2126019" y="216708"/>
                  </a:lnTo>
                  <a:lnTo>
                    <a:pt x="244839" y="1860070"/>
                  </a:lnTo>
                  <a:lnTo>
                    <a:pt x="252730" y="1870040"/>
                  </a:lnTo>
                  <a:close/>
                </a:path>
                <a:path w="5419725" h="2867025">
                  <a:moveTo>
                    <a:pt x="253554" y="1886184"/>
                  </a:moveTo>
                  <a:lnTo>
                    <a:pt x="2143142" y="235476"/>
                  </a:lnTo>
                  <a:lnTo>
                    <a:pt x="2134533" y="226133"/>
                  </a:lnTo>
                  <a:lnTo>
                    <a:pt x="240290" y="1880907"/>
                  </a:lnTo>
                  <a:lnTo>
                    <a:pt x="253554" y="1886184"/>
                  </a:lnTo>
                  <a:close/>
                </a:path>
                <a:path w="5419725" h="2867025">
                  <a:moveTo>
                    <a:pt x="241283" y="1896904"/>
                  </a:moveTo>
                  <a:lnTo>
                    <a:pt x="246530" y="1892320"/>
                  </a:lnTo>
                  <a:lnTo>
                    <a:pt x="236397" y="1884308"/>
                  </a:lnTo>
                  <a:lnTo>
                    <a:pt x="241283" y="1896904"/>
                  </a:lnTo>
                  <a:close/>
                </a:path>
                <a:path w="5419725" h="2867025">
                  <a:moveTo>
                    <a:pt x="244899" y="1910608"/>
                  </a:moveTo>
                  <a:lnTo>
                    <a:pt x="2162161" y="235725"/>
                  </a:lnTo>
                  <a:lnTo>
                    <a:pt x="2151944" y="227787"/>
                  </a:lnTo>
                  <a:lnTo>
                    <a:pt x="237898" y="1899861"/>
                  </a:lnTo>
                  <a:lnTo>
                    <a:pt x="244899" y="1910608"/>
                  </a:lnTo>
                  <a:close/>
                </a:path>
                <a:path w="5419725" h="2867025">
                  <a:moveTo>
                    <a:pt x="2181264" y="235901"/>
                  </a:moveTo>
                  <a:lnTo>
                    <a:pt x="2184903" y="232722"/>
                  </a:lnTo>
                  <a:lnTo>
                    <a:pt x="2176209" y="223453"/>
                  </a:lnTo>
                  <a:lnTo>
                    <a:pt x="2181264" y="235901"/>
                  </a:lnTo>
                  <a:close/>
                </a:path>
                <a:path w="5419725" h="2867025">
                  <a:moveTo>
                    <a:pt x="2172463" y="243589"/>
                  </a:moveTo>
                  <a:lnTo>
                    <a:pt x="2175425" y="241002"/>
                  </a:lnTo>
                  <a:lnTo>
                    <a:pt x="2166985" y="231511"/>
                  </a:lnTo>
                  <a:lnTo>
                    <a:pt x="2172463" y="243589"/>
                  </a:lnTo>
                  <a:close/>
                </a:path>
                <a:path w="5419725" h="2867025">
                  <a:moveTo>
                    <a:pt x="245807" y="1926678"/>
                  </a:moveTo>
                  <a:lnTo>
                    <a:pt x="2172463" y="243589"/>
                  </a:lnTo>
                  <a:lnTo>
                    <a:pt x="2164277" y="233877"/>
                  </a:lnTo>
                  <a:lnTo>
                    <a:pt x="241768" y="1913344"/>
                  </a:lnTo>
                  <a:lnTo>
                    <a:pt x="245807" y="1926678"/>
                  </a:lnTo>
                  <a:close/>
                </a:path>
                <a:path w="5419725" h="2867025">
                  <a:moveTo>
                    <a:pt x="244976" y="1977994"/>
                  </a:moveTo>
                  <a:lnTo>
                    <a:pt x="2217416" y="254909"/>
                  </a:lnTo>
                  <a:lnTo>
                    <a:pt x="2205337" y="248597"/>
                  </a:lnTo>
                  <a:lnTo>
                    <a:pt x="2200069" y="236336"/>
                  </a:lnTo>
                  <a:lnTo>
                    <a:pt x="2192858" y="225772"/>
                  </a:lnTo>
                  <a:lnTo>
                    <a:pt x="236244" y="1935033"/>
                  </a:lnTo>
                  <a:lnTo>
                    <a:pt x="247304" y="1942234"/>
                  </a:lnTo>
                  <a:lnTo>
                    <a:pt x="228774" y="1958422"/>
                  </a:lnTo>
                  <a:lnTo>
                    <a:pt x="236960" y="1968134"/>
                  </a:lnTo>
                  <a:lnTo>
                    <a:pt x="244976" y="1977994"/>
                  </a:lnTo>
                  <a:close/>
                </a:path>
                <a:path w="5419725" h="2867025">
                  <a:moveTo>
                    <a:pt x="238594" y="1949843"/>
                  </a:moveTo>
                  <a:lnTo>
                    <a:pt x="241636" y="1947185"/>
                  </a:lnTo>
                  <a:lnTo>
                    <a:pt x="232436" y="1938359"/>
                  </a:lnTo>
                  <a:lnTo>
                    <a:pt x="238594" y="1949843"/>
                  </a:lnTo>
                  <a:close/>
                </a:path>
                <a:path w="5419725" h="2867025">
                  <a:moveTo>
                    <a:pt x="2221648" y="251212"/>
                  </a:moveTo>
                  <a:lnTo>
                    <a:pt x="2224441" y="248773"/>
                  </a:lnTo>
                  <a:lnTo>
                    <a:pt x="2214562" y="240539"/>
                  </a:lnTo>
                  <a:lnTo>
                    <a:pt x="2213208" y="241722"/>
                  </a:lnTo>
                  <a:lnTo>
                    <a:pt x="2221648" y="251212"/>
                  </a:lnTo>
                  <a:close/>
                </a:path>
                <a:path w="5419725" h="2867025">
                  <a:moveTo>
                    <a:pt x="232282" y="1989084"/>
                  </a:moveTo>
                  <a:lnTo>
                    <a:pt x="238375" y="1983761"/>
                  </a:lnTo>
                  <a:lnTo>
                    <a:pt x="225365" y="1978263"/>
                  </a:lnTo>
                  <a:lnTo>
                    <a:pt x="224096" y="1979372"/>
                  </a:lnTo>
                  <a:lnTo>
                    <a:pt x="232282" y="1989084"/>
                  </a:lnTo>
                  <a:close/>
                </a:path>
                <a:path w="5419725" h="2867025">
                  <a:moveTo>
                    <a:pt x="236888" y="2018787"/>
                  </a:moveTo>
                  <a:lnTo>
                    <a:pt x="2248006" y="261913"/>
                  </a:lnTo>
                  <a:lnTo>
                    <a:pt x="2229264" y="244559"/>
                  </a:lnTo>
                  <a:lnTo>
                    <a:pt x="230759" y="1990415"/>
                  </a:lnTo>
                  <a:lnTo>
                    <a:pt x="234459" y="2004045"/>
                  </a:lnTo>
                  <a:lnTo>
                    <a:pt x="230101" y="2007853"/>
                  </a:lnTo>
                  <a:lnTo>
                    <a:pt x="236888" y="2018787"/>
                  </a:lnTo>
                  <a:close/>
                </a:path>
                <a:path w="5419725" h="2867025">
                  <a:moveTo>
                    <a:pt x="2260173" y="251285"/>
                  </a:moveTo>
                  <a:lnTo>
                    <a:pt x="2261527" y="250102"/>
                  </a:lnTo>
                  <a:lnTo>
                    <a:pt x="2249194" y="244012"/>
                  </a:lnTo>
                  <a:lnTo>
                    <a:pt x="2260173" y="251285"/>
                  </a:lnTo>
                  <a:close/>
                </a:path>
                <a:path w="5419725" h="2867025">
                  <a:moveTo>
                    <a:pt x="2267617" y="261645"/>
                  </a:moveTo>
                  <a:lnTo>
                    <a:pt x="2272282" y="257570"/>
                  </a:lnTo>
                  <a:lnTo>
                    <a:pt x="2264029" y="247916"/>
                  </a:lnTo>
                  <a:lnTo>
                    <a:pt x="2262308" y="249419"/>
                  </a:lnTo>
                  <a:lnTo>
                    <a:pt x="2267617" y="261645"/>
                  </a:lnTo>
                  <a:close/>
                </a:path>
                <a:path w="5419725" h="2867025">
                  <a:moveTo>
                    <a:pt x="219011" y="2051267"/>
                  </a:moveTo>
                  <a:lnTo>
                    <a:pt x="2267617" y="261645"/>
                  </a:lnTo>
                  <a:lnTo>
                    <a:pt x="2257400" y="253707"/>
                  </a:lnTo>
                  <a:lnTo>
                    <a:pt x="213533" y="2039189"/>
                  </a:lnTo>
                  <a:lnTo>
                    <a:pt x="219011" y="2051267"/>
                  </a:lnTo>
                  <a:close/>
                </a:path>
                <a:path w="5419725" h="2867025">
                  <a:moveTo>
                    <a:pt x="2293640" y="255775"/>
                  </a:moveTo>
                  <a:lnTo>
                    <a:pt x="2297702" y="252227"/>
                  </a:lnTo>
                  <a:lnTo>
                    <a:pt x="2288924" y="243032"/>
                  </a:lnTo>
                  <a:lnTo>
                    <a:pt x="2285285" y="246211"/>
                  </a:lnTo>
                  <a:lnTo>
                    <a:pt x="2293640" y="255775"/>
                  </a:lnTo>
                  <a:close/>
                </a:path>
                <a:path w="5419725" h="2867025">
                  <a:moveTo>
                    <a:pt x="213911" y="2072587"/>
                  </a:moveTo>
                  <a:lnTo>
                    <a:pt x="2286636" y="261894"/>
                  </a:lnTo>
                  <a:lnTo>
                    <a:pt x="2278534" y="252108"/>
                  </a:lnTo>
                  <a:lnTo>
                    <a:pt x="209279" y="2059769"/>
                  </a:lnTo>
                  <a:lnTo>
                    <a:pt x="213911" y="2072587"/>
                  </a:lnTo>
                  <a:close/>
                </a:path>
                <a:path w="5419725" h="2867025">
                  <a:moveTo>
                    <a:pt x="2304069" y="263450"/>
                  </a:moveTo>
                  <a:lnTo>
                    <a:pt x="2300853" y="249474"/>
                  </a:lnTo>
                  <a:lnTo>
                    <a:pt x="2295522" y="254132"/>
                  </a:lnTo>
                  <a:lnTo>
                    <a:pt x="2304069" y="263450"/>
                  </a:lnTo>
                  <a:close/>
                </a:path>
                <a:path w="5419725" h="2867025">
                  <a:moveTo>
                    <a:pt x="206033" y="2096254"/>
                  </a:moveTo>
                  <a:lnTo>
                    <a:pt x="2303152" y="264252"/>
                  </a:lnTo>
                  <a:lnTo>
                    <a:pt x="2289682" y="259233"/>
                  </a:lnTo>
                  <a:lnTo>
                    <a:pt x="202537" y="2082522"/>
                  </a:lnTo>
                  <a:lnTo>
                    <a:pt x="206033" y="2096254"/>
                  </a:lnTo>
                  <a:close/>
                </a:path>
                <a:path w="5419725" h="2867025">
                  <a:moveTo>
                    <a:pt x="2307324" y="277548"/>
                  </a:moveTo>
                  <a:lnTo>
                    <a:pt x="2314179" y="271560"/>
                  </a:lnTo>
                  <a:lnTo>
                    <a:pt x="2303404" y="264031"/>
                  </a:lnTo>
                  <a:lnTo>
                    <a:pt x="2307324" y="277548"/>
                  </a:lnTo>
                  <a:close/>
                </a:path>
                <a:path w="5419725" h="2867025">
                  <a:moveTo>
                    <a:pt x="204979" y="2114116"/>
                  </a:moveTo>
                  <a:lnTo>
                    <a:pt x="2307324" y="277548"/>
                  </a:lnTo>
                  <a:lnTo>
                    <a:pt x="2300035" y="266974"/>
                  </a:lnTo>
                  <a:lnTo>
                    <a:pt x="201299" y="2100389"/>
                  </a:lnTo>
                  <a:lnTo>
                    <a:pt x="204979" y="2114116"/>
                  </a:lnTo>
                  <a:close/>
                </a:path>
                <a:path w="5419725" h="2867025">
                  <a:moveTo>
                    <a:pt x="197424" y="2137579"/>
                  </a:moveTo>
                  <a:lnTo>
                    <a:pt x="2324734" y="279203"/>
                  </a:lnTo>
                  <a:lnTo>
                    <a:pt x="2320357" y="266163"/>
                  </a:lnTo>
                  <a:lnTo>
                    <a:pt x="194908" y="2122914"/>
                  </a:lnTo>
                  <a:lnTo>
                    <a:pt x="197424" y="2137579"/>
                  </a:lnTo>
                  <a:close/>
                </a:path>
                <a:path w="5419725" h="2867025">
                  <a:moveTo>
                    <a:pt x="2343217" y="279866"/>
                  </a:moveTo>
                  <a:lnTo>
                    <a:pt x="2351174" y="272915"/>
                  </a:lnTo>
                  <a:lnTo>
                    <a:pt x="2343099" y="263160"/>
                  </a:lnTo>
                  <a:lnTo>
                    <a:pt x="2334382" y="270774"/>
                  </a:lnTo>
                  <a:lnTo>
                    <a:pt x="2342917" y="279557"/>
                  </a:lnTo>
                  <a:lnTo>
                    <a:pt x="2343217" y="279866"/>
                  </a:lnTo>
                  <a:close/>
                </a:path>
                <a:path w="5419725" h="2867025">
                  <a:moveTo>
                    <a:pt x="2332477" y="289248"/>
                  </a:moveTo>
                  <a:lnTo>
                    <a:pt x="2339579" y="283044"/>
                  </a:lnTo>
                  <a:lnTo>
                    <a:pt x="2330997" y="273732"/>
                  </a:lnTo>
                  <a:lnTo>
                    <a:pt x="2326164" y="277954"/>
                  </a:lnTo>
                  <a:lnTo>
                    <a:pt x="2332263" y="288864"/>
                  </a:lnTo>
                  <a:lnTo>
                    <a:pt x="2332477" y="289248"/>
                  </a:lnTo>
                  <a:close/>
                </a:path>
                <a:path w="5419725" h="2867025">
                  <a:moveTo>
                    <a:pt x="211258" y="2159222"/>
                  </a:moveTo>
                  <a:lnTo>
                    <a:pt x="2357948" y="283915"/>
                  </a:lnTo>
                  <a:lnTo>
                    <a:pt x="2346849" y="276693"/>
                  </a:lnTo>
                  <a:lnTo>
                    <a:pt x="2329609" y="291754"/>
                  </a:lnTo>
                  <a:lnTo>
                    <a:pt x="2326164" y="277954"/>
                  </a:lnTo>
                  <a:lnTo>
                    <a:pt x="200471" y="2134918"/>
                  </a:lnTo>
                  <a:lnTo>
                    <a:pt x="206805" y="2145623"/>
                  </a:lnTo>
                  <a:lnTo>
                    <a:pt x="211258" y="2159222"/>
                  </a:lnTo>
                  <a:close/>
                </a:path>
                <a:path w="5419725" h="2867025">
                  <a:moveTo>
                    <a:pt x="201525" y="2167724"/>
                  </a:moveTo>
                  <a:lnTo>
                    <a:pt x="211258" y="2159222"/>
                  </a:lnTo>
                  <a:lnTo>
                    <a:pt x="204573" y="2148144"/>
                  </a:lnTo>
                  <a:lnTo>
                    <a:pt x="195860" y="2155756"/>
                  </a:lnTo>
                  <a:lnTo>
                    <a:pt x="201525" y="2167724"/>
                  </a:lnTo>
                  <a:close/>
                </a:path>
                <a:path w="5419725" h="2867025">
                  <a:moveTo>
                    <a:pt x="193623" y="2174627"/>
                  </a:moveTo>
                  <a:lnTo>
                    <a:pt x="201186" y="2168020"/>
                  </a:lnTo>
                  <a:lnTo>
                    <a:pt x="188800" y="2161923"/>
                  </a:lnTo>
                  <a:lnTo>
                    <a:pt x="193623" y="2174627"/>
                  </a:lnTo>
                  <a:close/>
                </a:path>
                <a:path w="5419725" h="2867025">
                  <a:moveTo>
                    <a:pt x="173321" y="2209226"/>
                  </a:moveTo>
                  <a:lnTo>
                    <a:pt x="2378892" y="282482"/>
                  </a:lnTo>
                  <a:lnTo>
                    <a:pt x="2367894" y="275226"/>
                  </a:lnTo>
                  <a:lnTo>
                    <a:pt x="166235" y="2198553"/>
                  </a:lnTo>
                  <a:lnTo>
                    <a:pt x="173321" y="2209226"/>
                  </a:lnTo>
                  <a:close/>
                </a:path>
                <a:path w="5419725" h="2867025">
                  <a:moveTo>
                    <a:pt x="167144" y="2214622"/>
                  </a:moveTo>
                  <a:lnTo>
                    <a:pt x="169768" y="2212330"/>
                  </a:lnTo>
                  <a:lnTo>
                    <a:pt x="160481" y="2203579"/>
                  </a:lnTo>
                  <a:lnTo>
                    <a:pt x="158450" y="2205353"/>
                  </a:lnTo>
                  <a:lnTo>
                    <a:pt x="167144" y="2214622"/>
                  </a:lnTo>
                  <a:close/>
                </a:path>
                <a:path w="5419725" h="2867025">
                  <a:moveTo>
                    <a:pt x="180830" y="2219530"/>
                  </a:moveTo>
                  <a:lnTo>
                    <a:pt x="2388199" y="291215"/>
                  </a:lnTo>
                  <a:lnTo>
                    <a:pt x="2381121" y="280535"/>
                  </a:lnTo>
                  <a:lnTo>
                    <a:pt x="172052" y="2210335"/>
                  </a:lnTo>
                  <a:lnTo>
                    <a:pt x="180830" y="2219530"/>
                  </a:lnTo>
                  <a:close/>
                </a:path>
                <a:path w="5419725" h="2867025">
                  <a:moveTo>
                    <a:pt x="173890" y="2225592"/>
                  </a:moveTo>
                  <a:lnTo>
                    <a:pt x="179391" y="2220787"/>
                  </a:lnTo>
                  <a:lnTo>
                    <a:pt x="171374" y="2210927"/>
                  </a:lnTo>
                  <a:lnTo>
                    <a:pt x="173890" y="2225592"/>
                  </a:lnTo>
                  <a:close/>
                </a:path>
                <a:path w="5419725" h="2867025">
                  <a:moveTo>
                    <a:pt x="160773" y="2237051"/>
                  </a:moveTo>
                  <a:lnTo>
                    <a:pt x="173890" y="2225592"/>
                  </a:lnTo>
                  <a:lnTo>
                    <a:pt x="162827" y="2218393"/>
                  </a:lnTo>
                  <a:lnTo>
                    <a:pt x="156311" y="2224086"/>
                  </a:lnTo>
                  <a:lnTo>
                    <a:pt x="160773" y="2237051"/>
                  </a:lnTo>
                  <a:close/>
                </a:path>
                <a:path w="5419725" h="2867025">
                  <a:moveTo>
                    <a:pt x="156372" y="2240896"/>
                  </a:moveTo>
                  <a:lnTo>
                    <a:pt x="159249" y="2238382"/>
                  </a:lnTo>
                  <a:lnTo>
                    <a:pt x="151741" y="2228078"/>
                  </a:lnTo>
                  <a:lnTo>
                    <a:pt x="151148" y="2228596"/>
                  </a:lnTo>
                  <a:lnTo>
                    <a:pt x="156372" y="2240896"/>
                  </a:lnTo>
                  <a:close/>
                </a:path>
                <a:path w="5419725" h="2867025">
                  <a:moveTo>
                    <a:pt x="154003" y="2242966"/>
                  </a:moveTo>
                  <a:lnTo>
                    <a:pt x="156372" y="2240896"/>
                  </a:lnTo>
                  <a:lnTo>
                    <a:pt x="146717" y="2232466"/>
                  </a:lnTo>
                  <a:lnTo>
                    <a:pt x="154003" y="2242966"/>
                  </a:lnTo>
                  <a:close/>
                </a:path>
                <a:path w="5419725" h="2867025">
                  <a:moveTo>
                    <a:pt x="148150" y="2264942"/>
                  </a:moveTo>
                  <a:lnTo>
                    <a:pt x="2404425" y="293904"/>
                  </a:lnTo>
                  <a:lnTo>
                    <a:pt x="2394631" y="285596"/>
                  </a:lnTo>
                  <a:lnTo>
                    <a:pt x="140293" y="2254942"/>
                  </a:lnTo>
                  <a:lnTo>
                    <a:pt x="148150" y="2264942"/>
                  </a:lnTo>
                  <a:close/>
                </a:path>
                <a:path w="5419725" h="2867025">
                  <a:moveTo>
                    <a:pt x="125715" y="2284541"/>
                  </a:moveTo>
                  <a:lnTo>
                    <a:pt x="128677" y="2281953"/>
                  </a:lnTo>
                  <a:lnTo>
                    <a:pt x="123453" y="2269653"/>
                  </a:lnTo>
                  <a:lnTo>
                    <a:pt x="119899" y="2272758"/>
                  </a:lnTo>
                  <a:lnTo>
                    <a:pt x="125715" y="2284541"/>
                  </a:lnTo>
                  <a:close/>
                </a:path>
                <a:path w="5419725" h="2867025">
                  <a:moveTo>
                    <a:pt x="2421581" y="295780"/>
                  </a:moveTo>
                  <a:lnTo>
                    <a:pt x="2424797" y="292970"/>
                  </a:lnTo>
                  <a:lnTo>
                    <a:pt x="2413988" y="285550"/>
                  </a:lnTo>
                  <a:lnTo>
                    <a:pt x="2412718" y="286659"/>
                  </a:lnTo>
                  <a:lnTo>
                    <a:pt x="2421581" y="295780"/>
                  </a:lnTo>
                  <a:close/>
                </a:path>
                <a:path w="5419725" h="2867025">
                  <a:moveTo>
                    <a:pt x="142024" y="2287157"/>
                  </a:moveTo>
                  <a:lnTo>
                    <a:pt x="2421581" y="295780"/>
                  </a:lnTo>
                  <a:lnTo>
                    <a:pt x="2410687" y="288433"/>
                  </a:lnTo>
                  <a:lnTo>
                    <a:pt x="133330" y="2277888"/>
                  </a:lnTo>
                  <a:lnTo>
                    <a:pt x="142024" y="2287157"/>
                  </a:lnTo>
                  <a:close/>
                </a:path>
                <a:path w="5419725" h="2867025">
                  <a:moveTo>
                    <a:pt x="131169" y="2313503"/>
                  </a:moveTo>
                  <a:lnTo>
                    <a:pt x="2438400" y="297951"/>
                  </a:lnTo>
                  <a:lnTo>
                    <a:pt x="2426829" y="291196"/>
                  </a:lnTo>
                  <a:lnTo>
                    <a:pt x="119344" y="2306970"/>
                  </a:lnTo>
                  <a:lnTo>
                    <a:pt x="131169" y="2313503"/>
                  </a:lnTo>
                  <a:close/>
                </a:path>
                <a:path w="5419725" h="2867025">
                  <a:moveTo>
                    <a:pt x="122114" y="2321414"/>
                  </a:moveTo>
                  <a:lnTo>
                    <a:pt x="127276" y="2316904"/>
                  </a:lnTo>
                  <a:lnTo>
                    <a:pt x="116805" y="2309188"/>
                  </a:lnTo>
                  <a:lnTo>
                    <a:pt x="122114" y="2321414"/>
                  </a:lnTo>
                  <a:close/>
                </a:path>
                <a:path w="5419725" h="2867025">
                  <a:moveTo>
                    <a:pt x="101210" y="2339674"/>
                  </a:moveTo>
                  <a:lnTo>
                    <a:pt x="106288" y="2335239"/>
                  </a:lnTo>
                  <a:lnTo>
                    <a:pt x="97171" y="2326340"/>
                  </a:lnTo>
                  <a:lnTo>
                    <a:pt x="93701" y="2329371"/>
                  </a:lnTo>
                  <a:lnTo>
                    <a:pt x="101210" y="2339674"/>
                  </a:lnTo>
                  <a:close/>
                </a:path>
                <a:path w="5419725" h="2867025">
                  <a:moveTo>
                    <a:pt x="106750" y="2368562"/>
                  </a:moveTo>
                  <a:lnTo>
                    <a:pt x="2468527" y="305360"/>
                  </a:lnTo>
                  <a:lnTo>
                    <a:pt x="2457164" y="298422"/>
                  </a:lnTo>
                  <a:lnTo>
                    <a:pt x="2441700" y="295068"/>
                  </a:lnTo>
                  <a:lnTo>
                    <a:pt x="110181" y="2331838"/>
                  </a:lnTo>
                  <a:lnTo>
                    <a:pt x="116674" y="2343029"/>
                  </a:lnTo>
                  <a:lnTo>
                    <a:pt x="96363" y="2360772"/>
                  </a:lnTo>
                  <a:lnTo>
                    <a:pt x="106750" y="2368562"/>
                  </a:lnTo>
                  <a:close/>
                </a:path>
                <a:path w="5419725" h="2867025">
                  <a:moveTo>
                    <a:pt x="111174" y="2347834"/>
                  </a:moveTo>
                  <a:lnTo>
                    <a:pt x="116674" y="2343029"/>
                  </a:lnTo>
                  <a:lnTo>
                    <a:pt x="107424" y="2335182"/>
                  </a:lnTo>
                  <a:lnTo>
                    <a:pt x="106881" y="2334721"/>
                  </a:lnTo>
                  <a:lnTo>
                    <a:pt x="102057" y="2338935"/>
                  </a:lnTo>
                  <a:lnTo>
                    <a:pt x="111174" y="2347834"/>
                  </a:lnTo>
                  <a:close/>
                </a:path>
                <a:path w="5419725" h="2867025">
                  <a:moveTo>
                    <a:pt x="105503" y="2352788"/>
                  </a:moveTo>
                  <a:lnTo>
                    <a:pt x="110158" y="2348721"/>
                  </a:lnTo>
                  <a:lnTo>
                    <a:pt x="101627" y="2340246"/>
                  </a:lnTo>
                  <a:lnTo>
                    <a:pt x="101126" y="2339748"/>
                  </a:lnTo>
                  <a:lnTo>
                    <a:pt x="96979" y="2343371"/>
                  </a:lnTo>
                  <a:lnTo>
                    <a:pt x="105503" y="2352788"/>
                  </a:lnTo>
                  <a:close/>
                </a:path>
                <a:path w="5419725" h="2867025">
                  <a:moveTo>
                    <a:pt x="97356" y="2376769"/>
                  </a:moveTo>
                  <a:lnTo>
                    <a:pt x="104634" y="2370411"/>
                  </a:lnTo>
                  <a:lnTo>
                    <a:pt x="96194" y="2360920"/>
                  </a:lnTo>
                  <a:lnTo>
                    <a:pt x="90778" y="2365651"/>
                  </a:lnTo>
                  <a:lnTo>
                    <a:pt x="97356" y="2376769"/>
                  </a:lnTo>
                  <a:close/>
                </a:path>
                <a:path w="5419725" h="2867025">
                  <a:moveTo>
                    <a:pt x="67571" y="2402788"/>
                  </a:moveTo>
                  <a:lnTo>
                    <a:pt x="80769" y="2391259"/>
                  </a:lnTo>
                  <a:lnTo>
                    <a:pt x="68945" y="2384724"/>
                  </a:lnTo>
                  <a:lnTo>
                    <a:pt x="64279" y="2388801"/>
                  </a:lnTo>
                  <a:lnTo>
                    <a:pt x="67571" y="2402788"/>
                  </a:lnTo>
                  <a:close/>
                </a:path>
                <a:path w="5419725" h="2867025">
                  <a:moveTo>
                    <a:pt x="59106" y="2410183"/>
                  </a:moveTo>
                  <a:lnTo>
                    <a:pt x="60121" y="2409296"/>
                  </a:lnTo>
                  <a:lnTo>
                    <a:pt x="52105" y="2399436"/>
                  </a:lnTo>
                  <a:lnTo>
                    <a:pt x="59106" y="2410183"/>
                  </a:lnTo>
                  <a:close/>
                </a:path>
                <a:path w="5419725" h="2867025">
                  <a:moveTo>
                    <a:pt x="77530" y="2410952"/>
                  </a:moveTo>
                  <a:lnTo>
                    <a:pt x="2480053" y="312154"/>
                  </a:lnTo>
                  <a:lnTo>
                    <a:pt x="2470344" y="303772"/>
                  </a:lnTo>
                  <a:lnTo>
                    <a:pt x="67313" y="2403014"/>
                  </a:lnTo>
                  <a:lnTo>
                    <a:pt x="77530" y="2410952"/>
                  </a:lnTo>
                  <a:close/>
                </a:path>
                <a:path w="5419725" h="2867025">
                  <a:moveTo>
                    <a:pt x="70929" y="2416718"/>
                  </a:moveTo>
                  <a:lnTo>
                    <a:pt x="76684" y="2411691"/>
                  </a:lnTo>
                  <a:lnTo>
                    <a:pt x="67313" y="2403014"/>
                  </a:lnTo>
                  <a:lnTo>
                    <a:pt x="64690" y="2405305"/>
                  </a:lnTo>
                  <a:lnTo>
                    <a:pt x="70929" y="2416718"/>
                  </a:lnTo>
                  <a:close/>
                </a:path>
                <a:path w="5419725" h="2867025">
                  <a:moveTo>
                    <a:pt x="60183" y="2426106"/>
                  </a:moveTo>
                  <a:lnTo>
                    <a:pt x="62637" y="2423962"/>
                  </a:lnTo>
                  <a:lnTo>
                    <a:pt x="58175" y="2410997"/>
                  </a:lnTo>
                  <a:lnTo>
                    <a:pt x="47935" y="2419942"/>
                  </a:lnTo>
                  <a:lnTo>
                    <a:pt x="60183" y="2426106"/>
                  </a:lnTo>
                  <a:close/>
                </a:path>
                <a:path w="5419725" h="2867025">
                  <a:moveTo>
                    <a:pt x="48249" y="2436531"/>
                  </a:moveTo>
                  <a:lnTo>
                    <a:pt x="57558" y="2428399"/>
                  </a:lnTo>
                  <a:lnTo>
                    <a:pt x="47510" y="2420313"/>
                  </a:lnTo>
                  <a:lnTo>
                    <a:pt x="43871" y="2423492"/>
                  </a:lnTo>
                  <a:lnTo>
                    <a:pt x="48249" y="2436531"/>
                  </a:lnTo>
                  <a:close/>
                </a:path>
                <a:path w="5419725" h="2867025">
                  <a:moveTo>
                    <a:pt x="2499748" y="311812"/>
                  </a:moveTo>
                  <a:lnTo>
                    <a:pt x="2503726" y="308337"/>
                  </a:lnTo>
                  <a:lnTo>
                    <a:pt x="2494271" y="299734"/>
                  </a:lnTo>
                  <a:lnTo>
                    <a:pt x="2499748" y="311812"/>
                  </a:lnTo>
                  <a:close/>
                </a:path>
                <a:path w="5419725" h="2867025">
                  <a:moveTo>
                    <a:pt x="57196" y="2445578"/>
                  </a:moveTo>
                  <a:lnTo>
                    <a:pt x="2498225" y="313143"/>
                  </a:lnTo>
                  <a:lnTo>
                    <a:pt x="2490632" y="302913"/>
                  </a:lnTo>
                  <a:lnTo>
                    <a:pt x="49349" y="2435570"/>
                  </a:lnTo>
                  <a:lnTo>
                    <a:pt x="57196" y="2445578"/>
                  </a:lnTo>
                  <a:close/>
                </a:path>
                <a:path w="5419725" h="2867025">
                  <a:moveTo>
                    <a:pt x="57258" y="2462388"/>
                  </a:moveTo>
                  <a:lnTo>
                    <a:pt x="2513351" y="316793"/>
                  </a:lnTo>
                  <a:lnTo>
                    <a:pt x="2504065" y="308041"/>
                  </a:lnTo>
                  <a:lnTo>
                    <a:pt x="49157" y="2452602"/>
                  </a:lnTo>
                  <a:lnTo>
                    <a:pt x="57258" y="2462388"/>
                  </a:lnTo>
                  <a:close/>
                </a:path>
                <a:path w="5419725" h="2867025">
                  <a:moveTo>
                    <a:pt x="46933" y="2471407"/>
                  </a:moveTo>
                  <a:lnTo>
                    <a:pt x="47526" y="2470890"/>
                  </a:lnTo>
                  <a:lnTo>
                    <a:pt x="38747" y="2461695"/>
                  </a:lnTo>
                  <a:lnTo>
                    <a:pt x="38155" y="2462212"/>
                  </a:lnTo>
                  <a:lnTo>
                    <a:pt x="46933" y="2471407"/>
                  </a:lnTo>
                  <a:close/>
                </a:path>
                <a:path w="5419725" h="2867025">
                  <a:moveTo>
                    <a:pt x="48674" y="2486750"/>
                  </a:moveTo>
                  <a:lnTo>
                    <a:pt x="2529069" y="319925"/>
                  </a:lnTo>
                  <a:lnTo>
                    <a:pt x="2516821" y="313762"/>
                  </a:lnTo>
                  <a:lnTo>
                    <a:pt x="42448" y="2475326"/>
                  </a:lnTo>
                  <a:lnTo>
                    <a:pt x="48674" y="2486750"/>
                  </a:lnTo>
                  <a:close/>
                </a:path>
                <a:path w="5419725" h="2867025">
                  <a:moveTo>
                    <a:pt x="54673" y="2498373"/>
                  </a:moveTo>
                  <a:lnTo>
                    <a:pt x="2543365" y="324300"/>
                  </a:lnTo>
                  <a:lnTo>
                    <a:pt x="2532454" y="316968"/>
                  </a:lnTo>
                  <a:lnTo>
                    <a:pt x="43591" y="2491190"/>
                  </a:lnTo>
                  <a:lnTo>
                    <a:pt x="54673" y="2498373"/>
                  </a:lnTo>
                  <a:close/>
                </a:path>
                <a:path w="5419725" h="2867025">
                  <a:moveTo>
                    <a:pt x="52089" y="2534357"/>
                  </a:moveTo>
                  <a:lnTo>
                    <a:pt x="2570722" y="334128"/>
                  </a:lnTo>
                  <a:lnTo>
                    <a:pt x="2562367" y="324564"/>
                  </a:lnTo>
                  <a:lnTo>
                    <a:pt x="2553588" y="315369"/>
                  </a:lnTo>
                  <a:lnTo>
                    <a:pt x="51373" y="2501256"/>
                  </a:lnTo>
                  <a:lnTo>
                    <a:pt x="59221" y="2511264"/>
                  </a:lnTo>
                  <a:lnTo>
                    <a:pt x="47714" y="2521316"/>
                  </a:lnTo>
                  <a:lnTo>
                    <a:pt x="52089" y="2534357"/>
                  </a:lnTo>
                  <a:close/>
                </a:path>
                <a:path w="5419725" h="2867025">
                  <a:moveTo>
                    <a:pt x="49150" y="2520061"/>
                  </a:moveTo>
                  <a:lnTo>
                    <a:pt x="58373" y="2512004"/>
                  </a:lnTo>
                  <a:lnTo>
                    <a:pt x="48665" y="2503622"/>
                  </a:lnTo>
                  <a:lnTo>
                    <a:pt x="41641" y="2509758"/>
                  </a:lnTo>
                  <a:lnTo>
                    <a:pt x="49150" y="2520061"/>
                  </a:lnTo>
                  <a:close/>
                </a:path>
                <a:path w="5419725" h="2867025">
                  <a:moveTo>
                    <a:pt x="2575884" y="329619"/>
                  </a:moveTo>
                  <a:lnTo>
                    <a:pt x="2578000" y="327770"/>
                  </a:lnTo>
                  <a:lnTo>
                    <a:pt x="2571254" y="316800"/>
                  </a:lnTo>
                  <a:lnTo>
                    <a:pt x="2565581" y="321755"/>
                  </a:lnTo>
                  <a:lnTo>
                    <a:pt x="2575884" y="329619"/>
                  </a:lnTo>
                  <a:close/>
                </a:path>
                <a:path w="5419725" h="2867025">
                  <a:moveTo>
                    <a:pt x="38997" y="2545794"/>
                  </a:moveTo>
                  <a:lnTo>
                    <a:pt x="44896" y="2540641"/>
                  </a:lnTo>
                  <a:lnTo>
                    <a:pt x="40605" y="2527526"/>
                  </a:lnTo>
                  <a:lnTo>
                    <a:pt x="34850" y="2532553"/>
                  </a:lnTo>
                  <a:lnTo>
                    <a:pt x="38997" y="2545794"/>
                  </a:lnTo>
                  <a:close/>
                </a:path>
                <a:path w="5419725" h="2867025">
                  <a:moveTo>
                    <a:pt x="46650" y="2555972"/>
                  </a:moveTo>
                  <a:lnTo>
                    <a:pt x="2585763" y="337852"/>
                  </a:lnTo>
                  <a:lnTo>
                    <a:pt x="2576646" y="328953"/>
                  </a:lnTo>
                  <a:lnTo>
                    <a:pt x="39597" y="2545270"/>
                  </a:lnTo>
                  <a:lnTo>
                    <a:pt x="46650" y="2555972"/>
                  </a:lnTo>
                  <a:close/>
                </a:path>
                <a:path w="5419725" h="2867025">
                  <a:moveTo>
                    <a:pt x="52213" y="2567976"/>
                  </a:moveTo>
                  <a:lnTo>
                    <a:pt x="2607151" y="336032"/>
                  </a:lnTo>
                  <a:lnTo>
                    <a:pt x="2596257" y="328685"/>
                  </a:lnTo>
                  <a:lnTo>
                    <a:pt x="39626" y="2562108"/>
                  </a:lnTo>
                  <a:lnTo>
                    <a:pt x="52213" y="2567976"/>
                  </a:lnTo>
                  <a:close/>
                </a:path>
                <a:path w="5419725" h="2867025">
                  <a:moveTo>
                    <a:pt x="37780" y="2614311"/>
                  </a:moveTo>
                  <a:lnTo>
                    <a:pt x="2638926" y="342001"/>
                  </a:lnTo>
                  <a:lnTo>
                    <a:pt x="2625577" y="336798"/>
                  </a:lnTo>
                  <a:lnTo>
                    <a:pt x="2616291" y="328047"/>
                  </a:lnTo>
                  <a:lnTo>
                    <a:pt x="28009" y="2589120"/>
                  </a:lnTo>
                  <a:lnTo>
                    <a:pt x="36364" y="2598685"/>
                  </a:lnTo>
                  <a:lnTo>
                    <a:pt x="29256" y="2604894"/>
                  </a:lnTo>
                  <a:lnTo>
                    <a:pt x="37780" y="2614311"/>
                  </a:lnTo>
                  <a:close/>
                </a:path>
                <a:path w="5419725" h="2867025">
                  <a:moveTo>
                    <a:pt x="28241" y="2605781"/>
                  </a:moveTo>
                  <a:lnTo>
                    <a:pt x="34334" y="2600458"/>
                  </a:lnTo>
                  <a:lnTo>
                    <a:pt x="25979" y="2590894"/>
                  </a:lnTo>
                  <a:lnTo>
                    <a:pt x="19099" y="2596904"/>
                  </a:lnTo>
                  <a:lnTo>
                    <a:pt x="28241" y="2605781"/>
                  </a:lnTo>
                  <a:close/>
                </a:path>
                <a:path w="5419725" h="2867025">
                  <a:moveTo>
                    <a:pt x="2639159" y="341797"/>
                  </a:moveTo>
                  <a:lnTo>
                    <a:pt x="2642629" y="338766"/>
                  </a:lnTo>
                  <a:lnTo>
                    <a:pt x="2634782" y="328758"/>
                  </a:lnTo>
                  <a:lnTo>
                    <a:pt x="2629958" y="332972"/>
                  </a:lnTo>
                  <a:lnTo>
                    <a:pt x="2639159" y="341797"/>
                  </a:lnTo>
                  <a:close/>
                </a:path>
                <a:path w="5419725" h="2867025">
                  <a:moveTo>
                    <a:pt x="2655405" y="344468"/>
                  </a:moveTo>
                  <a:lnTo>
                    <a:pt x="2657521" y="342620"/>
                  </a:lnTo>
                  <a:lnTo>
                    <a:pt x="2649673" y="332612"/>
                  </a:lnTo>
                  <a:lnTo>
                    <a:pt x="2655405" y="344468"/>
                  </a:lnTo>
                  <a:close/>
                </a:path>
                <a:path w="5419725" h="2867025">
                  <a:moveTo>
                    <a:pt x="45713" y="2624245"/>
                  </a:moveTo>
                  <a:lnTo>
                    <a:pt x="2655405" y="344468"/>
                  </a:lnTo>
                  <a:lnTo>
                    <a:pt x="2643580" y="337935"/>
                  </a:lnTo>
                  <a:lnTo>
                    <a:pt x="39050" y="2613202"/>
                  </a:lnTo>
                  <a:lnTo>
                    <a:pt x="45713" y="2624245"/>
                  </a:lnTo>
                  <a:close/>
                </a:path>
                <a:path w="5419725" h="2867025">
                  <a:moveTo>
                    <a:pt x="34627" y="2633930"/>
                  </a:moveTo>
                  <a:lnTo>
                    <a:pt x="41904" y="2627572"/>
                  </a:lnTo>
                  <a:lnTo>
                    <a:pt x="31772" y="2619560"/>
                  </a:lnTo>
                  <a:lnTo>
                    <a:pt x="27541" y="2623256"/>
                  </a:lnTo>
                  <a:lnTo>
                    <a:pt x="34627" y="2633930"/>
                  </a:lnTo>
                  <a:close/>
                </a:path>
                <a:path w="5419725" h="2867025">
                  <a:moveTo>
                    <a:pt x="31834" y="2636369"/>
                  </a:moveTo>
                  <a:lnTo>
                    <a:pt x="34627" y="2633930"/>
                  </a:lnTo>
                  <a:lnTo>
                    <a:pt x="22886" y="2627322"/>
                  </a:lnTo>
                  <a:lnTo>
                    <a:pt x="31834" y="2636369"/>
                  </a:lnTo>
                  <a:close/>
                </a:path>
                <a:path w="5419725" h="2867025">
                  <a:moveTo>
                    <a:pt x="32488" y="2652661"/>
                  </a:moveTo>
                  <a:lnTo>
                    <a:pt x="2662660" y="354994"/>
                  </a:lnTo>
                  <a:lnTo>
                    <a:pt x="2656505" y="343507"/>
                  </a:lnTo>
                  <a:lnTo>
                    <a:pt x="25063" y="2642284"/>
                  </a:lnTo>
                  <a:lnTo>
                    <a:pt x="32488" y="2652661"/>
                  </a:lnTo>
                  <a:close/>
                </a:path>
                <a:path w="5419725" h="2867025">
                  <a:moveTo>
                    <a:pt x="34242" y="2667992"/>
                  </a:moveTo>
                  <a:lnTo>
                    <a:pt x="2681340" y="355539"/>
                  </a:lnTo>
                  <a:lnTo>
                    <a:pt x="2672731" y="346196"/>
                  </a:lnTo>
                  <a:lnTo>
                    <a:pt x="25802" y="2658502"/>
                  </a:lnTo>
                  <a:lnTo>
                    <a:pt x="34242" y="2667992"/>
                  </a:lnTo>
                  <a:close/>
                </a:path>
                <a:path w="5419725" h="2867025">
                  <a:moveTo>
                    <a:pt x="33153" y="2685807"/>
                  </a:moveTo>
                  <a:lnTo>
                    <a:pt x="2696889" y="358819"/>
                  </a:lnTo>
                  <a:lnTo>
                    <a:pt x="2685318" y="352064"/>
                  </a:lnTo>
                  <a:lnTo>
                    <a:pt x="28826" y="2672724"/>
                  </a:lnTo>
                  <a:lnTo>
                    <a:pt x="33153" y="2685807"/>
                  </a:lnTo>
                  <a:close/>
                </a:path>
                <a:path w="5419725" h="2867025">
                  <a:moveTo>
                    <a:pt x="29804" y="2705597"/>
                  </a:moveTo>
                  <a:lnTo>
                    <a:pt x="2712692" y="361878"/>
                  </a:lnTo>
                  <a:lnTo>
                    <a:pt x="2707648" y="349421"/>
                  </a:lnTo>
                  <a:lnTo>
                    <a:pt x="27491" y="2690753"/>
                  </a:lnTo>
                  <a:lnTo>
                    <a:pt x="29804" y="2705597"/>
                  </a:lnTo>
                  <a:close/>
                </a:path>
                <a:path w="5419725" h="2867025">
                  <a:moveTo>
                    <a:pt x="20864" y="2747134"/>
                  </a:moveTo>
                  <a:lnTo>
                    <a:pt x="2748359" y="364446"/>
                  </a:lnTo>
                  <a:lnTo>
                    <a:pt x="2741189" y="353847"/>
                  </a:lnTo>
                  <a:lnTo>
                    <a:pt x="2727925" y="348570"/>
                  </a:lnTo>
                  <a:lnTo>
                    <a:pt x="19133" y="2714919"/>
                  </a:lnTo>
                  <a:lnTo>
                    <a:pt x="21056" y="2730102"/>
                  </a:lnTo>
                  <a:lnTo>
                    <a:pt x="13524" y="2736682"/>
                  </a:lnTo>
                  <a:lnTo>
                    <a:pt x="20864" y="2747134"/>
                  </a:lnTo>
                  <a:close/>
                </a:path>
                <a:path w="5419725" h="2867025">
                  <a:moveTo>
                    <a:pt x="10477" y="2739343"/>
                  </a:moveTo>
                  <a:lnTo>
                    <a:pt x="12593" y="2737495"/>
                  </a:lnTo>
                  <a:lnTo>
                    <a:pt x="3561" y="2728522"/>
                  </a:lnTo>
                  <a:lnTo>
                    <a:pt x="2715" y="2729261"/>
                  </a:lnTo>
                  <a:lnTo>
                    <a:pt x="10477" y="2739343"/>
                  </a:lnTo>
                  <a:close/>
                </a:path>
                <a:path w="5419725" h="2867025">
                  <a:moveTo>
                    <a:pt x="15246" y="2752041"/>
                  </a:moveTo>
                  <a:lnTo>
                    <a:pt x="13524" y="2736682"/>
                  </a:lnTo>
                  <a:lnTo>
                    <a:pt x="8023" y="2741487"/>
                  </a:lnTo>
                  <a:lnTo>
                    <a:pt x="15246" y="2752041"/>
                  </a:lnTo>
                  <a:close/>
                </a:path>
                <a:path w="5419725" h="2867025">
                  <a:moveTo>
                    <a:pt x="2768647" y="363587"/>
                  </a:moveTo>
                  <a:lnTo>
                    <a:pt x="2775756" y="357376"/>
                  </a:lnTo>
                  <a:lnTo>
                    <a:pt x="2760292" y="354022"/>
                  </a:lnTo>
                  <a:lnTo>
                    <a:pt x="2760123" y="354170"/>
                  </a:lnTo>
                  <a:lnTo>
                    <a:pt x="2768647" y="363587"/>
                  </a:lnTo>
                  <a:close/>
                </a:path>
                <a:path w="5419725" h="2867025">
                  <a:moveTo>
                    <a:pt x="2750621" y="379334"/>
                  </a:moveTo>
                  <a:lnTo>
                    <a:pt x="2762554" y="368910"/>
                  </a:lnTo>
                  <a:lnTo>
                    <a:pt x="2751067" y="362080"/>
                  </a:lnTo>
                  <a:lnTo>
                    <a:pt x="2745313" y="367108"/>
                  </a:lnTo>
                  <a:lnTo>
                    <a:pt x="2750621" y="379334"/>
                  </a:lnTo>
                  <a:close/>
                </a:path>
                <a:path w="5419725" h="2867025">
                  <a:moveTo>
                    <a:pt x="2750621" y="379334"/>
                  </a:moveTo>
                  <a:lnTo>
                    <a:pt x="2745313" y="367108"/>
                  </a:lnTo>
                  <a:lnTo>
                    <a:pt x="2743620" y="368586"/>
                  </a:lnTo>
                  <a:lnTo>
                    <a:pt x="2750621" y="379334"/>
                  </a:lnTo>
                  <a:close/>
                </a:path>
                <a:path w="5419725" h="2867025">
                  <a:moveTo>
                    <a:pt x="23126" y="2762021"/>
                  </a:moveTo>
                  <a:lnTo>
                    <a:pt x="2750621" y="379334"/>
                  </a:lnTo>
                  <a:lnTo>
                    <a:pt x="2743620" y="368586"/>
                  </a:lnTo>
                  <a:lnTo>
                    <a:pt x="12909" y="2754083"/>
                  </a:lnTo>
                  <a:lnTo>
                    <a:pt x="23126" y="2762021"/>
                  </a:lnTo>
                  <a:close/>
                </a:path>
                <a:path w="5419725" h="2867025">
                  <a:moveTo>
                    <a:pt x="18364" y="2783045"/>
                  </a:moveTo>
                  <a:lnTo>
                    <a:pt x="2784217" y="366849"/>
                  </a:lnTo>
                  <a:lnTo>
                    <a:pt x="2777491" y="355861"/>
                  </a:lnTo>
                  <a:lnTo>
                    <a:pt x="21687" y="2763278"/>
                  </a:lnTo>
                  <a:lnTo>
                    <a:pt x="18364" y="2783045"/>
                  </a:lnTo>
                  <a:close/>
                </a:path>
                <a:path w="5419725" h="2867025">
                  <a:moveTo>
                    <a:pt x="2794836" y="374435"/>
                  </a:moveTo>
                  <a:lnTo>
                    <a:pt x="2797629" y="371996"/>
                  </a:lnTo>
                  <a:lnTo>
                    <a:pt x="2787750" y="363762"/>
                  </a:lnTo>
                  <a:lnTo>
                    <a:pt x="2786396" y="364945"/>
                  </a:lnTo>
                  <a:lnTo>
                    <a:pt x="2794836" y="374435"/>
                  </a:lnTo>
                  <a:close/>
                </a:path>
                <a:path w="5419725" h="2867025">
                  <a:moveTo>
                    <a:pt x="17664" y="2800520"/>
                  </a:moveTo>
                  <a:lnTo>
                    <a:pt x="2793821" y="375322"/>
                  </a:lnTo>
                  <a:lnTo>
                    <a:pt x="2783942" y="367089"/>
                  </a:lnTo>
                  <a:lnTo>
                    <a:pt x="13878" y="2786963"/>
                  </a:lnTo>
                  <a:lnTo>
                    <a:pt x="17664" y="2800520"/>
                  </a:lnTo>
                  <a:close/>
                </a:path>
                <a:path w="5419725" h="2867025">
                  <a:moveTo>
                    <a:pt x="8947" y="2808134"/>
                  </a:moveTo>
                  <a:lnTo>
                    <a:pt x="13179" y="2804437"/>
                  </a:lnTo>
                  <a:lnTo>
                    <a:pt x="3385" y="2796130"/>
                  </a:lnTo>
                  <a:lnTo>
                    <a:pt x="0" y="2799087"/>
                  </a:lnTo>
                  <a:lnTo>
                    <a:pt x="8947" y="2808134"/>
                  </a:lnTo>
                  <a:close/>
                </a:path>
                <a:path w="5419725" h="2867025">
                  <a:moveTo>
                    <a:pt x="18192" y="2816922"/>
                  </a:moveTo>
                  <a:lnTo>
                    <a:pt x="2808813" y="379089"/>
                  </a:lnTo>
                  <a:lnTo>
                    <a:pt x="2802114" y="368077"/>
                  </a:lnTo>
                  <a:lnTo>
                    <a:pt x="15125" y="2802737"/>
                  </a:lnTo>
                  <a:lnTo>
                    <a:pt x="18192" y="2816922"/>
                  </a:lnTo>
                  <a:close/>
                </a:path>
                <a:path w="5419725" h="2867025">
                  <a:moveTo>
                    <a:pt x="17414" y="2817602"/>
                  </a:moveTo>
                  <a:lnTo>
                    <a:pt x="18192" y="2816922"/>
                  </a:lnTo>
                  <a:lnTo>
                    <a:pt x="11909" y="2805547"/>
                  </a:lnTo>
                  <a:lnTo>
                    <a:pt x="7255" y="2809613"/>
                  </a:lnTo>
                  <a:lnTo>
                    <a:pt x="17414" y="2817602"/>
                  </a:lnTo>
                  <a:close/>
                </a:path>
                <a:path w="5419725" h="2867025">
                  <a:moveTo>
                    <a:pt x="22357" y="2830146"/>
                  </a:moveTo>
                  <a:lnTo>
                    <a:pt x="2818656" y="387354"/>
                  </a:lnTo>
                  <a:lnTo>
                    <a:pt x="2813147" y="375303"/>
                  </a:lnTo>
                  <a:lnTo>
                    <a:pt x="17218" y="2817773"/>
                  </a:lnTo>
                  <a:lnTo>
                    <a:pt x="22357" y="2830146"/>
                  </a:lnTo>
                  <a:close/>
                </a:path>
                <a:path w="5419725" h="2867025">
                  <a:moveTo>
                    <a:pt x="2826842" y="397067"/>
                  </a:moveTo>
                  <a:lnTo>
                    <a:pt x="2842329" y="383537"/>
                  </a:lnTo>
                  <a:lnTo>
                    <a:pt x="2834735" y="373308"/>
                  </a:lnTo>
                  <a:lnTo>
                    <a:pt x="2820433" y="385802"/>
                  </a:lnTo>
                  <a:lnTo>
                    <a:pt x="2826842" y="397067"/>
                  </a:lnTo>
                  <a:close/>
                </a:path>
                <a:path w="5419725" h="2867025">
                  <a:moveTo>
                    <a:pt x="23688" y="2845847"/>
                  </a:moveTo>
                  <a:lnTo>
                    <a:pt x="2823880" y="399654"/>
                  </a:lnTo>
                  <a:lnTo>
                    <a:pt x="2816117" y="389572"/>
                  </a:lnTo>
                  <a:lnTo>
                    <a:pt x="15502" y="2836135"/>
                  </a:lnTo>
                  <a:lnTo>
                    <a:pt x="23688" y="2845847"/>
                  </a:lnTo>
                  <a:close/>
                </a:path>
                <a:path w="5419725" h="2867025">
                  <a:moveTo>
                    <a:pt x="41861" y="2846836"/>
                  </a:moveTo>
                  <a:lnTo>
                    <a:pt x="2866933" y="378907"/>
                  </a:lnTo>
                  <a:lnTo>
                    <a:pt x="2859678" y="368382"/>
                  </a:lnTo>
                  <a:lnTo>
                    <a:pt x="31445" y="2839071"/>
                  </a:lnTo>
                  <a:lnTo>
                    <a:pt x="41861" y="2846836"/>
                  </a:lnTo>
                  <a:close/>
                </a:path>
                <a:path w="5419725" h="2867025">
                  <a:moveTo>
                    <a:pt x="59781" y="2848044"/>
                  </a:moveTo>
                  <a:lnTo>
                    <a:pt x="2879604" y="384701"/>
                  </a:lnTo>
                  <a:lnTo>
                    <a:pt x="2869641" y="376542"/>
                  </a:lnTo>
                  <a:lnTo>
                    <a:pt x="44740" y="2844320"/>
                  </a:lnTo>
                  <a:lnTo>
                    <a:pt x="59781" y="2848044"/>
                  </a:lnTo>
                  <a:close/>
                </a:path>
                <a:path w="5419725" h="2867025">
                  <a:moveTo>
                    <a:pt x="41163" y="2864309"/>
                  </a:moveTo>
                  <a:lnTo>
                    <a:pt x="49541" y="2856989"/>
                  </a:lnTo>
                  <a:lnTo>
                    <a:pt x="41609" y="2847055"/>
                  </a:lnTo>
                  <a:lnTo>
                    <a:pt x="30099" y="2857110"/>
                  </a:lnTo>
                  <a:lnTo>
                    <a:pt x="41163" y="2864309"/>
                  </a:lnTo>
                  <a:close/>
                </a:path>
                <a:path w="5419725" h="2867025">
                  <a:moveTo>
                    <a:pt x="2893823" y="389144"/>
                  </a:moveTo>
                  <a:lnTo>
                    <a:pt x="2896995" y="386373"/>
                  </a:lnTo>
                  <a:lnTo>
                    <a:pt x="2888724" y="376734"/>
                  </a:lnTo>
                  <a:lnTo>
                    <a:pt x="2893823" y="389144"/>
                  </a:lnTo>
                  <a:close/>
                </a:path>
                <a:path w="5419725" h="2867025">
                  <a:moveTo>
                    <a:pt x="2891280" y="391365"/>
                  </a:moveTo>
                  <a:lnTo>
                    <a:pt x="2893823" y="389144"/>
                  </a:lnTo>
                  <a:lnTo>
                    <a:pt x="2883477" y="381318"/>
                  </a:lnTo>
                  <a:lnTo>
                    <a:pt x="2891280" y="391365"/>
                  </a:lnTo>
                  <a:close/>
                </a:path>
                <a:path w="5419725" h="2867025">
                  <a:moveTo>
                    <a:pt x="71606" y="2854577"/>
                  </a:moveTo>
                  <a:lnTo>
                    <a:pt x="2891280" y="391365"/>
                  </a:lnTo>
                  <a:lnTo>
                    <a:pt x="2879943" y="384406"/>
                  </a:lnTo>
                  <a:lnTo>
                    <a:pt x="61389" y="2846639"/>
                  </a:lnTo>
                  <a:lnTo>
                    <a:pt x="71606" y="2854577"/>
                  </a:lnTo>
                  <a:close/>
                </a:path>
                <a:path w="5419725" h="2867025">
                  <a:moveTo>
                    <a:pt x="107803" y="2856684"/>
                  </a:moveTo>
                  <a:lnTo>
                    <a:pt x="2920834" y="399274"/>
                  </a:lnTo>
                  <a:lnTo>
                    <a:pt x="2912140" y="390005"/>
                  </a:lnTo>
                  <a:lnTo>
                    <a:pt x="2911463" y="390597"/>
                  </a:lnTo>
                  <a:lnTo>
                    <a:pt x="2897861" y="385616"/>
                  </a:lnTo>
                  <a:lnTo>
                    <a:pt x="79392" y="2847776"/>
                  </a:lnTo>
                  <a:lnTo>
                    <a:pt x="93439" y="2852368"/>
                  </a:lnTo>
                  <a:lnTo>
                    <a:pt x="107803" y="2856684"/>
                  </a:lnTo>
                  <a:close/>
                </a:path>
                <a:path w="5419725" h="2867025">
                  <a:moveTo>
                    <a:pt x="133401" y="2851185"/>
                  </a:moveTo>
                  <a:lnTo>
                    <a:pt x="2934352" y="404329"/>
                  </a:lnTo>
                  <a:lnTo>
                    <a:pt x="2918972" y="400900"/>
                  </a:lnTo>
                  <a:lnTo>
                    <a:pt x="124538" y="2842064"/>
                  </a:lnTo>
                  <a:lnTo>
                    <a:pt x="133401" y="2851185"/>
                  </a:lnTo>
                  <a:close/>
                </a:path>
                <a:path w="5419725" h="2867025">
                  <a:moveTo>
                    <a:pt x="128330" y="2855615"/>
                  </a:moveTo>
                  <a:lnTo>
                    <a:pt x="119291" y="2846648"/>
                  </a:lnTo>
                  <a:lnTo>
                    <a:pt x="114097" y="2851185"/>
                  </a:lnTo>
                  <a:lnTo>
                    <a:pt x="128330" y="2855615"/>
                  </a:lnTo>
                  <a:close/>
                </a:path>
                <a:path w="5419725" h="2867025">
                  <a:moveTo>
                    <a:pt x="168287" y="2837572"/>
                  </a:moveTo>
                  <a:lnTo>
                    <a:pt x="2961071" y="397850"/>
                  </a:lnTo>
                  <a:lnTo>
                    <a:pt x="2952631" y="388360"/>
                  </a:lnTo>
                  <a:lnTo>
                    <a:pt x="152646" y="2834373"/>
                  </a:lnTo>
                  <a:lnTo>
                    <a:pt x="168287" y="2837572"/>
                  </a:lnTo>
                  <a:close/>
                </a:path>
                <a:path w="5419725" h="2867025">
                  <a:moveTo>
                    <a:pt x="152081" y="2851730"/>
                  </a:moveTo>
                  <a:lnTo>
                    <a:pt x="144234" y="2841722"/>
                  </a:lnTo>
                  <a:lnTo>
                    <a:pt x="142456" y="2843275"/>
                  </a:lnTo>
                  <a:lnTo>
                    <a:pt x="152081" y="2851730"/>
                  </a:lnTo>
                  <a:close/>
                </a:path>
                <a:path w="5419725" h="2867025">
                  <a:moveTo>
                    <a:pt x="134902" y="2866738"/>
                  </a:moveTo>
                  <a:lnTo>
                    <a:pt x="145226" y="2857718"/>
                  </a:lnTo>
                  <a:lnTo>
                    <a:pt x="136194" y="2848745"/>
                  </a:lnTo>
                  <a:lnTo>
                    <a:pt x="124769" y="2858726"/>
                  </a:lnTo>
                  <a:lnTo>
                    <a:pt x="134902" y="2866738"/>
                  </a:lnTo>
                  <a:close/>
                </a:path>
                <a:path w="5419725" h="2867025">
                  <a:moveTo>
                    <a:pt x="191301" y="2834332"/>
                  </a:moveTo>
                  <a:lnTo>
                    <a:pt x="2971868" y="405282"/>
                  </a:lnTo>
                  <a:lnTo>
                    <a:pt x="2966086" y="393470"/>
                  </a:lnTo>
                  <a:lnTo>
                    <a:pt x="175320" y="2831429"/>
                  </a:lnTo>
                  <a:lnTo>
                    <a:pt x="191301" y="2834332"/>
                  </a:lnTo>
                  <a:close/>
                </a:path>
                <a:path w="5419725" h="2867025">
                  <a:moveTo>
                    <a:pt x="157298" y="2864036"/>
                  </a:moveTo>
                  <a:lnTo>
                    <a:pt x="165366" y="2856988"/>
                  </a:lnTo>
                  <a:lnTo>
                    <a:pt x="158172" y="2846409"/>
                  </a:lnTo>
                  <a:lnTo>
                    <a:pt x="147593" y="2855651"/>
                  </a:lnTo>
                  <a:lnTo>
                    <a:pt x="157298" y="2864036"/>
                  </a:lnTo>
                  <a:close/>
                </a:path>
                <a:path w="5419725" h="2867025">
                  <a:moveTo>
                    <a:pt x="2984411" y="411189"/>
                  </a:moveTo>
                  <a:lnTo>
                    <a:pt x="2985276" y="410433"/>
                  </a:lnTo>
                  <a:lnTo>
                    <a:pt x="2977447" y="400409"/>
                  </a:lnTo>
                  <a:lnTo>
                    <a:pt x="2984411" y="411189"/>
                  </a:lnTo>
                  <a:close/>
                </a:path>
                <a:path w="5419725" h="2867025">
                  <a:moveTo>
                    <a:pt x="2977762" y="416997"/>
                  </a:moveTo>
                  <a:lnTo>
                    <a:pt x="2984411" y="411189"/>
                  </a:lnTo>
                  <a:lnTo>
                    <a:pt x="2974992" y="402553"/>
                  </a:lnTo>
                  <a:lnTo>
                    <a:pt x="2977762" y="416997"/>
                  </a:lnTo>
                  <a:close/>
                </a:path>
                <a:path w="5419725" h="2867025">
                  <a:moveTo>
                    <a:pt x="225047" y="2838579"/>
                  </a:moveTo>
                  <a:lnTo>
                    <a:pt x="2971158" y="439630"/>
                  </a:lnTo>
                  <a:lnTo>
                    <a:pt x="2975158" y="419271"/>
                  </a:lnTo>
                  <a:lnTo>
                    <a:pt x="2973235" y="404088"/>
                  </a:lnTo>
                  <a:lnTo>
                    <a:pt x="210706" y="2817380"/>
                  </a:lnTo>
                  <a:lnTo>
                    <a:pt x="216692" y="2829015"/>
                  </a:lnTo>
                  <a:lnTo>
                    <a:pt x="220838" y="2825392"/>
                  </a:lnTo>
                  <a:lnTo>
                    <a:pt x="225047" y="2838579"/>
                  </a:lnTo>
                  <a:close/>
                </a:path>
                <a:path w="5419725" h="2867025">
                  <a:moveTo>
                    <a:pt x="208564" y="2836114"/>
                  </a:moveTo>
                  <a:lnTo>
                    <a:pt x="210791" y="2834169"/>
                  </a:lnTo>
                  <a:lnTo>
                    <a:pt x="202494" y="2824554"/>
                  </a:lnTo>
                  <a:lnTo>
                    <a:pt x="195724" y="2830468"/>
                  </a:lnTo>
                  <a:lnTo>
                    <a:pt x="208564" y="2836114"/>
                  </a:lnTo>
                  <a:close/>
                </a:path>
                <a:path w="5419725" h="2867025">
                  <a:moveTo>
                    <a:pt x="187746" y="2854301"/>
                  </a:moveTo>
                  <a:lnTo>
                    <a:pt x="200355" y="2843285"/>
                  </a:lnTo>
                  <a:lnTo>
                    <a:pt x="195724" y="2830468"/>
                  </a:lnTo>
                  <a:lnTo>
                    <a:pt x="178968" y="2845106"/>
                  </a:lnTo>
                  <a:lnTo>
                    <a:pt x="187746" y="2854301"/>
                  </a:lnTo>
                  <a:close/>
                </a:path>
                <a:path w="5419725" h="2867025">
                  <a:moveTo>
                    <a:pt x="2972004" y="438890"/>
                  </a:moveTo>
                  <a:lnTo>
                    <a:pt x="2988084" y="424843"/>
                  </a:lnTo>
                  <a:lnTo>
                    <a:pt x="2985906" y="409882"/>
                  </a:lnTo>
                  <a:lnTo>
                    <a:pt x="2976597" y="418014"/>
                  </a:lnTo>
                  <a:lnTo>
                    <a:pt x="2972004" y="438890"/>
                  </a:lnTo>
                  <a:close/>
                </a:path>
                <a:path w="5419725" h="2867025">
                  <a:moveTo>
                    <a:pt x="223185" y="2840206"/>
                  </a:moveTo>
                  <a:lnTo>
                    <a:pt x="225047" y="2838579"/>
                  </a:lnTo>
                  <a:lnTo>
                    <a:pt x="220838" y="2825392"/>
                  </a:lnTo>
                  <a:lnTo>
                    <a:pt x="223185" y="2840206"/>
                  </a:lnTo>
                  <a:close/>
                </a:path>
                <a:path w="5419725" h="2867025">
                  <a:moveTo>
                    <a:pt x="218361" y="2844420"/>
                  </a:moveTo>
                  <a:lnTo>
                    <a:pt x="223185" y="2840206"/>
                  </a:lnTo>
                  <a:lnTo>
                    <a:pt x="220838" y="2825392"/>
                  </a:lnTo>
                  <a:lnTo>
                    <a:pt x="211444" y="2833598"/>
                  </a:lnTo>
                  <a:lnTo>
                    <a:pt x="218361" y="2844420"/>
                  </a:lnTo>
                  <a:close/>
                </a:path>
                <a:path w="5419725" h="2867025">
                  <a:moveTo>
                    <a:pt x="243174" y="2839607"/>
                  </a:moveTo>
                  <a:lnTo>
                    <a:pt x="3013872" y="419179"/>
                  </a:lnTo>
                  <a:lnTo>
                    <a:pt x="3004248" y="410723"/>
                  </a:lnTo>
                  <a:lnTo>
                    <a:pt x="232621" y="2831963"/>
                  </a:lnTo>
                  <a:lnTo>
                    <a:pt x="243174" y="2839607"/>
                  </a:lnTo>
                  <a:close/>
                </a:path>
                <a:path w="5419725" h="2867025">
                  <a:moveTo>
                    <a:pt x="236533" y="2845408"/>
                  </a:moveTo>
                  <a:lnTo>
                    <a:pt x="230550" y="2833772"/>
                  </a:lnTo>
                  <a:lnTo>
                    <a:pt x="226316" y="2837470"/>
                  </a:lnTo>
                  <a:lnTo>
                    <a:pt x="236533" y="2845408"/>
                  </a:lnTo>
                  <a:close/>
                </a:path>
                <a:path w="5419725" h="2867025">
                  <a:moveTo>
                    <a:pt x="262745" y="2839374"/>
                  </a:moveTo>
                  <a:lnTo>
                    <a:pt x="3032299" y="419945"/>
                  </a:lnTo>
                  <a:lnTo>
                    <a:pt x="3021912" y="412155"/>
                  </a:lnTo>
                  <a:lnTo>
                    <a:pt x="249228" y="2834319"/>
                  </a:lnTo>
                  <a:lnTo>
                    <a:pt x="262745" y="2839374"/>
                  </a:lnTo>
                  <a:close/>
                </a:path>
                <a:path w="5419725" h="2867025">
                  <a:moveTo>
                    <a:pt x="300551" y="2823210"/>
                  </a:moveTo>
                  <a:lnTo>
                    <a:pt x="3054829" y="417126"/>
                  </a:lnTo>
                  <a:lnTo>
                    <a:pt x="3044414" y="409362"/>
                  </a:lnTo>
                  <a:lnTo>
                    <a:pt x="295666" y="2810615"/>
                  </a:lnTo>
                  <a:lnTo>
                    <a:pt x="300551" y="2823210"/>
                  </a:lnTo>
                  <a:close/>
                </a:path>
                <a:path w="5419725" h="2867025">
                  <a:moveTo>
                    <a:pt x="290819" y="2831712"/>
                  </a:moveTo>
                  <a:lnTo>
                    <a:pt x="296235" y="2826981"/>
                  </a:lnTo>
                  <a:lnTo>
                    <a:pt x="291180" y="2814533"/>
                  </a:lnTo>
                  <a:lnTo>
                    <a:pt x="276793" y="2827101"/>
                  </a:lnTo>
                  <a:lnTo>
                    <a:pt x="290819" y="2831712"/>
                  </a:lnTo>
                  <a:close/>
                </a:path>
                <a:path w="5419725" h="2867025">
                  <a:moveTo>
                    <a:pt x="322532" y="2820872"/>
                  </a:moveTo>
                  <a:lnTo>
                    <a:pt x="3068389" y="422144"/>
                  </a:lnTo>
                  <a:lnTo>
                    <a:pt x="3065112" y="408144"/>
                  </a:lnTo>
                  <a:lnTo>
                    <a:pt x="315954" y="2809755"/>
                  </a:lnTo>
                  <a:lnTo>
                    <a:pt x="322532" y="2820872"/>
                  </a:lnTo>
                  <a:close/>
                </a:path>
                <a:path w="5419725" h="2867025">
                  <a:moveTo>
                    <a:pt x="355260" y="2809145"/>
                  </a:moveTo>
                  <a:lnTo>
                    <a:pt x="3090200" y="419954"/>
                  </a:lnTo>
                  <a:lnTo>
                    <a:pt x="3079222" y="412681"/>
                  </a:lnTo>
                  <a:lnTo>
                    <a:pt x="346397" y="2800024"/>
                  </a:lnTo>
                  <a:lnTo>
                    <a:pt x="355260" y="2809145"/>
                  </a:lnTo>
                  <a:close/>
                </a:path>
                <a:path w="5419725" h="2867025">
                  <a:moveTo>
                    <a:pt x="394505" y="2791724"/>
                  </a:moveTo>
                  <a:lnTo>
                    <a:pt x="3113429" y="416525"/>
                  </a:lnTo>
                  <a:lnTo>
                    <a:pt x="3099927" y="411456"/>
                  </a:lnTo>
                  <a:lnTo>
                    <a:pt x="387504" y="2780977"/>
                  </a:lnTo>
                  <a:lnTo>
                    <a:pt x="394505" y="2791724"/>
                  </a:lnTo>
                  <a:close/>
                </a:path>
                <a:path w="5419725" h="2867025">
                  <a:moveTo>
                    <a:pt x="451250" y="2775880"/>
                  </a:moveTo>
                  <a:lnTo>
                    <a:pt x="3140063" y="426986"/>
                  </a:lnTo>
                  <a:lnTo>
                    <a:pt x="3130015" y="418900"/>
                  </a:lnTo>
                  <a:lnTo>
                    <a:pt x="3117973" y="412556"/>
                  </a:lnTo>
                  <a:lnTo>
                    <a:pt x="414263" y="2774464"/>
                  </a:lnTo>
                  <a:lnTo>
                    <a:pt x="427720" y="2779572"/>
                  </a:lnTo>
                  <a:lnTo>
                    <a:pt x="438066" y="2770534"/>
                  </a:lnTo>
                  <a:lnTo>
                    <a:pt x="451250" y="2775880"/>
                  </a:lnTo>
                  <a:close/>
                </a:path>
                <a:path w="5419725" h="2867025">
                  <a:moveTo>
                    <a:pt x="490744" y="2758243"/>
                  </a:moveTo>
                  <a:lnTo>
                    <a:pt x="3157727" y="428418"/>
                  </a:lnTo>
                  <a:lnTo>
                    <a:pt x="3146494" y="421367"/>
                  </a:lnTo>
                  <a:lnTo>
                    <a:pt x="466055" y="2762947"/>
                  </a:lnTo>
                  <a:lnTo>
                    <a:pt x="490744" y="2758243"/>
                  </a:lnTo>
                  <a:close/>
                </a:path>
                <a:path w="5419725" h="2867025">
                  <a:moveTo>
                    <a:pt x="513361" y="2755348"/>
                  </a:moveTo>
                  <a:lnTo>
                    <a:pt x="3171753" y="433029"/>
                  </a:lnTo>
                  <a:lnTo>
                    <a:pt x="3160435" y="426052"/>
                  </a:lnTo>
                  <a:lnTo>
                    <a:pt x="498614" y="2751368"/>
                  </a:lnTo>
                  <a:lnTo>
                    <a:pt x="513361" y="2755348"/>
                  </a:lnTo>
                  <a:close/>
                </a:path>
                <a:path w="5419725" h="2867025">
                  <a:moveTo>
                    <a:pt x="535675" y="2752719"/>
                  </a:moveTo>
                  <a:lnTo>
                    <a:pt x="3187206" y="436392"/>
                  </a:lnTo>
                  <a:lnTo>
                    <a:pt x="3175290" y="429939"/>
                  </a:lnTo>
                  <a:lnTo>
                    <a:pt x="520214" y="2749362"/>
                  </a:lnTo>
                  <a:lnTo>
                    <a:pt x="535675" y="2752719"/>
                  </a:lnTo>
                  <a:close/>
                </a:path>
                <a:path w="5419725" h="2867025">
                  <a:moveTo>
                    <a:pt x="648484" y="2687898"/>
                  </a:moveTo>
                  <a:lnTo>
                    <a:pt x="3217383" y="443757"/>
                  </a:lnTo>
                  <a:lnTo>
                    <a:pt x="3205772" y="437037"/>
                  </a:lnTo>
                  <a:lnTo>
                    <a:pt x="3193987" y="430469"/>
                  </a:lnTo>
                  <a:lnTo>
                    <a:pt x="636483" y="2664655"/>
                  </a:lnTo>
                  <a:lnTo>
                    <a:pt x="644445" y="2674563"/>
                  </a:lnTo>
                  <a:lnTo>
                    <a:pt x="641996" y="2676702"/>
                  </a:lnTo>
                  <a:lnTo>
                    <a:pt x="648484" y="2687898"/>
                  </a:lnTo>
                  <a:close/>
                </a:path>
                <a:path w="5419725" h="2867025">
                  <a:moveTo>
                    <a:pt x="641996" y="2676702"/>
                  </a:moveTo>
                  <a:lnTo>
                    <a:pt x="644445" y="2674563"/>
                  </a:lnTo>
                  <a:lnTo>
                    <a:pt x="636483" y="2664655"/>
                  </a:lnTo>
                  <a:lnTo>
                    <a:pt x="641996" y="2676702"/>
                  </a:lnTo>
                  <a:close/>
                </a:path>
                <a:path w="5419725" h="2867025">
                  <a:moveTo>
                    <a:pt x="639025" y="2696161"/>
                  </a:moveTo>
                  <a:lnTo>
                    <a:pt x="646961" y="2689228"/>
                  </a:lnTo>
                  <a:lnTo>
                    <a:pt x="641996" y="2676702"/>
                  </a:lnTo>
                  <a:lnTo>
                    <a:pt x="636483" y="2664655"/>
                  </a:lnTo>
                  <a:lnTo>
                    <a:pt x="564240" y="2727765"/>
                  </a:lnTo>
                  <a:lnTo>
                    <a:pt x="571241" y="2738512"/>
                  </a:lnTo>
                  <a:lnTo>
                    <a:pt x="631920" y="2685504"/>
                  </a:lnTo>
                  <a:lnTo>
                    <a:pt x="639025" y="2696161"/>
                  </a:lnTo>
                  <a:close/>
                </a:path>
                <a:path w="5419725" h="2867025">
                  <a:moveTo>
                    <a:pt x="621149" y="2711777"/>
                  </a:moveTo>
                  <a:lnTo>
                    <a:pt x="631051" y="2703127"/>
                  </a:lnTo>
                  <a:lnTo>
                    <a:pt x="626927" y="2689866"/>
                  </a:lnTo>
                  <a:lnTo>
                    <a:pt x="609917" y="2704726"/>
                  </a:lnTo>
                  <a:lnTo>
                    <a:pt x="621149" y="2711777"/>
                  </a:lnTo>
                  <a:close/>
                </a:path>
                <a:path w="5419725" h="2867025">
                  <a:moveTo>
                    <a:pt x="612348" y="2719466"/>
                  </a:moveTo>
                  <a:lnTo>
                    <a:pt x="606785" y="2707462"/>
                  </a:lnTo>
                  <a:lnTo>
                    <a:pt x="598746" y="2714485"/>
                  </a:lnTo>
                  <a:lnTo>
                    <a:pt x="612348" y="2719466"/>
                  </a:lnTo>
                  <a:close/>
                </a:path>
                <a:path w="5419725" h="2867025">
                  <a:moveTo>
                    <a:pt x="600923" y="2729446"/>
                  </a:moveTo>
                  <a:lnTo>
                    <a:pt x="595360" y="2717442"/>
                  </a:lnTo>
                  <a:lnTo>
                    <a:pt x="587399" y="2724397"/>
                  </a:lnTo>
                  <a:lnTo>
                    <a:pt x="600923" y="2729446"/>
                  </a:lnTo>
                  <a:close/>
                </a:path>
                <a:path w="5419725" h="2867025">
                  <a:moveTo>
                    <a:pt x="655232" y="2698867"/>
                  </a:moveTo>
                  <a:lnTo>
                    <a:pt x="3241395" y="439645"/>
                  </a:lnTo>
                  <a:lnTo>
                    <a:pt x="3230416" y="432372"/>
                  </a:lnTo>
                  <a:lnTo>
                    <a:pt x="648823" y="2687602"/>
                  </a:lnTo>
                  <a:lnTo>
                    <a:pt x="655232" y="2698867"/>
                  </a:lnTo>
                  <a:close/>
                </a:path>
                <a:path w="5419725" h="2867025">
                  <a:moveTo>
                    <a:pt x="716119" y="2679404"/>
                  </a:moveTo>
                  <a:lnTo>
                    <a:pt x="3269615" y="448719"/>
                  </a:lnTo>
                  <a:lnTo>
                    <a:pt x="3258382" y="441668"/>
                  </a:lnTo>
                  <a:lnTo>
                    <a:pt x="3246980" y="434765"/>
                  </a:lnTo>
                  <a:lnTo>
                    <a:pt x="3245457" y="436096"/>
                  </a:lnTo>
                  <a:lnTo>
                    <a:pt x="3255667" y="443620"/>
                  </a:lnTo>
                  <a:lnTo>
                    <a:pt x="3255928" y="443812"/>
                  </a:lnTo>
                  <a:lnTo>
                    <a:pt x="707848" y="2669766"/>
                  </a:lnTo>
                  <a:lnTo>
                    <a:pt x="716119" y="2679404"/>
                  </a:lnTo>
                  <a:close/>
                </a:path>
                <a:path w="5419725" h="2867025">
                  <a:moveTo>
                    <a:pt x="3249321" y="449163"/>
                  </a:moveTo>
                  <a:lnTo>
                    <a:pt x="3241141" y="439866"/>
                  </a:lnTo>
                  <a:lnTo>
                    <a:pt x="3238771" y="441937"/>
                  </a:lnTo>
                  <a:lnTo>
                    <a:pt x="3249321" y="449163"/>
                  </a:lnTo>
                  <a:close/>
                </a:path>
                <a:path w="5419725" h="2867025">
                  <a:moveTo>
                    <a:pt x="701416" y="2675384"/>
                  </a:moveTo>
                  <a:lnTo>
                    <a:pt x="3249591" y="449348"/>
                  </a:lnTo>
                  <a:lnTo>
                    <a:pt x="3249380" y="449112"/>
                  </a:lnTo>
                  <a:lnTo>
                    <a:pt x="3238771" y="441937"/>
                  </a:lnTo>
                  <a:lnTo>
                    <a:pt x="693484" y="2665450"/>
                  </a:lnTo>
                  <a:lnTo>
                    <a:pt x="701218" y="2675137"/>
                  </a:lnTo>
                  <a:lnTo>
                    <a:pt x="701416" y="2675384"/>
                  </a:lnTo>
                  <a:close/>
                </a:path>
                <a:path w="5419725" h="2867025">
                  <a:moveTo>
                    <a:pt x="694984" y="2681003"/>
                  </a:moveTo>
                  <a:lnTo>
                    <a:pt x="693484" y="2665450"/>
                  </a:lnTo>
                  <a:lnTo>
                    <a:pt x="687560" y="2670625"/>
                  </a:lnTo>
                  <a:lnTo>
                    <a:pt x="694799" y="2680744"/>
                  </a:lnTo>
                  <a:lnTo>
                    <a:pt x="694984" y="2681003"/>
                  </a:lnTo>
                  <a:close/>
                </a:path>
                <a:path w="5419725" h="2867025">
                  <a:moveTo>
                    <a:pt x="692699" y="2682999"/>
                  </a:moveTo>
                  <a:lnTo>
                    <a:pt x="693376" y="2682408"/>
                  </a:lnTo>
                  <a:lnTo>
                    <a:pt x="685529" y="2672400"/>
                  </a:lnTo>
                  <a:lnTo>
                    <a:pt x="681043" y="2676318"/>
                  </a:lnTo>
                  <a:lnTo>
                    <a:pt x="692409" y="2682833"/>
                  </a:lnTo>
                  <a:lnTo>
                    <a:pt x="692699" y="2682999"/>
                  </a:lnTo>
                  <a:close/>
                </a:path>
                <a:path w="5419725" h="2867025">
                  <a:moveTo>
                    <a:pt x="676874" y="2696824"/>
                  </a:moveTo>
                  <a:lnTo>
                    <a:pt x="685167" y="2689579"/>
                  </a:lnTo>
                  <a:lnTo>
                    <a:pt x="681043" y="2676318"/>
                  </a:lnTo>
                  <a:lnTo>
                    <a:pt x="664710" y="2690587"/>
                  </a:lnTo>
                  <a:lnTo>
                    <a:pt x="676571" y="2696669"/>
                  </a:lnTo>
                  <a:lnTo>
                    <a:pt x="676874" y="2696824"/>
                  </a:lnTo>
                  <a:close/>
                </a:path>
                <a:path w="5419725" h="2867025">
                  <a:moveTo>
                    <a:pt x="668411" y="2704217"/>
                  </a:moveTo>
                  <a:lnTo>
                    <a:pt x="664710" y="2690587"/>
                  </a:lnTo>
                  <a:lnTo>
                    <a:pt x="659082" y="2695503"/>
                  </a:lnTo>
                  <a:lnTo>
                    <a:pt x="668178" y="2704000"/>
                  </a:lnTo>
                  <a:lnTo>
                    <a:pt x="668411" y="2704217"/>
                  </a:lnTo>
                  <a:close/>
                </a:path>
                <a:path w="5419725" h="2867025">
                  <a:moveTo>
                    <a:pt x="750540" y="2666198"/>
                  </a:moveTo>
                  <a:lnTo>
                    <a:pt x="3285407" y="451787"/>
                  </a:lnTo>
                  <a:lnTo>
                    <a:pt x="3276106" y="443049"/>
                  </a:lnTo>
                  <a:lnTo>
                    <a:pt x="740153" y="2658408"/>
                  </a:lnTo>
                  <a:lnTo>
                    <a:pt x="750540" y="2666198"/>
                  </a:lnTo>
                  <a:close/>
                </a:path>
                <a:path w="5419725" h="2867025">
                  <a:moveTo>
                    <a:pt x="727857" y="2686013"/>
                  </a:moveTo>
                  <a:lnTo>
                    <a:pt x="732089" y="2682317"/>
                  </a:lnTo>
                  <a:lnTo>
                    <a:pt x="731773" y="2665729"/>
                  </a:lnTo>
                  <a:lnTo>
                    <a:pt x="718825" y="2677040"/>
                  </a:lnTo>
                  <a:lnTo>
                    <a:pt x="727857" y="2686013"/>
                  </a:lnTo>
                  <a:close/>
                </a:path>
                <a:path w="5419725" h="2867025">
                  <a:moveTo>
                    <a:pt x="800701" y="2639241"/>
                  </a:moveTo>
                  <a:lnTo>
                    <a:pt x="3294619" y="460603"/>
                  </a:lnTo>
                  <a:lnTo>
                    <a:pt x="3288972" y="448673"/>
                  </a:lnTo>
                  <a:lnTo>
                    <a:pt x="793361" y="2628790"/>
                  </a:lnTo>
                  <a:lnTo>
                    <a:pt x="800701" y="2639241"/>
                  </a:lnTo>
                  <a:close/>
                </a:path>
                <a:path w="5419725" h="2867025">
                  <a:moveTo>
                    <a:pt x="758726" y="2675910"/>
                  </a:moveTo>
                  <a:lnTo>
                    <a:pt x="799093" y="2640646"/>
                  </a:lnTo>
                  <a:lnTo>
                    <a:pt x="792515" y="2629529"/>
                  </a:lnTo>
                  <a:lnTo>
                    <a:pt x="750286" y="2666420"/>
                  </a:lnTo>
                  <a:lnTo>
                    <a:pt x="758726" y="2675910"/>
                  </a:lnTo>
                  <a:close/>
                </a:path>
                <a:path w="5419725" h="2867025">
                  <a:moveTo>
                    <a:pt x="825282" y="2651495"/>
                  </a:moveTo>
                  <a:lnTo>
                    <a:pt x="3331979" y="461693"/>
                  </a:lnTo>
                  <a:lnTo>
                    <a:pt x="3319646" y="455603"/>
                  </a:lnTo>
                  <a:lnTo>
                    <a:pt x="3307906" y="448996"/>
                  </a:lnTo>
                  <a:lnTo>
                    <a:pt x="802479" y="2637689"/>
                  </a:lnTo>
                  <a:lnTo>
                    <a:pt x="809894" y="2648074"/>
                  </a:lnTo>
                  <a:lnTo>
                    <a:pt x="816868" y="2641982"/>
                  </a:lnTo>
                  <a:lnTo>
                    <a:pt x="825282" y="2651495"/>
                  </a:lnTo>
                  <a:close/>
                </a:path>
                <a:path w="5419725" h="2867025">
                  <a:moveTo>
                    <a:pt x="794755" y="2661300"/>
                  </a:moveTo>
                  <a:lnTo>
                    <a:pt x="796447" y="2659821"/>
                  </a:lnTo>
                  <a:lnTo>
                    <a:pt x="789700" y="2648852"/>
                  </a:lnTo>
                  <a:lnTo>
                    <a:pt x="783569" y="2654207"/>
                  </a:lnTo>
                  <a:lnTo>
                    <a:pt x="794755" y="2661300"/>
                  </a:lnTo>
                  <a:close/>
                </a:path>
                <a:path w="5419725" h="2867025">
                  <a:moveTo>
                    <a:pt x="3343087" y="468852"/>
                  </a:moveTo>
                  <a:lnTo>
                    <a:pt x="3348459" y="464160"/>
                  </a:lnTo>
                  <a:lnTo>
                    <a:pt x="3338326" y="456148"/>
                  </a:lnTo>
                  <a:lnTo>
                    <a:pt x="3335491" y="458625"/>
                  </a:lnTo>
                  <a:lnTo>
                    <a:pt x="3343087" y="468852"/>
                  </a:lnTo>
                  <a:close/>
                </a:path>
                <a:path w="5419725" h="2867025">
                  <a:moveTo>
                    <a:pt x="3340758" y="470888"/>
                  </a:moveTo>
                  <a:lnTo>
                    <a:pt x="3343087" y="468852"/>
                  </a:lnTo>
                  <a:lnTo>
                    <a:pt x="3333926" y="459993"/>
                  </a:lnTo>
                  <a:lnTo>
                    <a:pt x="3332747" y="461022"/>
                  </a:lnTo>
                  <a:lnTo>
                    <a:pt x="3340758" y="470888"/>
                  </a:lnTo>
                  <a:close/>
                </a:path>
                <a:path w="5419725" h="2867025">
                  <a:moveTo>
                    <a:pt x="875529" y="2624464"/>
                  </a:moveTo>
                  <a:lnTo>
                    <a:pt x="3340758" y="470888"/>
                  </a:lnTo>
                  <a:lnTo>
                    <a:pt x="3331133" y="462432"/>
                  </a:lnTo>
                  <a:lnTo>
                    <a:pt x="866497" y="2615491"/>
                  </a:lnTo>
                  <a:lnTo>
                    <a:pt x="875529" y="2624464"/>
                  </a:lnTo>
                  <a:close/>
                </a:path>
                <a:path w="5419725" h="2867025">
                  <a:moveTo>
                    <a:pt x="868722" y="2630410"/>
                  </a:moveTo>
                  <a:lnTo>
                    <a:pt x="863704" y="2617930"/>
                  </a:lnTo>
                  <a:lnTo>
                    <a:pt x="856617" y="2624122"/>
                  </a:lnTo>
                  <a:lnTo>
                    <a:pt x="868722" y="2630410"/>
                  </a:lnTo>
                  <a:close/>
                </a:path>
                <a:path w="5419725" h="2867025">
                  <a:moveTo>
                    <a:pt x="848458" y="2648112"/>
                  </a:moveTo>
                  <a:lnTo>
                    <a:pt x="861444" y="2636768"/>
                  </a:lnTo>
                  <a:lnTo>
                    <a:pt x="856617" y="2624122"/>
                  </a:lnTo>
                  <a:lnTo>
                    <a:pt x="841496" y="2637331"/>
                  </a:lnTo>
                  <a:lnTo>
                    <a:pt x="848458" y="2648112"/>
                  </a:lnTo>
                  <a:close/>
                </a:path>
                <a:path w="5419725" h="2867025">
                  <a:moveTo>
                    <a:pt x="920707" y="2618724"/>
                  </a:moveTo>
                  <a:lnTo>
                    <a:pt x="916748" y="2605319"/>
                  </a:lnTo>
                  <a:lnTo>
                    <a:pt x="3367900" y="464040"/>
                  </a:lnTo>
                  <a:lnTo>
                    <a:pt x="3360138" y="453958"/>
                  </a:lnTo>
                  <a:lnTo>
                    <a:pt x="901002" y="2602211"/>
                  </a:lnTo>
                  <a:lnTo>
                    <a:pt x="909462" y="2611684"/>
                  </a:lnTo>
                  <a:lnTo>
                    <a:pt x="920707" y="2618724"/>
                  </a:lnTo>
                  <a:close/>
                </a:path>
                <a:path w="5419725" h="2867025">
                  <a:moveTo>
                    <a:pt x="956958" y="2603919"/>
                  </a:moveTo>
                  <a:lnTo>
                    <a:pt x="3395697" y="473484"/>
                  </a:lnTo>
                  <a:lnTo>
                    <a:pt x="3386073" y="465028"/>
                  </a:lnTo>
                  <a:lnTo>
                    <a:pt x="3373909" y="458791"/>
                  </a:lnTo>
                  <a:lnTo>
                    <a:pt x="938724" y="2586121"/>
                  </a:lnTo>
                  <a:lnTo>
                    <a:pt x="949280" y="2593764"/>
                  </a:lnTo>
                  <a:lnTo>
                    <a:pt x="951480" y="2591841"/>
                  </a:lnTo>
                  <a:lnTo>
                    <a:pt x="956958" y="2603919"/>
                  </a:lnTo>
                  <a:close/>
                </a:path>
                <a:path w="5419725" h="2867025">
                  <a:moveTo>
                    <a:pt x="940478" y="2601452"/>
                  </a:moveTo>
                  <a:lnTo>
                    <a:pt x="943609" y="2598717"/>
                  </a:lnTo>
                  <a:lnTo>
                    <a:pt x="938724" y="2586121"/>
                  </a:lnTo>
                  <a:lnTo>
                    <a:pt x="930346" y="2593440"/>
                  </a:lnTo>
                  <a:lnTo>
                    <a:pt x="940478" y="2601452"/>
                  </a:lnTo>
                  <a:close/>
                </a:path>
                <a:path w="5419725" h="2867025">
                  <a:moveTo>
                    <a:pt x="3415510" y="473039"/>
                  </a:moveTo>
                  <a:lnTo>
                    <a:pt x="3406953" y="463651"/>
                  </a:lnTo>
                  <a:lnTo>
                    <a:pt x="3405069" y="465297"/>
                  </a:lnTo>
                  <a:lnTo>
                    <a:pt x="3415510" y="473039"/>
                  </a:lnTo>
                  <a:close/>
                </a:path>
                <a:path w="5419725" h="2867025">
                  <a:moveTo>
                    <a:pt x="3412907" y="475314"/>
                  </a:moveTo>
                  <a:lnTo>
                    <a:pt x="3415510" y="473039"/>
                  </a:lnTo>
                  <a:lnTo>
                    <a:pt x="3405069" y="465297"/>
                  </a:lnTo>
                  <a:lnTo>
                    <a:pt x="3412907" y="475314"/>
                  </a:lnTo>
                  <a:close/>
                </a:path>
                <a:path w="5419725" h="2867025">
                  <a:moveTo>
                    <a:pt x="3412907" y="475314"/>
                  </a:moveTo>
                  <a:lnTo>
                    <a:pt x="3405069" y="465297"/>
                  </a:lnTo>
                  <a:lnTo>
                    <a:pt x="3402164" y="467834"/>
                  </a:lnTo>
                  <a:lnTo>
                    <a:pt x="3412907" y="475314"/>
                  </a:lnTo>
                  <a:close/>
                </a:path>
                <a:path w="5419725" h="2867025">
                  <a:moveTo>
                    <a:pt x="1001449" y="2581916"/>
                  </a:moveTo>
                  <a:lnTo>
                    <a:pt x="3411733" y="476339"/>
                  </a:lnTo>
                  <a:lnTo>
                    <a:pt x="3402164" y="467834"/>
                  </a:lnTo>
                  <a:lnTo>
                    <a:pt x="992922" y="2572502"/>
                  </a:lnTo>
                  <a:lnTo>
                    <a:pt x="1001449" y="2581916"/>
                  </a:lnTo>
                  <a:close/>
                </a:path>
                <a:path w="5419725" h="2867025">
                  <a:moveTo>
                    <a:pt x="993918" y="2588496"/>
                  </a:moveTo>
                  <a:lnTo>
                    <a:pt x="1000857" y="2582434"/>
                  </a:lnTo>
                  <a:lnTo>
                    <a:pt x="992755" y="2572647"/>
                  </a:lnTo>
                  <a:lnTo>
                    <a:pt x="981923" y="2582110"/>
                  </a:lnTo>
                  <a:lnTo>
                    <a:pt x="993918" y="2588496"/>
                  </a:lnTo>
                  <a:close/>
                </a:path>
                <a:path w="5419725" h="2867025">
                  <a:moveTo>
                    <a:pt x="981221" y="2599587"/>
                  </a:moveTo>
                  <a:lnTo>
                    <a:pt x="985791" y="2595595"/>
                  </a:lnTo>
                  <a:lnTo>
                    <a:pt x="975405" y="2587805"/>
                  </a:lnTo>
                  <a:lnTo>
                    <a:pt x="972693" y="2590173"/>
                  </a:lnTo>
                  <a:lnTo>
                    <a:pt x="981221" y="2599587"/>
                  </a:lnTo>
                  <a:close/>
                </a:path>
                <a:path w="5419725" h="2867025">
                  <a:moveTo>
                    <a:pt x="1018437" y="2583940"/>
                  </a:moveTo>
                  <a:lnTo>
                    <a:pt x="3424679" y="481893"/>
                  </a:lnTo>
                  <a:lnTo>
                    <a:pt x="3413870" y="474472"/>
                  </a:lnTo>
                  <a:lnTo>
                    <a:pt x="1009743" y="2574671"/>
                  </a:lnTo>
                  <a:lnTo>
                    <a:pt x="1018437" y="2583940"/>
                  </a:lnTo>
                  <a:close/>
                </a:path>
                <a:path w="5419725" h="2867025">
                  <a:moveTo>
                    <a:pt x="1009635" y="2591629"/>
                  </a:moveTo>
                  <a:lnTo>
                    <a:pt x="1013951" y="2587858"/>
                  </a:lnTo>
                  <a:lnTo>
                    <a:pt x="1004834" y="2578959"/>
                  </a:lnTo>
                  <a:lnTo>
                    <a:pt x="1003480" y="2580142"/>
                  </a:lnTo>
                  <a:lnTo>
                    <a:pt x="1009635" y="2591629"/>
                  </a:lnTo>
                  <a:close/>
                </a:path>
                <a:path w="5419725" h="2867025">
                  <a:moveTo>
                    <a:pt x="1008958" y="2592220"/>
                  </a:moveTo>
                  <a:lnTo>
                    <a:pt x="1000518" y="2582729"/>
                  </a:lnTo>
                  <a:lnTo>
                    <a:pt x="999757" y="2583395"/>
                  </a:lnTo>
                  <a:lnTo>
                    <a:pt x="1008958" y="2592220"/>
                  </a:lnTo>
                  <a:close/>
                </a:path>
                <a:path w="5419725" h="2867025">
                  <a:moveTo>
                    <a:pt x="1047242" y="2575640"/>
                  </a:moveTo>
                  <a:lnTo>
                    <a:pt x="3423556" y="499738"/>
                  </a:lnTo>
                  <a:lnTo>
                    <a:pt x="3419432" y="486477"/>
                  </a:lnTo>
                  <a:lnTo>
                    <a:pt x="1034738" y="2569699"/>
                  </a:lnTo>
                  <a:lnTo>
                    <a:pt x="1047242" y="2575640"/>
                  </a:lnTo>
                  <a:close/>
                </a:path>
                <a:path w="5419725" h="2867025">
                  <a:moveTo>
                    <a:pt x="3450172" y="493350"/>
                  </a:moveTo>
                  <a:lnTo>
                    <a:pt x="3457957" y="486549"/>
                  </a:lnTo>
                  <a:lnTo>
                    <a:pt x="3450279" y="476393"/>
                  </a:lnTo>
                  <a:lnTo>
                    <a:pt x="3441055" y="484451"/>
                  </a:lnTo>
                  <a:lnTo>
                    <a:pt x="3450172" y="493350"/>
                  </a:lnTo>
                  <a:close/>
                </a:path>
                <a:path w="5419725" h="2867025">
                  <a:moveTo>
                    <a:pt x="3445348" y="497564"/>
                  </a:moveTo>
                  <a:lnTo>
                    <a:pt x="3448140" y="495125"/>
                  </a:lnTo>
                  <a:lnTo>
                    <a:pt x="3439701" y="485634"/>
                  </a:lnTo>
                  <a:lnTo>
                    <a:pt x="3437839" y="487260"/>
                  </a:lnTo>
                  <a:lnTo>
                    <a:pt x="3445348" y="497564"/>
                  </a:lnTo>
                  <a:close/>
                </a:path>
                <a:path w="5419725" h="2867025">
                  <a:moveTo>
                    <a:pt x="1065021" y="2576971"/>
                  </a:moveTo>
                  <a:lnTo>
                    <a:pt x="3439782" y="502427"/>
                  </a:lnTo>
                  <a:lnTo>
                    <a:pt x="3429988" y="494119"/>
                  </a:lnTo>
                  <a:lnTo>
                    <a:pt x="1053958" y="2569773"/>
                  </a:lnTo>
                  <a:lnTo>
                    <a:pt x="1065021" y="2576971"/>
                  </a:lnTo>
                  <a:close/>
                </a:path>
                <a:path w="5419725" h="2867025">
                  <a:moveTo>
                    <a:pt x="3468560" y="494150"/>
                  </a:moveTo>
                  <a:lnTo>
                    <a:pt x="3477145" y="486650"/>
                  </a:lnTo>
                  <a:lnTo>
                    <a:pt x="3467097" y="478564"/>
                  </a:lnTo>
                  <a:lnTo>
                    <a:pt x="3463035" y="482113"/>
                  </a:lnTo>
                  <a:lnTo>
                    <a:pt x="3468560" y="494150"/>
                  </a:lnTo>
                  <a:close/>
                </a:path>
                <a:path w="5419725" h="2867025">
                  <a:moveTo>
                    <a:pt x="3468080" y="494570"/>
                  </a:moveTo>
                  <a:lnTo>
                    <a:pt x="3468560" y="494150"/>
                  </a:lnTo>
                  <a:lnTo>
                    <a:pt x="3460496" y="484331"/>
                  </a:lnTo>
                  <a:lnTo>
                    <a:pt x="3459481" y="485218"/>
                  </a:lnTo>
                  <a:lnTo>
                    <a:pt x="3468080" y="494570"/>
                  </a:lnTo>
                  <a:close/>
                </a:path>
                <a:path w="5419725" h="2867025">
                  <a:moveTo>
                    <a:pt x="1124238" y="2542104"/>
                  </a:moveTo>
                  <a:lnTo>
                    <a:pt x="3457216" y="504060"/>
                  </a:lnTo>
                  <a:lnTo>
                    <a:pt x="3442998" y="499617"/>
                  </a:lnTo>
                  <a:lnTo>
                    <a:pt x="1112498" y="2535497"/>
                  </a:lnTo>
                  <a:lnTo>
                    <a:pt x="1124238" y="2542104"/>
                  </a:lnTo>
                  <a:close/>
                </a:path>
                <a:path w="5419725" h="2867025">
                  <a:moveTo>
                    <a:pt x="1116791" y="2548610"/>
                  </a:moveTo>
                  <a:lnTo>
                    <a:pt x="1112244" y="2535719"/>
                  </a:lnTo>
                  <a:lnTo>
                    <a:pt x="1107505" y="2539859"/>
                  </a:lnTo>
                  <a:lnTo>
                    <a:pt x="1116791" y="2548610"/>
                  </a:lnTo>
                  <a:close/>
                </a:path>
                <a:path w="5419725" h="2867025">
                  <a:moveTo>
                    <a:pt x="1112136" y="2552676"/>
                  </a:moveTo>
                  <a:lnTo>
                    <a:pt x="1112390" y="2552454"/>
                  </a:lnTo>
                  <a:lnTo>
                    <a:pt x="1106151" y="2541042"/>
                  </a:lnTo>
                  <a:lnTo>
                    <a:pt x="1101496" y="2545108"/>
                  </a:lnTo>
                  <a:lnTo>
                    <a:pt x="1112136" y="2552676"/>
                  </a:lnTo>
                  <a:close/>
                </a:path>
                <a:path w="5419725" h="2867025">
                  <a:moveTo>
                    <a:pt x="3480507" y="500576"/>
                  </a:moveTo>
                  <a:lnTo>
                    <a:pt x="3489986" y="492296"/>
                  </a:lnTo>
                  <a:lnTo>
                    <a:pt x="3482731" y="481771"/>
                  </a:lnTo>
                  <a:lnTo>
                    <a:pt x="3474776" y="488720"/>
                  </a:lnTo>
                  <a:lnTo>
                    <a:pt x="3480507" y="500576"/>
                  </a:lnTo>
                  <a:close/>
                </a:path>
                <a:path w="5419725" h="2867025">
                  <a:moveTo>
                    <a:pt x="1143934" y="2541762"/>
                  </a:moveTo>
                  <a:lnTo>
                    <a:pt x="3475203" y="505210"/>
                  </a:lnTo>
                  <a:lnTo>
                    <a:pt x="3461699" y="500144"/>
                  </a:lnTo>
                  <a:lnTo>
                    <a:pt x="1131262" y="2535968"/>
                  </a:lnTo>
                  <a:lnTo>
                    <a:pt x="1143934" y="2541762"/>
                  </a:lnTo>
                  <a:close/>
                </a:path>
                <a:path w="5419725" h="2867025">
                  <a:moveTo>
                    <a:pt x="3498445" y="501770"/>
                  </a:moveTo>
                  <a:lnTo>
                    <a:pt x="3504793" y="496225"/>
                  </a:lnTo>
                  <a:lnTo>
                    <a:pt x="3493814" y="488952"/>
                  </a:lnTo>
                  <a:lnTo>
                    <a:pt x="3491275" y="491170"/>
                  </a:lnTo>
                  <a:lnTo>
                    <a:pt x="3498445" y="501770"/>
                  </a:lnTo>
                  <a:close/>
                </a:path>
                <a:path w="5419725" h="2867025">
                  <a:moveTo>
                    <a:pt x="1161376" y="2543388"/>
                  </a:moveTo>
                  <a:lnTo>
                    <a:pt x="3492352" y="507093"/>
                  </a:lnTo>
                  <a:lnTo>
                    <a:pt x="3483574" y="497898"/>
                  </a:lnTo>
                  <a:lnTo>
                    <a:pt x="1148029" y="2538184"/>
                  </a:lnTo>
                  <a:lnTo>
                    <a:pt x="1161376" y="2543388"/>
                  </a:lnTo>
                  <a:close/>
                </a:path>
                <a:path w="5419725" h="2867025">
                  <a:moveTo>
                    <a:pt x="3507647" y="510595"/>
                  </a:moveTo>
                  <a:lnTo>
                    <a:pt x="3510557" y="508052"/>
                  </a:lnTo>
                  <a:lnTo>
                    <a:pt x="3500053" y="500365"/>
                  </a:lnTo>
                  <a:lnTo>
                    <a:pt x="3498784" y="501474"/>
                  </a:lnTo>
                  <a:lnTo>
                    <a:pt x="3507647" y="510595"/>
                  </a:lnTo>
                  <a:close/>
                </a:path>
                <a:path w="5419725" h="2867025">
                  <a:moveTo>
                    <a:pt x="1205244" y="2521930"/>
                  </a:moveTo>
                  <a:lnTo>
                    <a:pt x="3502146" y="515400"/>
                  </a:lnTo>
                  <a:lnTo>
                    <a:pt x="3496584" y="503396"/>
                  </a:lnTo>
                  <a:lnTo>
                    <a:pt x="1204759" y="2505490"/>
                  </a:lnTo>
                  <a:lnTo>
                    <a:pt x="1205244" y="2521930"/>
                  </a:lnTo>
                  <a:close/>
                </a:path>
                <a:path w="5419725" h="2867025">
                  <a:moveTo>
                    <a:pt x="1192634" y="2532945"/>
                  </a:moveTo>
                  <a:lnTo>
                    <a:pt x="1196188" y="2529840"/>
                  </a:lnTo>
                  <a:lnTo>
                    <a:pt x="1190372" y="2518058"/>
                  </a:lnTo>
                  <a:lnTo>
                    <a:pt x="1179624" y="2527447"/>
                  </a:lnTo>
                  <a:lnTo>
                    <a:pt x="1192634" y="2532945"/>
                  </a:lnTo>
                  <a:close/>
                </a:path>
                <a:path w="5419725" h="2867025">
                  <a:moveTo>
                    <a:pt x="1255806" y="2511487"/>
                  </a:moveTo>
                  <a:lnTo>
                    <a:pt x="3533921" y="521370"/>
                  </a:lnTo>
                  <a:lnTo>
                    <a:pt x="3523274" y="513807"/>
                  </a:lnTo>
                  <a:lnTo>
                    <a:pt x="3512714" y="506168"/>
                  </a:lnTo>
                  <a:lnTo>
                    <a:pt x="1218700" y="2510175"/>
                  </a:lnTo>
                  <a:lnTo>
                    <a:pt x="1227976" y="2518934"/>
                  </a:lnTo>
                  <a:lnTo>
                    <a:pt x="1243727" y="2505175"/>
                  </a:lnTo>
                  <a:lnTo>
                    <a:pt x="1255806" y="2511487"/>
                  </a:lnTo>
                  <a:close/>
                </a:path>
                <a:path w="5419725" h="2867025">
                  <a:moveTo>
                    <a:pt x="1197518" y="2545542"/>
                  </a:moveTo>
                  <a:lnTo>
                    <a:pt x="1203696" y="2540145"/>
                  </a:lnTo>
                  <a:lnTo>
                    <a:pt x="1195002" y="2530877"/>
                  </a:lnTo>
                  <a:lnTo>
                    <a:pt x="1189416" y="2535756"/>
                  </a:lnTo>
                  <a:lnTo>
                    <a:pt x="1197518" y="2545542"/>
                  </a:lnTo>
                  <a:close/>
                </a:path>
                <a:path w="5419725" h="2867025">
                  <a:moveTo>
                    <a:pt x="1245650" y="2520359"/>
                  </a:moveTo>
                  <a:lnTo>
                    <a:pt x="1249459" y="2517032"/>
                  </a:lnTo>
                  <a:lnTo>
                    <a:pt x="1243727" y="2505175"/>
                  </a:lnTo>
                  <a:lnTo>
                    <a:pt x="1235469" y="2512389"/>
                  </a:lnTo>
                  <a:lnTo>
                    <a:pt x="1245650" y="2520359"/>
                  </a:lnTo>
                  <a:close/>
                </a:path>
                <a:path w="5419725" h="2867025">
                  <a:moveTo>
                    <a:pt x="3554903" y="519904"/>
                  </a:moveTo>
                  <a:lnTo>
                    <a:pt x="3557975" y="517220"/>
                  </a:lnTo>
                  <a:lnTo>
                    <a:pt x="3546937" y="509999"/>
                  </a:lnTo>
                  <a:lnTo>
                    <a:pt x="3546801" y="510118"/>
                  </a:lnTo>
                  <a:lnTo>
                    <a:pt x="3554903" y="519904"/>
                  </a:lnTo>
                  <a:close/>
                </a:path>
                <a:path w="5419725" h="2867025">
                  <a:moveTo>
                    <a:pt x="1292257" y="2496507"/>
                  </a:moveTo>
                  <a:lnTo>
                    <a:pt x="3546507" y="527238"/>
                  </a:lnTo>
                  <a:lnTo>
                    <a:pt x="3537754" y="518021"/>
                  </a:lnTo>
                  <a:lnTo>
                    <a:pt x="1278835" y="2491369"/>
                  </a:lnTo>
                  <a:lnTo>
                    <a:pt x="1292257" y="2496507"/>
                  </a:lnTo>
                  <a:close/>
                </a:path>
                <a:path w="5419725" h="2867025">
                  <a:moveTo>
                    <a:pt x="1284641" y="2503161"/>
                  </a:moveTo>
                  <a:lnTo>
                    <a:pt x="1286671" y="2501387"/>
                  </a:lnTo>
                  <a:lnTo>
                    <a:pt x="1278835" y="2491369"/>
                  </a:lnTo>
                  <a:lnTo>
                    <a:pt x="1277079" y="2492903"/>
                  </a:lnTo>
                  <a:lnTo>
                    <a:pt x="1284641" y="2503161"/>
                  </a:lnTo>
                  <a:close/>
                </a:path>
                <a:path w="5419725" h="2867025">
                  <a:moveTo>
                    <a:pt x="1284470" y="2503309"/>
                  </a:moveTo>
                  <a:lnTo>
                    <a:pt x="1284641" y="2503161"/>
                  </a:lnTo>
                  <a:lnTo>
                    <a:pt x="1277079" y="2492903"/>
                  </a:lnTo>
                  <a:lnTo>
                    <a:pt x="1284470" y="2503309"/>
                  </a:lnTo>
                  <a:close/>
                </a:path>
                <a:path w="5419725" h="2867025">
                  <a:moveTo>
                    <a:pt x="1282271" y="2505231"/>
                  </a:moveTo>
                  <a:lnTo>
                    <a:pt x="1284470" y="2503309"/>
                  </a:lnTo>
                  <a:lnTo>
                    <a:pt x="1277079" y="2492903"/>
                  </a:lnTo>
                  <a:lnTo>
                    <a:pt x="1272816" y="2496627"/>
                  </a:lnTo>
                  <a:lnTo>
                    <a:pt x="1282271" y="2505231"/>
                  </a:lnTo>
                  <a:close/>
                </a:path>
                <a:path w="5419725" h="2867025">
                  <a:moveTo>
                    <a:pt x="1271947" y="2514250"/>
                  </a:moveTo>
                  <a:lnTo>
                    <a:pt x="1277871" y="2509075"/>
                  </a:lnTo>
                  <a:lnTo>
                    <a:pt x="1271885" y="2497440"/>
                  </a:lnTo>
                  <a:lnTo>
                    <a:pt x="1262999" y="2505203"/>
                  </a:lnTo>
                  <a:lnTo>
                    <a:pt x="1271947" y="2514250"/>
                  </a:lnTo>
                  <a:close/>
                </a:path>
                <a:path w="5419725" h="2867025">
                  <a:moveTo>
                    <a:pt x="3566398" y="526725"/>
                  </a:moveTo>
                  <a:lnTo>
                    <a:pt x="3567362" y="525882"/>
                  </a:lnTo>
                  <a:lnTo>
                    <a:pt x="3558508" y="516754"/>
                  </a:lnTo>
                  <a:lnTo>
                    <a:pt x="3556824" y="518226"/>
                  </a:lnTo>
                  <a:lnTo>
                    <a:pt x="3566398" y="526725"/>
                  </a:lnTo>
                  <a:close/>
                </a:path>
                <a:path w="5419725" h="2867025">
                  <a:moveTo>
                    <a:pt x="1309498" y="2498309"/>
                  </a:moveTo>
                  <a:lnTo>
                    <a:pt x="3563360" y="529379"/>
                  </a:lnTo>
                  <a:lnTo>
                    <a:pt x="3555597" y="519297"/>
                  </a:lnTo>
                  <a:lnTo>
                    <a:pt x="1301905" y="2488079"/>
                  </a:lnTo>
                  <a:lnTo>
                    <a:pt x="1309498" y="2498309"/>
                  </a:lnTo>
                  <a:close/>
                </a:path>
                <a:path w="5419725" h="2867025">
                  <a:moveTo>
                    <a:pt x="1304844" y="2502375"/>
                  </a:moveTo>
                  <a:lnTo>
                    <a:pt x="1308737" y="2498974"/>
                  </a:lnTo>
                  <a:lnTo>
                    <a:pt x="1301905" y="2488079"/>
                  </a:lnTo>
                  <a:lnTo>
                    <a:pt x="1294119" y="2494880"/>
                  </a:lnTo>
                  <a:lnTo>
                    <a:pt x="1304844" y="2502375"/>
                  </a:lnTo>
                  <a:close/>
                </a:path>
                <a:path w="5419725" h="2867025">
                  <a:moveTo>
                    <a:pt x="1362284" y="2469060"/>
                  </a:moveTo>
                  <a:lnTo>
                    <a:pt x="3584604" y="527684"/>
                  </a:lnTo>
                  <a:lnTo>
                    <a:pt x="3578938" y="515770"/>
                  </a:lnTo>
                  <a:lnTo>
                    <a:pt x="1349528" y="2463340"/>
                  </a:lnTo>
                  <a:lnTo>
                    <a:pt x="1362284" y="2469060"/>
                  </a:lnTo>
                  <a:close/>
                </a:path>
                <a:path w="5419725" h="2867025">
                  <a:moveTo>
                    <a:pt x="1352467" y="2477636"/>
                  </a:moveTo>
                  <a:lnTo>
                    <a:pt x="1349528" y="2463340"/>
                  </a:lnTo>
                  <a:lnTo>
                    <a:pt x="1338780" y="2472729"/>
                  </a:lnTo>
                  <a:lnTo>
                    <a:pt x="1352467" y="2477636"/>
                  </a:lnTo>
                  <a:close/>
                </a:path>
                <a:path w="5419725" h="2867025">
                  <a:moveTo>
                    <a:pt x="1342086" y="2486704"/>
                  </a:moveTo>
                  <a:lnTo>
                    <a:pt x="1346797" y="2482589"/>
                  </a:lnTo>
                  <a:lnTo>
                    <a:pt x="1337087" y="2474208"/>
                  </a:lnTo>
                  <a:lnTo>
                    <a:pt x="1332073" y="2478588"/>
                  </a:lnTo>
                  <a:lnTo>
                    <a:pt x="1342086" y="2486704"/>
                  </a:lnTo>
                  <a:close/>
                </a:path>
                <a:path w="5419725" h="2867025">
                  <a:moveTo>
                    <a:pt x="1334018" y="2493753"/>
                  </a:moveTo>
                  <a:lnTo>
                    <a:pt x="1325663" y="2484188"/>
                  </a:lnTo>
                  <a:lnTo>
                    <a:pt x="1323377" y="2486184"/>
                  </a:lnTo>
                  <a:lnTo>
                    <a:pt x="1334018" y="2493753"/>
                  </a:lnTo>
                  <a:close/>
                </a:path>
                <a:path w="5419725" h="2867025">
                  <a:moveTo>
                    <a:pt x="1322592" y="2503734"/>
                  </a:moveTo>
                  <a:lnTo>
                    <a:pt x="1327924" y="2499076"/>
                  </a:lnTo>
                  <a:lnTo>
                    <a:pt x="1318045" y="2490843"/>
                  </a:lnTo>
                  <a:lnTo>
                    <a:pt x="1311021" y="2496979"/>
                  </a:lnTo>
                  <a:lnTo>
                    <a:pt x="1322592" y="2503734"/>
                  </a:lnTo>
                  <a:close/>
                </a:path>
                <a:path w="5419725" h="2867025">
                  <a:moveTo>
                    <a:pt x="1376309" y="2473671"/>
                  </a:moveTo>
                  <a:lnTo>
                    <a:pt x="3599145" y="531844"/>
                  </a:lnTo>
                  <a:lnTo>
                    <a:pt x="3587718" y="524964"/>
                  </a:lnTo>
                  <a:lnTo>
                    <a:pt x="1367277" y="2464698"/>
                  </a:lnTo>
                  <a:lnTo>
                    <a:pt x="1376309" y="2473671"/>
                  </a:lnTo>
                  <a:close/>
                </a:path>
                <a:path w="5419725" h="2867025">
                  <a:moveTo>
                    <a:pt x="3618686" y="531638"/>
                  </a:moveTo>
                  <a:lnTo>
                    <a:pt x="3620539" y="530019"/>
                  </a:lnTo>
                  <a:lnTo>
                    <a:pt x="3615188" y="517830"/>
                  </a:lnTo>
                  <a:lnTo>
                    <a:pt x="3612150" y="520484"/>
                  </a:lnTo>
                  <a:lnTo>
                    <a:pt x="3618686" y="531638"/>
                  </a:lnTo>
                  <a:close/>
                </a:path>
                <a:path w="5419725" h="2867025">
                  <a:moveTo>
                    <a:pt x="1405568" y="2464975"/>
                  </a:moveTo>
                  <a:lnTo>
                    <a:pt x="3613420" y="536238"/>
                  </a:lnTo>
                  <a:lnTo>
                    <a:pt x="3602285" y="529102"/>
                  </a:lnTo>
                  <a:lnTo>
                    <a:pt x="1396535" y="2456002"/>
                  </a:lnTo>
                  <a:lnTo>
                    <a:pt x="1405568" y="2464975"/>
                  </a:lnTo>
                  <a:close/>
                </a:path>
                <a:path w="5419725" h="2867025">
                  <a:moveTo>
                    <a:pt x="1392535" y="2476360"/>
                  </a:moveTo>
                  <a:lnTo>
                    <a:pt x="1397359" y="2472146"/>
                  </a:lnTo>
                  <a:lnTo>
                    <a:pt x="1388665" y="2462877"/>
                  </a:lnTo>
                  <a:lnTo>
                    <a:pt x="1384603" y="2466426"/>
                  </a:lnTo>
                  <a:lnTo>
                    <a:pt x="1392535" y="2476360"/>
                  </a:lnTo>
                  <a:close/>
                </a:path>
                <a:path w="5419725" h="2867025">
                  <a:moveTo>
                    <a:pt x="1441004" y="2450882"/>
                  </a:moveTo>
                  <a:lnTo>
                    <a:pt x="3627366" y="540919"/>
                  </a:lnTo>
                  <a:lnTo>
                    <a:pt x="3616227" y="533786"/>
                  </a:lnTo>
                  <a:lnTo>
                    <a:pt x="1429095" y="2444422"/>
                  </a:lnTo>
                  <a:lnTo>
                    <a:pt x="1441004" y="2450882"/>
                  </a:lnTo>
                  <a:close/>
                </a:path>
                <a:path w="5419725" h="2867025">
                  <a:moveTo>
                    <a:pt x="1435250" y="2455909"/>
                  </a:moveTo>
                  <a:lnTo>
                    <a:pt x="1436011" y="2455244"/>
                  </a:lnTo>
                  <a:lnTo>
                    <a:pt x="1429095" y="2444422"/>
                  </a:lnTo>
                  <a:lnTo>
                    <a:pt x="1425963" y="2447158"/>
                  </a:lnTo>
                  <a:lnTo>
                    <a:pt x="1435250" y="2455909"/>
                  </a:lnTo>
                  <a:close/>
                </a:path>
                <a:path w="5419725" h="2867025">
                  <a:moveTo>
                    <a:pt x="1426448" y="2463598"/>
                  </a:moveTo>
                  <a:lnTo>
                    <a:pt x="1429918" y="2460567"/>
                  </a:lnTo>
                  <a:lnTo>
                    <a:pt x="1420717" y="2451741"/>
                  </a:lnTo>
                  <a:lnTo>
                    <a:pt x="1419447" y="2452851"/>
                  </a:lnTo>
                  <a:lnTo>
                    <a:pt x="1426448" y="2463598"/>
                  </a:lnTo>
                  <a:close/>
                </a:path>
                <a:path w="5419725" h="2867025">
                  <a:moveTo>
                    <a:pt x="1426279" y="2463746"/>
                  </a:moveTo>
                  <a:lnTo>
                    <a:pt x="1426448" y="2463598"/>
                  </a:lnTo>
                  <a:lnTo>
                    <a:pt x="1419447" y="2452851"/>
                  </a:lnTo>
                  <a:lnTo>
                    <a:pt x="1419024" y="2453220"/>
                  </a:lnTo>
                  <a:lnTo>
                    <a:pt x="1426279" y="2463746"/>
                  </a:lnTo>
                  <a:close/>
                </a:path>
                <a:path w="5419725" h="2867025">
                  <a:moveTo>
                    <a:pt x="1420693" y="2468625"/>
                  </a:moveTo>
                  <a:lnTo>
                    <a:pt x="1426279" y="2463746"/>
                  </a:lnTo>
                  <a:lnTo>
                    <a:pt x="1419024" y="2453220"/>
                  </a:lnTo>
                  <a:lnTo>
                    <a:pt x="1413607" y="2457952"/>
                  </a:lnTo>
                  <a:lnTo>
                    <a:pt x="1420693" y="2468625"/>
                  </a:lnTo>
                  <a:close/>
                </a:path>
                <a:path w="5419725" h="2867025">
                  <a:moveTo>
                    <a:pt x="3646189" y="541338"/>
                  </a:moveTo>
                  <a:lnTo>
                    <a:pt x="3652511" y="535816"/>
                  </a:lnTo>
                  <a:lnTo>
                    <a:pt x="3645476" y="525098"/>
                  </a:lnTo>
                  <a:lnTo>
                    <a:pt x="3635388" y="533910"/>
                  </a:lnTo>
                  <a:lnTo>
                    <a:pt x="3646189" y="541338"/>
                  </a:lnTo>
                  <a:close/>
                </a:path>
                <a:path w="5419725" h="2867025">
                  <a:moveTo>
                    <a:pt x="1465778" y="2446104"/>
                  </a:moveTo>
                  <a:lnTo>
                    <a:pt x="3643684" y="543527"/>
                  </a:lnTo>
                  <a:lnTo>
                    <a:pt x="3632249" y="536653"/>
                  </a:lnTo>
                  <a:lnTo>
                    <a:pt x="1456745" y="2437131"/>
                  </a:lnTo>
                  <a:lnTo>
                    <a:pt x="1465778" y="2446104"/>
                  </a:lnTo>
                  <a:close/>
                </a:path>
                <a:path w="5419725" h="2867025">
                  <a:moveTo>
                    <a:pt x="1492591" y="2456408"/>
                  </a:moveTo>
                  <a:lnTo>
                    <a:pt x="1502799" y="2447490"/>
                  </a:lnTo>
                  <a:lnTo>
                    <a:pt x="1493767" y="2438517"/>
                  </a:lnTo>
                  <a:lnTo>
                    <a:pt x="3659902" y="546223"/>
                  </a:lnTo>
                  <a:lnTo>
                    <a:pt x="3652342" y="535963"/>
                  </a:lnTo>
                  <a:lnTo>
                    <a:pt x="1473140" y="2439672"/>
                  </a:lnTo>
                  <a:lnTo>
                    <a:pt x="1480100" y="2450455"/>
                  </a:lnTo>
                  <a:lnTo>
                    <a:pt x="1492591" y="2456408"/>
                  </a:lnTo>
                  <a:close/>
                </a:path>
                <a:path w="5419725" h="2867025">
                  <a:moveTo>
                    <a:pt x="1518793" y="2433517"/>
                  </a:moveTo>
                  <a:lnTo>
                    <a:pt x="3673910" y="550849"/>
                  </a:lnTo>
                  <a:lnTo>
                    <a:pt x="3662618" y="543850"/>
                  </a:lnTo>
                  <a:lnTo>
                    <a:pt x="1511115" y="2423361"/>
                  </a:lnTo>
                  <a:lnTo>
                    <a:pt x="1518793" y="2433517"/>
                  </a:lnTo>
                  <a:close/>
                </a:path>
                <a:path w="5419725" h="2867025">
                  <a:moveTo>
                    <a:pt x="1508331" y="2442657"/>
                  </a:moveTo>
                  <a:lnTo>
                    <a:pt x="1518201" y="2434035"/>
                  </a:lnTo>
                  <a:lnTo>
                    <a:pt x="1511115" y="2423361"/>
                  </a:lnTo>
                  <a:lnTo>
                    <a:pt x="1495815" y="2436727"/>
                  </a:lnTo>
                  <a:lnTo>
                    <a:pt x="1508331" y="2442657"/>
                  </a:lnTo>
                  <a:close/>
                </a:path>
                <a:path w="5419725" h="2867025">
                  <a:moveTo>
                    <a:pt x="1545914" y="2426689"/>
                  </a:moveTo>
                  <a:lnTo>
                    <a:pt x="3689619" y="553989"/>
                  </a:lnTo>
                  <a:lnTo>
                    <a:pt x="3676889" y="548246"/>
                  </a:lnTo>
                  <a:lnTo>
                    <a:pt x="1532926" y="2421171"/>
                  </a:lnTo>
                  <a:lnTo>
                    <a:pt x="1545914" y="2426689"/>
                  </a:lnTo>
                  <a:close/>
                </a:path>
                <a:path w="5419725" h="2867025">
                  <a:moveTo>
                    <a:pt x="1537135" y="2434358"/>
                  </a:moveTo>
                  <a:lnTo>
                    <a:pt x="1531995" y="2421984"/>
                  </a:lnTo>
                  <a:lnTo>
                    <a:pt x="1528780" y="2424794"/>
                  </a:lnTo>
                  <a:lnTo>
                    <a:pt x="1537135" y="2434358"/>
                  </a:lnTo>
                  <a:close/>
                </a:path>
                <a:path w="5419725" h="2867025">
                  <a:moveTo>
                    <a:pt x="1534850" y="2436354"/>
                  </a:moveTo>
                  <a:lnTo>
                    <a:pt x="1528103" y="2425385"/>
                  </a:lnTo>
                  <a:lnTo>
                    <a:pt x="1522517" y="2430264"/>
                  </a:lnTo>
                  <a:lnTo>
                    <a:pt x="1534850" y="2436354"/>
                  </a:lnTo>
                  <a:close/>
                </a:path>
                <a:path w="5419725" h="2867025">
                  <a:moveTo>
                    <a:pt x="1518432" y="2450696"/>
                  </a:moveTo>
                  <a:lnTo>
                    <a:pt x="1524610" y="2445300"/>
                  </a:lnTo>
                  <a:lnTo>
                    <a:pt x="1513547" y="2438101"/>
                  </a:lnTo>
                  <a:lnTo>
                    <a:pt x="1510585" y="2440688"/>
                  </a:lnTo>
                  <a:lnTo>
                    <a:pt x="1518432" y="2450696"/>
                  </a:lnTo>
                  <a:close/>
                </a:path>
                <a:path w="5419725" h="2867025">
                  <a:moveTo>
                    <a:pt x="1514200" y="2454394"/>
                  </a:moveTo>
                  <a:lnTo>
                    <a:pt x="1516400" y="2452471"/>
                  </a:lnTo>
                  <a:lnTo>
                    <a:pt x="1509907" y="2441281"/>
                  </a:lnTo>
                  <a:lnTo>
                    <a:pt x="1503560" y="2446825"/>
                  </a:lnTo>
                  <a:lnTo>
                    <a:pt x="1514200" y="2454394"/>
                  </a:lnTo>
                  <a:close/>
                </a:path>
                <a:path w="5419725" h="2867025">
                  <a:moveTo>
                    <a:pt x="1581398" y="2412554"/>
                  </a:moveTo>
                  <a:lnTo>
                    <a:pt x="3710720" y="552419"/>
                  </a:lnTo>
                  <a:lnTo>
                    <a:pt x="3696686" y="547816"/>
                  </a:lnTo>
                  <a:lnTo>
                    <a:pt x="1572118" y="2403797"/>
                  </a:lnTo>
                  <a:lnTo>
                    <a:pt x="1581398" y="2412554"/>
                  </a:lnTo>
                  <a:close/>
                </a:path>
                <a:path w="5419725" h="2867025">
                  <a:moveTo>
                    <a:pt x="3739485" y="544154"/>
                  </a:moveTo>
                  <a:lnTo>
                    <a:pt x="3740814" y="542994"/>
                  </a:lnTo>
                  <a:lnTo>
                    <a:pt x="3732391" y="533488"/>
                  </a:lnTo>
                  <a:lnTo>
                    <a:pt x="3729615" y="535913"/>
                  </a:lnTo>
                  <a:lnTo>
                    <a:pt x="3739485" y="544154"/>
                  </a:lnTo>
                  <a:close/>
                </a:path>
                <a:path w="5419725" h="2867025">
                  <a:moveTo>
                    <a:pt x="1622140" y="2393826"/>
                  </a:moveTo>
                  <a:lnTo>
                    <a:pt x="3724763" y="557016"/>
                  </a:lnTo>
                  <a:lnTo>
                    <a:pt x="3719183" y="545026"/>
                  </a:lnTo>
                  <a:lnTo>
                    <a:pt x="1611331" y="2386405"/>
                  </a:lnTo>
                  <a:lnTo>
                    <a:pt x="1622140" y="2393826"/>
                  </a:lnTo>
                  <a:close/>
                </a:path>
                <a:path w="5419725" h="2867025">
                  <a:moveTo>
                    <a:pt x="1606907" y="2407133"/>
                  </a:moveTo>
                  <a:lnTo>
                    <a:pt x="1618840" y="2396709"/>
                  </a:lnTo>
                  <a:lnTo>
                    <a:pt x="1611331" y="2386405"/>
                  </a:lnTo>
                  <a:lnTo>
                    <a:pt x="1595421" y="2400304"/>
                  </a:lnTo>
                  <a:lnTo>
                    <a:pt x="1606907" y="2407133"/>
                  </a:lnTo>
                  <a:close/>
                </a:path>
                <a:path w="5419725" h="2867025">
                  <a:moveTo>
                    <a:pt x="3747180" y="554295"/>
                  </a:moveTo>
                  <a:lnTo>
                    <a:pt x="3740450" y="543312"/>
                  </a:lnTo>
                  <a:lnTo>
                    <a:pt x="3736117" y="547097"/>
                  </a:lnTo>
                  <a:lnTo>
                    <a:pt x="3747180" y="554295"/>
                  </a:lnTo>
                  <a:close/>
                </a:path>
                <a:path w="5419725" h="2867025">
                  <a:moveTo>
                    <a:pt x="1642428" y="2392966"/>
                  </a:moveTo>
                  <a:lnTo>
                    <a:pt x="3743832" y="557221"/>
                  </a:lnTo>
                  <a:lnTo>
                    <a:pt x="3734216" y="548758"/>
                  </a:lnTo>
                  <a:lnTo>
                    <a:pt x="1630688" y="2386359"/>
                  </a:lnTo>
                  <a:lnTo>
                    <a:pt x="1642428" y="2392966"/>
                  </a:lnTo>
                  <a:close/>
                </a:path>
                <a:path w="5419725" h="2867025">
                  <a:moveTo>
                    <a:pt x="1633965" y="2400359"/>
                  </a:moveTo>
                  <a:lnTo>
                    <a:pt x="1627303" y="2389316"/>
                  </a:lnTo>
                  <a:lnTo>
                    <a:pt x="1623410" y="2392717"/>
                  </a:lnTo>
                  <a:lnTo>
                    <a:pt x="1633965" y="2400359"/>
                  </a:lnTo>
                  <a:close/>
                </a:path>
                <a:path w="5419725" h="2867025">
                  <a:moveTo>
                    <a:pt x="1692167" y="2366379"/>
                  </a:moveTo>
                  <a:lnTo>
                    <a:pt x="3754929" y="564390"/>
                  </a:lnTo>
                  <a:lnTo>
                    <a:pt x="3748393" y="553236"/>
                  </a:lnTo>
                  <a:lnTo>
                    <a:pt x="1683219" y="2357332"/>
                  </a:lnTo>
                  <a:lnTo>
                    <a:pt x="1692167" y="2366379"/>
                  </a:lnTo>
                  <a:close/>
                </a:path>
                <a:path w="5419725" h="2867025">
                  <a:moveTo>
                    <a:pt x="1664155" y="2390850"/>
                  </a:moveTo>
                  <a:lnTo>
                    <a:pt x="1690813" y="2367562"/>
                  </a:lnTo>
                  <a:lnTo>
                    <a:pt x="1683219" y="2357332"/>
                  </a:lnTo>
                  <a:lnTo>
                    <a:pt x="1653430" y="2383356"/>
                  </a:lnTo>
                  <a:lnTo>
                    <a:pt x="1664155" y="2390850"/>
                  </a:lnTo>
                  <a:close/>
                </a:path>
                <a:path w="5419725" h="2867025">
                  <a:moveTo>
                    <a:pt x="1658152" y="2396094"/>
                  </a:moveTo>
                  <a:lnTo>
                    <a:pt x="1653430" y="2383356"/>
                  </a:lnTo>
                  <a:lnTo>
                    <a:pt x="1650045" y="2386313"/>
                  </a:lnTo>
                  <a:lnTo>
                    <a:pt x="1658152" y="2396094"/>
                  </a:lnTo>
                  <a:close/>
                </a:path>
                <a:path w="5419725" h="2867025">
                  <a:moveTo>
                    <a:pt x="1696206" y="2379714"/>
                  </a:moveTo>
                  <a:lnTo>
                    <a:pt x="3758825" y="577850"/>
                  </a:lnTo>
                  <a:lnTo>
                    <a:pt x="3751527" y="567362"/>
                  </a:lnTo>
                  <a:lnTo>
                    <a:pt x="1689374" y="2368819"/>
                  </a:lnTo>
                  <a:lnTo>
                    <a:pt x="1696206" y="2379714"/>
                  </a:lnTo>
                  <a:close/>
                </a:path>
                <a:path w="5419725" h="2867025">
                  <a:moveTo>
                    <a:pt x="1686051" y="2388586"/>
                  </a:moveTo>
                  <a:lnTo>
                    <a:pt x="1678626" y="2378208"/>
                  </a:lnTo>
                  <a:lnTo>
                    <a:pt x="1676934" y="2379687"/>
                  </a:lnTo>
                  <a:lnTo>
                    <a:pt x="1686051" y="2388586"/>
                  </a:lnTo>
                  <a:close/>
                </a:path>
                <a:path w="5419725" h="2867025">
                  <a:moveTo>
                    <a:pt x="1678054" y="2395572"/>
                  </a:moveTo>
                  <a:lnTo>
                    <a:pt x="1682243" y="2391912"/>
                  </a:lnTo>
                  <a:lnTo>
                    <a:pt x="1675580" y="2380869"/>
                  </a:lnTo>
                  <a:lnTo>
                    <a:pt x="1667794" y="2387671"/>
                  </a:lnTo>
                  <a:lnTo>
                    <a:pt x="1678054" y="2395572"/>
                  </a:lnTo>
                  <a:close/>
                </a:path>
                <a:path w="5419725" h="2867025">
                  <a:moveTo>
                    <a:pt x="1760223" y="2357517"/>
                  </a:moveTo>
                  <a:lnTo>
                    <a:pt x="3800956" y="574772"/>
                  </a:lnTo>
                  <a:lnTo>
                    <a:pt x="3785200" y="554809"/>
                  </a:lnTo>
                  <a:lnTo>
                    <a:pt x="3778057" y="561050"/>
                  </a:lnTo>
                  <a:lnTo>
                    <a:pt x="3786329" y="570687"/>
                  </a:lnTo>
                  <a:lnTo>
                    <a:pt x="1745694" y="2353346"/>
                  </a:lnTo>
                  <a:lnTo>
                    <a:pt x="1760223" y="2357517"/>
                  </a:lnTo>
                  <a:close/>
                </a:path>
                <a:path w="5419725" h="2867025">
                  <a:moveTo>
                    <a:pt x="1728087" y="2368727"/>
                  </a:moveTo>
                  <a:lnTo>
                    <a:pt x="3782254" y="574246"/>
                  </a:lnTo>
                  <a:lnTo>
                    <a:pt x="3776207" y="562665"/>
                  </a:lnTo>
                  <a:lnTo>
                    <a:pt x="1719055" y="2359753"/>
                  </a:lnTo>
                  <a:lnTo>
                    <a:pt x="1728087" y="2368727"/>
                  </a:lnTo>
                  <a:close/>
                </a:path>
                <a:path w="5419725" h="2867025">
                  <a:moveTo>
                    <a:pt x="1718267" y="2377306"/>
                  </a:moveTo>
                  <a:lnTo>
                    <a:pt x="1714401" y="2363819"/>
                  </a:lnTo>
                  <a:lnTo>
                    <a:pt x="1705261" y="2371804"/>
                  </a:lnTo>
                  <a:lnTo>
                    <a:pt x="1718267" y="2377306"/>
                  </a:lnTo>
                  <a:close/>
                </a:path>
                <a:path w="5419725" h="2867025">
                  <a:moveTo>
                    <a:pt x="1713362" y="2381590"/>
                  </a:moveTo>
                  <a:lnTo>
                    <a:pt x="1717759" y="2377750"/>
                  </a:lnTo>
                  <a:lnTo>
                    <a:pt x="1703738" y="2373134"/>
                  </a:lnTo>
                  <a:lnTo>
                    <a:pt x="1713362" y="2381590"/>
                  </a:lnTo>
                  <a:close/>
                </a:path>
                <a:path w="5419725" h="2867025">
                  <a:moveTo>
                    <a:pt x="1723847" y="2389294"/>
                  </a:moveTo>
                  <a:lnTo>
                    <a:pt x="1724683" y="2388564"/>
                  </a:lnTo>
                  <a:lnTo>
                    <a:pt x="1718951" y="2376708"/>
                  </a:lnTo>
                  <a:lnTo>
                    <a:pt x="1716580" y="2378779"/>
                  </a:lnTo>
                  <a:lnTo>
                    <a:pt x="1723847" y="2389294"/>
                  </a:lnTo>
                  <a:close/>
                </a:path>
                <a:path w="5419725" h="2867025">
                  <a:moveTo>
                    <a:pt x="3818961" y="575907"/>
                  </a:moveTo>
                  <a:lnTo>
                    <a:pt x="3823852" y="571634"/>
                  </a:lnTo>
                  <a:lnTo>
                    <a:pt x="3814735" y="562735"/>
                  </a:lnTo>
                  <a:lnTo>
                    <a:pt x="3818961" y="575907"/>
                  </a:lnTo>
                  <a:close/>
                </a:path>
                <a:path w="5419725" h="2867025">
                  <a:moveTo>
                    <a:pt x="1796168" y="2342980"/>
                  </a:moveTo>
                  <a:lnTo>
                    <a:pt x="3818961" y="575907"/>
                  </a:lnTo>
                  <a:lnTo>
                    <a:pt x="3809057" y="567696"/>
                  </a:lnTo>
                  <a:lnTo>
                    <a:pt x="1786628" y="2334450"/>
                  </a:lnTo>
                  <a:lnTo>
                    <a:pt x="1796168" y="2342980"/>
                  </a:lnTo>
                  <a:close/>
                </a:path>
                <a:path w="5419725" h="2867025">
                  <a:moveTo>
                    <a:pt x="3837407" y="576650"/>
                  </a:moveTo>
                  <a:lnTo>
                    <a:pt x="3843900" y="570978"/>
                  </a:lnTo>
                  <a:lnTo>
                    <a:pt x="3832425" y="564145"/>
                  </a:lnTo>
                  <a:lnTo>
                    <a:pt x="3837407" y="576650"/>
                  </a:lnTo>
                  <a:close/>
                </a:path>
                <a:path w="5419725" h="2867025">
                  <a:moveTo>
                    <a:pt x="1894691" y="2307502"/>
                  </a:moveTo>
                  <a:lnTo>
                    <a:pt x="3862806" y="588195"/>
                  </a:lnTo>
                  <a:lnTo>
                    <a:pt x="3851108" y="581551"/>
                  </a:lnTo>
                  <a:lnTo>
                    <a:pt x="3838792" y="575769"/>
                  </a:lnTo>
                  <a:lnTo>
                    <a:pt x="3838487" y="575707"/>
                  </a:lnTo>
                  <a:lnTo>
                    <a:pt x="3837443" y="576618"/>
                  </a:lnTo>
                  <a:lnTo>
                    <a:pt x="3826763" y="569091"/>
                  </a:lnTo>
                  <a:lnTo>
                    <a:pt x="3832313" y="581100"/>
                  </a:lnTo>
                  <a:lnTo>
                    <a:pt x="3832421" y="581334"/>
                  </a:lnTo>
                  <a:lnTo>
                    <a:pt x="1839842" y="2322012"/>
                  </a:lnTo>
                  <a:lnTo>
                    <a:pt x="1861625" y="2319525"/>
                  </a:lnTo>
                  <a:lnTo>
                    <a:pt x="1888282" y="2296237"/>
                  </a:lnTo>
                  <a:lnTo>
                    <a:pt x="1894691" y="2307502"/>
                  </a:lnTo>
                  <a:close/>
                </a:path>
                <a:path w="5419725" h="2867025">
                  <a:moveTo>
                    <a:pt x="1839842" y="2322012"/>
                  </a:moveTo>
                  <a:lnTo>
                    <a:pt x="3832421" y="581334"/>
                  </a:lnTo>
                  <a:lnTo>
                    <a:pt x="3824817" y="570791"/>
                  </a:lnTo>
                  <a:lnTo>
                    <a:pt x="1821271" y="2321050"/>
                  </a:lnTo>
                  <a:lnTo>
                    <a:pt x="1833988" y="2326798"/>
                  </a:lnTo>
                  <a:lnTo>
                    <a:pt x="1839410" y="2322062"/>
                  </a:lnTo>
                  <a:lnTo>
                    <a:pt x="1839842" y="2322012"/>
                  </a:lnTo>
                  <a:close/>
                </a:path>
                <a:path w="5419725" h="2867025">
                  <a:moveTo>
                    <a:pt x="1813078" y="2345065"/>
                  </a:moveTo>
                  <a:lnTo>
                    <a:pt x="1816541" y="2342040"/>
                  </a:lnTo>
                  <a:lnTo>
                    <a:pt x="1808862" y="2331890"/>
                  </a:lnTo>
                  <a:lnTo>
                    <a:pt x="1805392" y="2334921"/>
                  </a:lnTo>
                  <a:lnTo>
                    <a:pt x="1813078" y="2345065"/>
                  </a:lnTo>
                  <a:close/>
                </a:path>
                <a:path w="5419725" h="2867025">
                  <a:moveTo>
                    <a:pt x="1810733" y="2347114"/>
                  </a:moveTo>
                  <a:lnTo>
                    <a:pt x="1803192" y="2336843"/>
                  </a:lnTo>
                  <a:lnTo>
                    <a:pt x="1798961" y="2340540"/>
                  </a:lnTo>
                  <a:lnTo>
                    <a:pt x="1810733" y="2347114"/>
                  </a:lnTo>
                  <a:close/>
                </a:path>
                <a:path w="5419725" h="2867025">
                  <a:moveTo>
                    <a:pt x="3854154" y="578890"/>
                  </a:moveTo>
                  <a:lnTo>
                    <a:pt x="3845667" y="569763"/>
                  </a:lnTo>
                  <a:lnTo>
                    <a:pt x="3845498" y="569582"/>
                  </a:lnTo>
                  <a:lnTo>
                    <a:pt x="3838500" y="575695"/>
                  </a:lnTo>
                  <a:lnTo>
                    <a:pt x="3838745" y="575809"/>
                  </a:lnTo>
                  <a:lnTo>
                    <a:pt x="3854154" y="578890"/>
                  </a:lnTo>
                  <a:close/>
                </a:path>
                <a:path w="5419725" h="2867025">
                  <a:moveTo>
                    <a:pt x="1845825" y="2333327"/>
                  </a:moveTo>
                  <a:lnTo>
                    <a:pt x="1839540" y="2322276"/>
                  </a:lnTo>
                  <a:lnTo>
                    <a:pt x="1839416" y="2322057"/>
                  </a:lnTo>
                  <a:lnTo>
                    <a:pt x="1836337" y="2324746"/>
                  </a:lnTo>
                  <a:lnTo>
                    <a:pt x="1845825" y="2333327"/>
                  </a:lnTo>
                  <a:close/>
                </a:path>
                <a:path w="5419725" h="2867025">
                  <a:moveTo>
                    <a:pt x="1835560" y="2342295"/>
                  </a:moveTo>
                  <a:lnTo>
                    <a:pt x="1841061" y="2337489"/>
                  </a:lnTo>
                  <a:lnTo>
                    <a:pt x="1834115" y="2327016"/>
                  </a:lnTo>
                  <a:lnTo>
                    <a:pt x="1833977" y="2326808"/>
                  </a:lnTo>
                  <a:lnTo>
                    <a:pt x="1826267" y="2333544"/>
                  </a:lnTo>
                  <a:lnTo>
                    <a:pt x="1835560" y="2342295"/>
                  </a:lnTo>
                  <a:close/>
                </a:path>
                <a:path w="5419725" h="2867025">
                  <a:moveTo>
                    <a:pt x="1891791" y="2326899"/>
                  </a:moveTo>
                  <a:lnTo>
                    <a:pt x="1902539" y="2317510"/>
                  </a:lnTo>
                  <a:lnTo>
                    <a:pt x="1891475" y="2310312"/>
                  </a:lnTo>
                  <a:lnTo>
                    <a:pt x="1888282" y="2296237"/>
                  </a:lnTo>
                  <a:lnTo>
                    <a:pt x="1880581" y="2302965"/>
                  </a:lnTo>
                  <a:lnTo>
                    <a:pt x="1889360" y="2312160"/>
                  </a:lnTo>
                  <a:lnTo>
                    <a:pt x="1882420" y="2318222"/>
                  </a:lnTo>
                  <a:lnTo>
                    <a:pt x="1891791" y="2326899"/>
                  </a:lnTo>
                  <a:close/>
                </a:path>
                <a:path w="5419725" h="2867025">
                  <a:moveTo>
                    <a:pt x="1875396" y="2324358"/>
                  </a:moveTo>
                  <a:lnTo>
                    <a:pt x="1876158" y="2323692"/>
                  </a:lnTo>
                  <a:lnTo>
                    <a:pt x="1870614" y="2311672"/>
                  </a:lnTo>
                  <a:lnTo>
                    <a:pt x="1865457" y="2316177"/>
                  </a:lnTo>
                  <a:lnTo>
                    <a:pt x="1875396" y="2324358"/>
                  </a:lnTo>
                  <a:close/>
                </a:path>
                <a:path w="5419725" h="2867025">
                  <a:moveTo>
                    <a:pt x="1912355" y="2308935"/>
                  </a:moveTo>
                  <a:lnTo>
                    <a:pt x="3879259" y="590686"/>
                  </a:lnTo>
                  <a:lnTo>
                    <a:pt x="3871108" y="580943"/>
                  </a:lnTo>
                  <a:lnTo>
                    <a:pt x="1902985" y="2300257"/>
                  </a:lnTo>
                  <a:lnTo>
                    <a:pt x="1912355" y="2308935"/>
                  </a:lnTo>
                  <a:close/>
                </a:path>
                <a:path w="5419725" h="2867025">
                  <a:moveTo>
                    <a:pt x="3887387" y="600449"/>
                  </a:moveTo>
                  <a:lnTo>
                    <a:pt x="3898831" y="590452"/>
                  </a:lnTo>
                  <a:lnTo>
                    <a:pt x="3887460" y="583521"/>
                  </a:lnTo>
                  <a:lnTo>
                    <a:pt x="3883957" y="586582"/>
                  </a:lnTo>
                  <a:lnTo>
                    <a:pt x="3887387" y="600449"/>
                  </a:lnTo>
                  <a:close/>
                </a:path>
                <a:path w="5419725" h="2867025">
                  <a:moveTo>
                    <a:pt x="1945253" y="2297059"/>
                  </a:moveTo>
                  <a:lnTo>
                    <a:pt x="3887387" y="600449"/>
                  </a:lnTo>
                  <a:lnTo>
                    <a:pt x="3881036" y="589133"/>
                  </a:lnTo>
                  <a:lnTo>
                    <a:pt x="1936475" y="2287864"/>
                  </a:lnTo>
                  <a:lnTo>
                    <a:pt x="1945253" y="2297059"/>
                  </a:lnTo>
                  <a:close/>
                </a:path>
                <a:path w="5419725" h="2867025">
                  <a:moveTo>
                    <a:pt x="1938247" y="2303179"/>
                  </a:moveTo>
                  <a:lnTo>
                    <a:pt x="1940768" y="2300977"/>
                  </a:lnTo>
                  <a:lnTo>
                    <a:pt x="1933090" y="2290822"/>
                  </a:lnTo>
                  <a:lnTo>
                    <a:pt x="1925748" y="2297235"/>
                  </a:lnTo>
                  <a:lnTo>
                    <a:pt x="1938247" y="2303179"/>
                  </a:lnTo>
                  <a:close/>
                </a:path>
                <a:path w="5419725" h="2867025">
                  <a:moveTo>
                    <a:pt x="1977513" y="2285741"/>
                  </a:moveTo>
                  <a:lnTo>
                    <a:pt x="3912818" y="595096"/>
                  </a:lnTo>
                  <a:lnTo>
                    <a:pt x="3903085" y="586735"/>
                  </a:lnTo>
                  <a:lnTo>
                    <a:pt x="1961833" y="2282575"/>
                  </a:lnTo>
                  <a:lnTo>
                    <a:pt x="1977513" y="2285741"/>
                  </a:lnTo>
                  <a:close/>
                </a:path>
                <a:path w="5419725" h="2867025">
                  <a:moveTo>
                    <a:pt x="1947769" y="2311725"/>
                  </a:moveTo>
                  <a:lnTo>
                    <a:pt x="1955300" y="2305146"/>
                  </a:lnTo>
                  <a:lnTo>
                    <a:pt x="1946861" y="2295655"/>
                  </a:lnTo>
                  <a:lnTo>
                    <a:pt x="1939414" y="2302161"/>
                  </a:lnTo>
                  <a:lnTo>
                    <a:pt x="1947769" y="2311725"/>
                  </a:lnTo>
                  <a:close/>
                </a:path>
                <a:path w="5419725" h="2867025">
                  <a:moveTo>
                    <a:pt x="2008001" y="2275971"/>
                  </a:moveTo>
                  <a:lnTo>
                    <a:pt x="3919817" y="605846"/>
                  </a:lnTo>
                  <a:lnTo>
                    <a:pt x="3911949" y="595855"/>
                  </a:lnTo>
                  <a:lnTo>
                    <a:pt x="1995894" y="2269684"/>
                  </a:lnTo>
                  <a:lnTo>
                    <a:pt x="2008001" y="2275971"/>
                  </a:lnTo>
                  <a:close/>
                </a:path>
                <a:path w="5419725" h="2867025">
                  <a:moveTo>
                    <a:pt x="1978891" y="2301401"/>
                  </a:moveTo>
                  <a:lnTo>
                    <a:pt x="1982868" y="2297926"/>
                  </a:lnTo>
                  <a:lnTo>
                    <a:pt x="1977529" y="2285727"/>
                  </a:lnTo>
                  <a:lnTo>
                    <a:pt x="1978891" y="2301401"/>
                  </a:lnTo>
                  <a:close/>
                </a:path>
                <a:path w="5419725" h="2867025">
                  <a:moveTo>
                    <a:pt x="1977896" y="2302270"/>
                  </a:moveTo>
                  <a:lnTo>
                    <a:pt x="1978298" y="2301918"/>
                  </a:lnTo>
                  <a:lnTo>
                    <a:pt x="1970988" y="2291441"/>
                  </a:lnTo>
                  <a:lnTo>
                    <a:pt x="1977896" y="2302270"/>
                  </a:lnTo>
                  <a:close/>
                </a:path>
                <a:path w="5419725" h="2867025">
                  <a:moveTo>
                    <a:pt x="1967720" y="2311159"/>
                  </a:moveTo>
                  <a:lnTo>
                    <a:pt x="1975918" y="2303998"/>
                  </a:lnTo>
                  <a:lnTo>
                    <a:pt x="1966977" y="2294945"/>
                  </a:lnTo>
                  <a:lnTo>
                    <a:pt x="1957574" y="2303160"/>
                  </a:lnTo>
                  <a:lnTo>
                    <a:pt x="1967720" y="2311159"/>
                  </a:lnTo>
                  <a:close/>
                </a:path>
                <a:path w="5419725" h="2867025">
                  <a:moveTo>
                    <a:pt x="3951735" y="594826"/>
                  </a:moveTo>
                  <a:lnTo>
                    <a:pt x="3957092" y="590147"/>
                  </a:lnTo>
                  <a:lnTo>
                    <a:pt x="3947543" y="581625"/>
                  </a:lnTo>
                  <a:lnTo>
                    <a:pt x="3946358" y="582660"/>
                  </a:lnTo>
                  <a:lnTo>
                    <a:pt x="3951735" y="594826"/>
                  </a:lnTo>
                  <a:close/>
                </a:path>
                <a:path w="5419725" h="2867025">
                  <a:moveTo>
                    <a:pt x="3942927" y="602520"/>
                  </a:moveTo>
                  <a:lnTo>
                    <a:pt x="3947904" y="598173"/>
                  </a:lnTo>
                  <a:lnTo>
                    <a:pt x="3942807" y="585762"/>
                  </a:lnTo>
                  <a:lnTo>
                    <a:pt x="3938736" y="589318"/>
                  </a:lnTo>
                  <a:lnTo>
                    <a:pt x="3942927" y="602520"/>
                  </a:lnTo>
                  <a:close/>
                </a:path>
                <a:path w="5419725" h="2867025">
                  <a:moveTo>
                    <a:pt x="2020504" y="2281912"/>
                  </a:moveTo>
                  <a:lnTo>
                    <a:pt x="3939263" y="605721"/>
                  </a:lnTo>
                  <a:lnTo>
                    <a:pt x="3932558" y="594715"/>
                  </a:lnTo>
                  <a:lnTo>
                    <a:pt x="2018919" y="2266433"/>
                  </a:lnTo>
                  <a:lnTo>
                    <a:pt x="2020504" y="2281912"/>
                  </a:lnTo>
                  <a:close/>
                </a:path>
                <a:path w="5419725" h="2867025">
                  <a:moveTo>
                    <a:pt x="2004003" y="2296327"/>
                  </a:moveTo>
                  <a:lnTo>
                    <a:pt x="1999625" y="2283288"/>
                  </a:lnTo>
                  <a:lnTo>
                    <a:pt x="1993532" y="2288611"/>
                  </a:lnTo>
                  <a:lnTo>
                    <a:pt x="2004003" y="2296327"/>
                  </a:lnTo>
                  <a:close/>
                </a:path>
                <a:path w="5419725" h="2867025">
                  <a:moveTo>
                    <a:pt x="3962623" y="602178"/>
                  </a:moveTo>
                  <a:lnTo>
                    <a:pt x="3967786" y="597667"/>
                  </a:lnTo>
                  <a:lnTo>
                    <a:pt x="3958533" y="588887"/>
                  </a:lnTo>
                  <a:lnTo>
                    <a:pt x="3955588" y="591460"/>
                  </a:lnTo>
                  <a:lnTo>
                    <a:pt x="3962623" y="602178"/>
                  </a:lnTo>
                  <a:close/>
                </a:path>
                <a:path w="5419725" h="2867025">
                  <a:moveTo>
                    <a:pt x="2043500" y="2278687"/>
                  </a:moveTo>
                  <a:lnTo>
                    <a:pt x="3961066" y="603538"/>
                  </a:lnTo>
                  <a:lnTo>
                    <a:pt x="3949769" y="596544"/>
                  </a:lnTo>
                  <a:lnTo>
                    <a:pt x="2026597" y="2276589"/>
                  </a:lnTo>
                  <a:lnTo>
                    <a:pt x="2043500" y="2278687"/>
                  </a:lnTo>
                  <a:close/>
                </a:path>
                <a:path w="5419725" h="2867025">
                  <a:moveTo>
                    <a:pt x="2065904" y="2275979"/>
                  </a:moveTo>
                  <a:lnTo>
                    <a:pt x="3982587" y="601602"/>
                  </a:lnTo>
                  <a:lnTo>
                    <a:pt x="3971920" y="594057"/>
                  </a:lnTo>
                  <a:lnTo>
                    <a:pt x="2052132" y="2271146"/>
                  </a:lnTo>
                  <a:lnTo>
                    <a:pt x="2065904" y="2275979"/>
                  </a:lnTo>
                  <a:close/>
                </a:path>
                <a:path w="5419725" h="2867025">
                  <a:moveTo>
                    <a:pt x="2103963" y="2259594"/>
                  </a:moveTo>
                  <a:lnTo>
                    <a:pt x="3985850" y="615614"/>
                  </a:lnTo>
                  <a:lnTo>
                    <a:pt x="3977427" y="606109"/>
                  </a:lnTo>
                  <a:lnTo>
                    <a:pt x="2098739" y="2247294"/>
                  </a:lnTo>
                  <a:lnTo>
                    <a:pt x="2103963" y="2259594"/>
                  </a:lnTo>
                  <a:close/>
                </a:path>
                <a:path w="5419725" h="2867025">
                  <a:moveTo>
                    <a:pt x="2088561" y="2273049"/>
                  </a:moveTo>
                  <a:lnTo>
                    <a:pt x="2099647" y="2263365"/>
                  </a:lnTo>
                  <a:lnTo>
                    <a:pt x="2098739" y="2247294"/>
                  </a:lnTo>
                  <a:lnTo>
                    <a:pt x="2077244" y="2266072"/>
                  </a:lnTo>
                  <a:lnTo>
                    <a:pt x="2088561" y="2273049"/>
                  </a:lnTo>
                  <a:close/>
                </a:path>
                <a:path w="5419725" h="2867025">
                  <a:moveTo>
                    <a:pt x="2126113" y="2257108"/>
                  </a:moveTo>
                  <a:lnTo>
                    <a:pt x="3997404" y="622384"/>
                  </a:lnTo>
                  <a:lnTo>
                    <a:pt x="3988821" y="613019"/>
                  </a:lnTo>
                  <a:lnTo>
                    <a:pt x="2119450" y="2246065"/>
                  </a:lnTo>
                  <a:lnTo>
                    <a:pt x="2126113" y="2257108"/>
                  </a:lnTo>
                  <a:close/>
                </a:path>
                <a:path w="5419725" h="2867025">
                  <a:moveTo>
                    <a:pt x="2197579" y="2228404"/>
                  </a:moveTo>
                  <a:lnTo>
                    <a:pt x="4026716" y="630505"/>
                  </a:lnTo>
                  <a:lnTo>
                    <a:pt x="4018556" y="620770"/>
                  </a:lnTo>
                  <a:lnTo>
                    <a:pt x="4008017" y="613113"/>
                  </a:lnTo>
                  <a:lnTo>
                    <a:pt x="2150063" y="2236186"/>
                  </a:lnTo>
                  <a:lnTo>
                    <a:pt x="2159180" y="2245085"/>
                  </a:lnTo>
                  <a:lnTo>
                    <a:pt x="2187785" y="2220096"/>
                  </a:lnTo>
                  <a:lnTo>
                    <a:pt x="2197579" y="2228404"/>
                  </a:lnTo>
                  <a:close/>
                </a:path>
                <a:path w="5419725" h="2867025">
                  <a:moveTo>
                    <a:pt x="4034942" y="623319"/>
                  </a:moveTo>
                  <a:lnTo>
                    <a:pt x="4039140" y="619652"/>
                  </a:lnTo>
                  <a:lnTo>
                    <a:pt x="4030420" y="610405"/>
                  </a:lnTo>
                  <a:lnTo>
                    <a:pt x="4027154" y="613259"/>
                  </a:lnTo>
                  <a:lnTo>
                    <a:pt x="4034942" y="623319"/>
                  </a:lnTo>
                  <a:close/>
                </a:path>
                <a:path w="5419725" h="2867025">
                  <a:moveTo>
                    <a:pt x="4033622" y="624472"/>
                  </a:moveTo>
                  <a:lnTo>
                    <a:pt x="4034942" y="623319"/>
                  </a:lnTo>
                  <a:lnTo>
                    <a:pt x="4025004" y="615137"/>
                  </a:lnTo>
                  <a:lnTo>
                    <a:pt x="4024471" y="615603"/>
                  </a:lnTo>
                  <a:lnTo>
                    <a:pt x="4033622" y="624472"/>
                  </a:lnTo>
                  <a:close/>
                </a:path>
                <a:path w="5419725" h="2867025">
                  <a:moveTo>
                    <a:pt x="4026716" y="630505"/>
                  </a:moveTo>
                  <a:lnTo>
                    <a:pt x="4029687" y="627910"/>
                  </a:lnTo>
                  <a:lnTo>
                    <a:pt x="4021238" y="618427"/>
                  </a:lnTo>
                  <a:lnTo>
                    <a:pt x="4026716" y="630505"/>
                  </a:lnTo>
                  <a:close/>
                </a:path>
                <a:path w="5419725" h="2867025">
                  <a:moveTo>
                    <a:pt x="2188354" y="2236462"/>
                  </a:moveTo>
                  <a:lnTo>
                    <a:pt x="2194109" y="2231435"/>
                  </a:lnTo>
                  <a:lnTo>
                    <a:pt x="2185415" y="2222166"/>
                  </a:lnTo>
                  <a:lnTo>
                    <a:pt x="2172975" y="2233034"/>
                  </a:lnTo>
                  <a:lnTo>
                    <a:pt x="2188354" y="2236462"/>
                  </a:lnTo>
                  <a:close/>
                </a:path>
                <a:path w="5419725" h="2867025">
                  <a:moveTo>
                    <a:pt x="4054181" y="623376"/>
                  </a:moveTo>
                  <a:lnTo>
                    <a:pt x="4045986" y="613671"/>
                  </a:lnTo>
                  <a:lnTo>
                    <a:pt x="4042914" y="616355"/>
                  </a:lnTo>
                  <a:lnTo>
                    <a:pt x="4054181" y="623376"/>
                  </a:lnTo>
                  <a:close/>
                </a:path>
                <a:path w="5419725" h="2867025">
                  <a:moveTo>
                    <a:pt x="2216089" y="2229097"/>
                  </a:moveTo>
                  <a:lnTo>
                    <a:pt x="4046970" y="629675"/>
                  </a:lnTo>
                  <a:lnTo>
                    <a:pt x="4040105" y="618809"/>
                  </a:lnTo>
                  <a:lnTo>
                    <a:pt x="2204518" y="2222342"/>
                  </a:lnTo>
                  <a:lnTo>
                    <a:pt x="2216089" y="2229097"/>
                  </a:lnTo>
                  <a:close/>
                </a:path>
                <a:path w="5419725" h="2867025">
                  <a:moveTo>
                    <a:pt x="4066347" y="629611"/>
                  </a:moveTo>
                  <a:lnTo>
                    <a:pt x="4070660" y="625843"/>
                  </a:lnTo>
                  <a:lnTo>
                    <a:pt x="4063363" y="615354"/>
                  </a:lnTo>
                  <a:lnTo>
                    <a:pt x="4058311" y="619768"/>
                  </a:lnTo>
                  <a:lnTo>
                    <a:pt x="4066347" y="629611"/>
                  </a:lnTo>
                  <a:close/>
                </a:path>
                <a:path w="5419725" h="2867025">
                  <a:moveTo>
                    <a:pt x="4065418" y="630423"/>
                  </a:moveTo>
                  <a:lnTo>
                    <a:pt x="4066347" y="629611"/>
                  </a:lnTo>
                  <a:lnTo>
                    <a:pt x="4057413" y="620552"/>
                  </a:lnTo>
                  <a:lnTo>
                    <a:pt x="4065418" y="630423"/>
                  </a:lnTo>
                  <a:close/>
                </a:path>
                <a:path w="5419725" h="2867025">
                  <a:moveTo>
                    <a:pt x="2265895" y="2202451"/>
                  </a:moveTo>
                  <a:lnTo>
                    <a:pt x="4062231" y="633206"/>
                  </a:lnTo>
                  <a:lnTo>
                    <a:pt x="4054968" y="622688"/>
                  </a:lnTo>
                  <a:lnTo>
                    <a:pt x="2252575" y="2197224"/>
                  </a:lnTo>
                  <a:lnTo>
                    <a:pt x="2265895" y="2202451"/>
                  </a:lnTo>
                  <a:close/>
                </a:path>
                <a:path w="5419725" h="2867025">
                  <a:moveTo>
                    <a:pt x="4084303" y="630789"/>
                  </a:moveTo>
                  <a:lnTo>
                    <a:pt x="4084905" y="630262"/>
                  </a:lnTo>
                  <a:lnTo>
                    <a:pt x="4076017" y="621163"/>
                  </a:lnTo>
                  <a:lnTo>
                    <a:pt x="4075129" y="621940"/>
                  </a:lnTo>
                  <a:lnTo>
                    <a:pt x="4084303" y="630789"/>
                  </a:lnTo>
                  <a:close/>
                </a:path>
                <a:path w="5419725" h="2867025">
                  <a:moveTo>
                    <a:pt x="2300330" y="2189233"/>
                  </a:moveTo>
                  <a:lnTo>
                    <a:pt x="4081995" y="632804"/>
                  </a:lnTo>
                  <a:lnTo>
                    <a:pt x="4074799" y="622228"/>
                  </a:lnTo>
                  <a:lnTo>
                    <a:pt x="2287324" y="2183731"/>
                  </a:lnTo>
                  <a:lnTo>
                    <a:pt x="2300330" y="2189233"/>
                  </a:lnTo>
                  <a:close/>
                </a:path>
                <a:path w="5419725" h="2867025">
                  <a:moveTo>
                    <a:pt x="4108813" y="626240"/>
                  </a:moveTo>
                  <a:lnTo>
                    <a:pt x="4110260" y="624976"/>
                  </a:lnTo>
                  <a:lnTo>
                    <a:pt x="4099093" y="617868"/>
                  </a:lnTo>
                  <a:lnTo>
                    <a:pt x="4097705" y="619081"/>
                  </a:lnTo>
                  <a:lnTo>
                    <a:pt x="4108813" y="626240"/>
                  </a:lnTo>
                  <a:close/>
                </a:path>
                <a:path w="5419725" h="2867025">
                  <a:moveTo>
                    <a:pt x="2325393" y="2184202"/>
                  </a:moveTo>
                  <a:lnTo>
                    <a:pt x="4095114" y="638207"/>
                  </a:lnTo>
                  <a:lnTo>
                    <a:pt x="4084303" y="630789"/>
                  </a:lnTo>
                  <a:lnTo>
                    <a:pt x="2310120" y="2180681"/>
                  </a:lnTo>
                  <a:lnTo>
                    <a:pt x="2325393" y="2184202"/>
                  </a:lnTo>
                  <a:close/>
                </a:path>
                <a:path w="5419725" h="2867025">
                  <a:moveTo>
                    <a:pt x="2450881" y="2125169"/>
                  </a:moveTo>
                  <a:lnTo>
                    <a:pt x="4141363" y="648396"/>
                  </a:lnTo>
                  <a:lnTo>
                    <a:pt x="4132517" y="639260"/>
                  </a:lnTo>
                  <a:lnTo>
                    <a:pt x="4121803" y="648620"/>
                  </a:lnTo>
                  <a:lnTo>
                    <a:pt x="4111628" y="640645"/>
                  </a:lnTo>
                  <a:lnTo>
                    <a:pt x="4102283" y="631945"/>
                  </a:lnTo>
                  <a:lnTo>
                    <a:pt x="2435124" y="2088343"/>
                  </a:lnTo>
                  <a:lnTo>
                    <a:pt x="2441773" y="2099398"/>
                  </a:lnTo>
                  <a:lnTo>
                    <a:pt x="2439277" y="2101578"/>
                  </a:lnTo>
                  <a:lnTo>
                    <a:pt x="2445741" y="2112795"/>
                  </a:lnTo>
                  <a:lnTo>
                    <a:pt x="2450881" y="2125169"/>
                  </a:lnTo>
                  <a:close/>
                </a:path>
                <a:path w="5419725" h="2867025">
                  <a:moveTo>
                    <a:pt x="2368414" y="2163483"/>
                  </a:moveTo>
                  <a:lnTo>
                    <a:pt x="2441773" y="2099398"/>
                  </a:lnTo>
                  <a:lnTo>
                    <a:pt x="2433939" y="2089378"/>
                  </a:lnTo>
                  <a:lnTo>
                    <a:pt x="2361159" y="2152958"/>
                  </a:lnTo>
                  <a:lnTo>
                    <a:pt x="2368414" y="2163483"/>
                  </a:lnTo>
                  <a:close/>
                </a:path>
                <a:path w="5419725" h="2867025">
                  <a:moveTo>
                    <a:pt x="2358766" y="2171911"/>
                  </a:moveTo>
                  <a:lnTo>
                    <a:pt x="2355235" y="2158133"/>
                  </a:lnTo>
                  <a:lnTo>
                    <a:pt x="2345164" y="2166930"/>
                  </a:lnTo>
                  <a:lnTo>
                    <a:pt x="2358766" y="2171911"/>
                  </a:lnTo>
                  <a:close/>
                </a:path>
                <a:path w="5419725" h="2867025">
                  <a:moveTo>
                    <a:pt x="4121803" y="648620"/>
                  </a:moveTo>
                  <a:lnTo>
                    <a:pt x="4127059" y="644028"/>
                  </a:lnTo>
                  <a:lnTo>
                    <a:pt x="4118151" y="634947"/>
                  </a:lnTo>
                  <a:lnTo>
                    <a:pt x="4116587" y="636313"/>
                  </a:lnTo>
                  <a:lnTo>
                    <a:pt x="4121803" y="648620"/>
                  </a:lnTo>
                  <a:close/>
                </a:path>
                <a:path w="5419725" h="2867025">
                  <a:moveTo>
                    <a:pt x="2444280" y="2130935"/>
                  </a:moveTo>
                  <a:lnTo>
                    <a:pt x="2437116" y="2120330"/>
                  </a:lnTo>
                  <a:lnTo>
                    <a:pt x="2444218" y="2114125"/>
                  </a:lnTo>
                  <a:lnTo>
                    <a:pt x="2439277" y="2101578"/>
                  </a:lnTo>
                  <a:lnTo>
                    <a:pt x="2429093" y="2110475"/>
                  </a:lnTo>
                  <a:lnTo>
                    <a:pt x="2436331" y="2121016"/>
                  </a:lnTo>
                  <a:lnTo>
                    <a:pt x="2444280" y="2130935"/>
                  </a:lnTo>
                  <a:close/>
                </a:path>
                <a:path w="5419725" h="2867025">
                  <a:moveTo>
                    <a:pt x="2409520" y="2144437"/>
                  </a:moveTo>
                  <a:lnTo>
                    <a:pt x="2432370" y="2124475"/>
                  </a:lnTo>
                  <a:lnTo>
                    <a:pt x="2428416" y="2111067"/>
                  </a:lnTo>
                  <a:lnTo>
                    <a:pt x="2398034" y="2137608"/>
                  </a:lnTo>
                  <a:lnTo>
                    <a:pt x="2409520" y="2144437"/>
                  </a:lnTo>
                  <a:close/>
                </a:path>
                <a:path w="5419725" h="2867025">
                  <a:moveTo>
                    <a:pt x="2392973" y="2158892"/>
                  </a:moveTo>
                  <a:lnTo>
                    <a:pt x="2400888" y="2151978"/>
                  </a:lnTo>
                  <a:lnTo>
                    <a:pt x="2395833" y="2139530"/>
                  </a:lnTo>
                  <a:lnTo>
                    <a:pt x="2380600" y="2152837"/>
                  </a:lnTo>
                  <a:lnTo>
                    <a:pt x="2392973" y="2158892"/>
                  </a:lnTo>
                  <a:close/>
                </a:path>
                <a:path w="5419725" h="2867025">
                  <a:moveTo>
                    <a:pt x="4148452" y="642203"/>
                  </a:moveTo>
                  <a:lnTo>
                    <a:pt x="4151990" y="639113"/>
                  </a:lnTo>
                  <a:lnTo>
                    <a:pt x="4143143" y="629977"/>
                  </a:lnTo>
                  <a:lnTo>
                    <a:pt x="4139538" y="633127"/>
                  </a:lnTo>
                  <a:lnTo>
                    <a:pt x="4148452" y="642203"/>
                  </a:lnTo>
                  <a:close/>
                </a:path>
                <a:path w="5419725" h="2867025">
                  <a:moveTo>
                    <a:pt x="2446312" y="2129160"/>
                  </a:moveTo>
                  <a:lnTo>
                    <a:pt x="2449274" y="2126572"/>
                  </a:lnTo>
                  <a:lnTo>
                    <a:pt x="2443627" y="2114642"/>
                  </a:lnTo>
                  <a:lnTo>
                    <a:pt x="2441934" y="2116121"/>
                  </a:lnTo>
                  <a:lnTo>
                    <a:pt x="2446312" y="2129160"/>
                  </a:lnTo>
                  <a:close/>
                </a:path>
                <a:path w="5419725" h="2867025">
                  <a:moveTo>
                    <a:pt x="2444280" y="2130935"/>
                  </a:moveTo>
                  <a:lnTo>
                    <a:pt x="2446312" y="2129160"/>
                  </a:lnTo>
                  <a:lnTo>
                    <a:pt x="2437116" y="2120330"/>
                  </a:lnTo>
                  <a:lnTo>
                    <a:pt x="2444280" y="2130935"/>
                  </a:lnTo>
                  <a:close/>
                </a:path>
                <a:path w="5419725" h="2867025">
                  <a:moveTo>
                    <a:pt x="2438611" y="2135887"/>
                  </a:moveTo>
                  <a:lnTo>
                    <a:pt x="2444280" y="2130935"/>
                  </a:lnTo>
                  <a:lnTo>
                    <a:pt x="2436331" y="2121016"/>
                  </a:lnTo>
                  <a:lnTo>
                    <a:pt x="2429663" y="2126840"/>
                  </a:lnTo>
                  <a:lnTo>
                    <a:pt x="2438611" y="2135887"/>
                  </a:lnTo>
                  <a:close/>
                </a:path>
                <a:path w="5419725" h="2867025">
                  <a:moveTo>
                    <a:pt x="2461183" y="2133033"/>
                  </a:moveTo>
                  <a:lnTo>
                    <a:pt x="4156040" y="652438"/>
                  </a:lnTo>
                  <a:lnTo>
                    <a:pt x="4155115" y="636383"/>
                  </a:lnTo>
                  <a:lnTo>
                    <a:pt x="2454689" y="2121842"/>
                  </a:lnTo>
                  <a:lnTo>
                    <a:pt x="2461183" y="2133033"/>
                  </a:lnTo>
                  <a:close/>
                </a:path>
                <a:path w="5419725" h="2867025">
                  <a:moveTo>
                    <a:pt x="2514053" y="2103710"/>
                  </a:moveTo>
                  <a:lnTo>
                    <a:pt x="4167933" y="658912"/>
                  </a:lnTo>
                  <a:lnTo>
                    <a:pt x="4162285" y="646982"/>
                  </a:lnTo>
                  <a:lnTo>
                    <a:pt x="2505613" y="2094219"/>
                  </a:lnTo>
                  <a:lnTo>
                    <a:pt x="2514053" y="2103710"/>
                  </a:lnTo>
                  <a:close/>
                </a:path>
                <a:path w="5419725" h="2867025">
                  <a:moveTo>
                    <a:pt x="4188551" y="657764"/>
                  </a:moveTo>
                  <a:lnTo>
                    <a:pt x="4194263" y="652774"/>
                  </a:lnTo>
                  <a:lnTo>
                    <a:pt x="4188751" y="640725"/>
                  </a:lnTo>
                  <a:lnTo>
                    <a:pt x="4180754" y="647712"/>
                  </a:lnTo>
                  <a:lnTo>
                    <a:pt x="4188551" y="657764"/>
                  </a:lnTo>
                  <a:close/>
                </a:path>
                <a:path w="5419725" h="2867025">
                  <a:moveTo>
                    <a:pt x="4174363" y="670159"/>
                  </a:moveTo>
                  <a:lnTo>
                    <a:pt x="4188551" y="657764"/>
                  </a:lnTo>
                  <a:lnTo>
                    <a:pt x="4177183" y="650832"/>
                  </a:lnTo>
                  <a:lnTo>
                    <a:pt x="4168525" y="658395"/>
                  </a:lnTo>
                  <a:lnTo>
                    <a:pt x="4174363" y="670159"/>
                  </a:lnTo>
                  <a:close/>
                </a:path>
                <a:path w="5419725" h="2867025">
                  <a:moveTo>
                    <a:pt x="2548050" y="2090873"/>
                  </a:moveTo>
                  <a:lnTo>
                    <a:pt x="4174363" y="670159"/>
                  </a:lnTo>
                  <a:lnTo>
                    <a:pt x="4166443" y="660213"/>
                  </a:lnTo>
                  <a:lnTo>
                    <a:pt x="2540203" y="2080865"/>
                  </a:lnTo>
                  <a:lnTo>
                    <a:pt x="2548050" y="2090873"/>
                  </a:lnTo>
                  <a:close/>
                </a:path>
                <a:path w="5419725" h="2867025">
                  <a:moveTo>
                    <a:pt x="2608252" y="2072009"/>
                  </a:moveTo>
                  <a:lnTo>
                    <a:pt x="4215044" y="668347"/>
                  </a:lnTo>
                  <a:lnTo>
                    <a:pt x="4205699" y="659647"/>
                  </a:lnTo>
                  <a:lnTo>
                    <a:pt x="4192748" y="654097"/>
                  </a:lnTo>
                  <a:lnTo>
                    <a:pt x="2598658" y="2046663"/>
                  </a:lnTo>
                  <a:lnTo>
                    <a:pt x="2602021" y="2060590"/>
                  </a:lnTo>
                  <a:lnTo>
                    <a:pt x="2600751" y="2061699"/>
                  </a:lnTo>
                  <a:lnTo>
                    <a:pt x="2608252" y="2072009"/>
                  </a:lnTo>
                  <a:close/>
                </a:path>
                <a:path w="5419725" h="2867025">
                  <a:moveTo>
                    <a:pt x="2563345" y="2094376"/>
                  </a:moveTo>
                  <a:lnTo>
                    <a:pt x="2598805" y="2063399"/>
                  </a:lnTo>
                  <a:lnTo>
                    <a:pt x="2588841" y="2055239"/>
                  </a:lnTo>
                  <a:lnTo>
                    <a:pt x="2552790" y="2086733"/>
                  </a:lnTo>
                  <a:lnTo>
                    <a:pt x="2563345" y="2094376"/>
                  </a:lnTo>
                  <a:close/>
                </a:path>
                <a:path w="5419725" h="2867025">
                  <a:moveTo>
                    <a:pt x="4215044" y="668347"/>
                  </a:moveTo>
                  <a:lnTo>
                    <a:pt x="4221028" y="663120"/>
                  </a:lnTo>
                  <a:lnTo>
                    <a:pt x="4214559" y="651907"/>
                  </a:lnTo>
                  <a:lnTo>
                    <a:pt x="4215044" y="668347"/>
                  </a:lnTo>
                  <a:close/>
                </a:path>
                <a:path w="5419725" h="2867025">
                  <a:moveTo>
                    <a:pt x="2593112" y="2085236"/>
                  </a:moveTo>
                  <a:lnTo>
                    <a:pt x="2586449" y="2074193"/>
                  </a:lnTo>
                  <a:lnTo>
                    <a:pt x="2581817" y="2078239"/>
                  </a:lnTo>
                  <a:lnTo>
                    <a:pt x="2593112" y="2085236"/>
                  </a:lnTo>
                  <a:close/>
                </a:path>
                <a:path w="5419725" h="2867025">
                  <a:moveTo>
                    <a:pt x="2635488" y="2065080"/>
                  </a:moveTo>
                  <a:lnTo>
                    <a:pt x="4233135" y="669407"/>
                  </a:lnTo>
                  <a:lnTo>
                    <a:pt x="4222134" y="662153"/>
                  </a:lnTo>
                  <a:lnTo>
                    <a:pt x="2625271" y="2057142"/>
                  </a:lnTo>
                  <a:lnTo>
                    <a:pt x="2635488" y="2065080"/>
                  </a:lnTo>
                  <a:close/>
                </a:path>
                <a:path w="5419725" h="2867025">
                  <a:moveTo>
                    <a:pt x="2630072" y="2069812"/>
                  </a:moveTo>
                  <a:lnTo>
                    <a:pt x="2633034" y="2067224"/>
                  </a:lnTo>
                  <a:lnTo>
                    <a:pt x="2623832" y="2058399"/>
                  </a:lnTo>
                  <a:lnTo>
                    <a:pt x="2621293" y="2060617"/>
                  </a:lnTo>
                  <a:lnTo>
                    <a:pt x="2630072" y="2069812"/>
                  </a:lnTo>
                  <a:close/>
                </a:path>
                <a:path w="5419725" h="2867025">
                  <a:moveTo>
                    <a:pt x="2674140" y="2048178"/>
                  </a:moveTo>
                  <a:lnTo>
                    <a:pt x="4243391" y="677310"/>
                  </a:lnTo>
                  <a:lnTo>
                    <a:pt x="4233784" y="668840"/>
                  </a:lnTo>
                  <a:lnTo>
                    <a:pt x="2664939" y="2039353"/>
                  </a:lnTo>
                  <a:lnTo>
                    <a:pt x="2674140" y="2048178"/>
                  </a:lnTo>
                  <a:close/>
                </a:path>
                <a:path w="5419725" h="2867025">
                  <a:moveTo>
                    <a:pt x="2670755" y="2051135"/>
                  </a:moveTo>
                  <a:lnTo>
                    <a:pt x="2674140" y="2048178"/>
                  </a:lnTo>
                  <a:lnTo>
                    <a:pt x="2662485" y="2041497"/>
                  </a:lnTo>
                  <a:lnTo>
                    <a:pt x="2670755" y="2051135"/>
                  </a:lnTo>
                  <a:close/>
                </a:path>
                <a:path w="5419725" h="2867025">
                  <a:moveTo>
                    <a:pt x="2646378" y="2072430"/>
                  </a:moveTo>
                  <a:lnTo>
                    <a:pt x="2657384" y="2062816"/>
                  </a:lnTo>
                  <a:lnTo>
                    <a:pt x="2651662" y="2050951"/>
                  </a:lnTo>
                  <a:lnTo>
                    <a:pt x="2638672" y="2062299"/>
                  </a:lnTo>
                  <a:lnTo>
                    <a:pt x="2646378" y="2072430"/>
                  </a:lnTo>
                  <a:close/>
                </a:path>
                <a:path w="5419725" h="2867025">
                  <a:moveTo>
                    <a:pt x="4271987" y="669193"/>
                  </a:moveTo>
                  <a:lnTo>
                    <a:pt x="4276253" y="665467"/>
                  </a:lnTo>
                  <a:lnTo>
                    <a:pt x="4265985" y="657573"/>
                  </a:lnTo>
                  <a:lnTo>
                    <a:pt x="4264267" y="659074"/>
                  </a:lnTo>
                  <a:lnTo>
                    <a:pt x="4271987" y="669193"/>
                  </a:lnTo>
                  <a:close/>
                </a:path>
                <a:path w="5419725" h="2867025">
                  <a:moveTo>
                    <a:pt x="2692736" y="2048797"/>
                  </a:moveTo>
                  <a:lnTo>
                    <a:pt x="4259880" y="679770"/>
                  </a:lnTo>
                  <a:lnTo>
                    <a:pt x="4250297" y="671278"/>
                  </a:lnTo>
                  <a:lnTo>
                    <a:pt x="2686919" y="2037014"/>
                  </a:lnTo>
                  <a:lnTo>
                    <a:pt x="2692736" y="2048797"/>
                  </a:lnTo>
                  <a:close/>
                </a:path>
                <a:path w="5419725" h="2867025">
                  <a:moveTo>
                    <a:pt x="2688843" y="2052198"/>
                  </a:moveTo>
                  <a:lnTo>
                    <a:pt x="2691212" y="2050127"/>
                  </a:lnTo>
                  <a:lnTo>
                    <a:pt x="2686919" y="2037014"/>
                  </a:lnTo>
                  <a:lnTo>
                    <a:pt x="2672109" y="2049952"/>
                  </a:lnTo>
                  <a:lnTo>
                    <a:pt x="2688843" y="2052198"/>
                  </a:lnTo>
                  <a:close/>
                </a:path>
                <a:path w="5419725" h="2867025">
                  <a:moveTo>
                    <a:pt x="2716731" y="2044698"/>
                  </a:moveTo>
                  <a:lnTo>
                    <a:pt x="4279076" y="679864"/>
                  </a:lnTo>
                  <a:lnTo>
                    <a:pt x="4268241" y="672466"/>
                  </a:lnTo>
                  <a:lnTo>
                    <a:pt x="2708138" y="2035341"/>
                  </a:lnTo>
                  <a:lnTo>
                    <a:pt x="2716731" y="2044698"/>
                  </a:lnTo>
                  <a:close/>
                </a:path>
                <a:path w="5419725" h="2867025">
                  <a:moveTo>
                    <a:pt x="2786140" y="2017791"/>
                  </a:moveTo>
                  <a:lnTo>
                    <a:pt x="2780031" y="2006264"/>
                  </a:lnTo>
                  <a:lnTo>
                    <a:pt x="4303040" y="675793"/>
                  </a:lnTo>
                  <a:lnTo>
                    <a:pt x="4291110" y="669352"/>
                  </a:lnTo>
                  <a:lnTo>
                    <a:pt x="2764224" y="2003209"/>
                  </a:lnTo>
                  <a:lnTo>
                    <a:pt x="2776144" y="2009660"/>
                  </a:lnTo>
                  <a:lnTo>
                    <a:pt x="2786140" y="2017791"/>
                  </a:lnTo>
                  <a:close/>
                </a:path>
                <a:path w="5419725" h="2867025">
                  <a:moveTo>
                    <a:pt x="2763564" y="2020650"/>
                  </a:moveTo>
                  <a:lnTo>
                    <a:pt x="2754830" y="2011416"/>
                  </a:lnTo>
                  <a:lnTo>
                    <a:pt x="2753053" y="2012968"/>
                  </a:lnTo>
                  <a:lnTo>
                    <a:pt x="2763564" y="2020650"/>
                  </a:lnTo>
                  <a:close/>
                </a:path>
                <a:path w="5419725" h="2867025">
                  <a:moveTo>
                    <a:pt x="2822211" y="2003144"/>
                  </a:moveTo>
                  <a:lnTo>
                    <a:pt x="4325959" y="689498"/>
                  </a:lnTo>
                  <a:lnTo>
                    <a:pt x="4316250" y="681117"/>
                  </a:lnTo>
                  <a:lnTo>
                    <a:pt x="4306048" y="673165"/>
                  </a:lnTo>
                  <a:lnTo>
                    <a:pt x="2798997" y="1989695"/>
                  </a:lnTo>
                  <a:lnTo>
                    <a:pt x="2808439" y="1998311"/>
                  </a:lnTo>
                  <a:lnTo>
                    <a:pt x="2808693" y="1998089"/>
                  </a:lnTo>
                  <a:lnTo>
                    <a:pt x="2822211" y="2003144"/>
                  </a:lnTo>
                  <a:close/>
                </a:path>
                <a:path w="5419725" h="2867025">
                  <a:moveTo>
                    <a:pt x="2802774" y="2003260"/>
                  </a:moveTo>
                  <a:lnTo>
                    <a:pt x="2796745" y="1991663"/>
                  </a:lnTo>
                  <a:lnTo>
                    <a:pt x="2793142" y="1994811"/>
                  </a:lnTo>
                  <a:lnTo>
                    <a:pt x="2802774" y="2003260"/>
                  </a:lnTo>
                  <a:close/>
                </a:path>
                <a:path w="5419725" h="2867025">
                  <a:moveTo>
                    <a:pt x="2798030" y="2007404"/>
                  </a:moveTo>
                  <a:lnTo>
                    <a:pt x="2799553" y="2006074"/>
                  </a:lnTo>
                  <a:lnTo>
                    <a:pt x="2791282" y="1996435"/>
                  </a:lnTo>
                  <a:lnTo>
                    <a:pt x="2784757" y="2002136"/>
                  </a:lnTo>
                  <a:lnTo>
                    <a:pt x="2798030" y="2007404"/>
                  </a:lnTo>
                  <a:close/>
                </a:path>
                <a:path w="5419725" h="2867025">
                  <a:moveTo>
                    <a:pt x="2844022" y="2000953"/>
                  </a:moveTo>
                  <a:lnTo>
                    <a:pt x="4340501" y="693659"/>
                  </a:lnTo>
                  <a:lnTo>
                    <a:pt x="4331908" y="684301"/>
                  </a:lnTo>
                  <a:lnTo>
                    <a:pt x="2834651" y="1992276"/>
                  </a:lnTo>
                  <a:lnTo>
                    <a:pt x="2844022" y="2000953"/>
                  </a:lnTo>
                  <a:close/>
                </a:path>
                <a:path w="5419725" h="2867025">
                  <a:moveTo>
                    <a:pt x="2883097" y="1983682"/>
                  </a:moveTo>
                  <a:lnTo>
                    <a:pt x="4357979" y="695253"/>
                  </a:lnTo>
                  <a:lnTo>
                    <a:pt x="4348633" y="686554"/>
                  </a:lnTo>
                  <a:lnTo>
                    <a:pt x="2872457" y="1976113"/>
                  </a:lnTo>
                  <a:lnTo>
                    <a:pt x="2883097" y="1983682"/>
                  </a:lnTo>
                  <a:close/>
                </a:path>
                <a:path w="5419725" h="2867025">
                  <a:moveTo>
                    <a:pt x="2909563" y="1977425"/>
                  </a:moveTo>
                  <a:lnTo>
                    <a:pt x="4368484" y="702940"/>
                  </a:lnTo>
                  <a:lnTo>
                    <a:pt x="4359265" y="694130"/>
                  </a:lnTo>
                  <a:lnTo>
                    <a:pt x="2899346" y="1969487"/>
                  </a:lnTo>
                  <a:lnTo>
                    <a:pt x="2909563" y="1977425"/>
                  </a:lnTo>
                  <a:close/>
                </a:path>
                <a:path w="5419725" h="2867025">
                  <a:moveTo>
                    <a:pt x="2943815" y="1964367"/>
                  </a:moveTo>
                  <a:lnTo>
                    <a:pt x="4385996" y="704505"/>
                  </a:lnTo>
                  <a:lnTo>
                    <a:pt x="4374924" y="697314"/>
                  </a:lnTo>
                  <a:lnTo>
                    <a:pt x="2931059" y="1958647"/>
                  </a:lnTo>
                  <a:lnTo>
                    <a:pt x="2943815" y="1964367"/>
                  </a:lnTo>
                  <a:close/>
                </a:path>
                <a:path w="5419725" h="2867025">
                  <a:moveTo>
                    <a:pt x="2961299" y="1965956"/>
                  </a:moveTo>
                  <a:lnTo>
                    <a:pt x="4397584" y="711246"/>
                  </a:lnTo>
                  <a:lnTo>
                    <a:pt x="4386656" y="703929"/>
                  </a:lnTo>
                  <a:lnTo>
                    <a:pt x="2947923" y="1960778"/>
                  </a:lnTo>
                  <a:lnTo>
                    <a:pt x="2961299" y="1965956"/>
                  </a:lnTo>
                  <a:close/>
                </a:path>
                <a:path w="5419725" h="2867025">
                  <a:moveTo>
                    <a:pt x="4423898" y="705122"/>
                  </a:moveTo>
                  <a:lnTo>
                    <a:pt x="4417226" y="694087"/>
                  </a:lnTo>
                  <a:lnTo>
                    <a:pt x="4413393" y="697436"/>
                  </a:lnTo>
                  <a:lnTo>
                    <a:pt x="4423898" y="705122"/>
                  </a:lnTo>
                  <a:close/>
                </a:path>
                <a:path w="5419725" h="2867025">
                  <a:moveTo>
                    <a:pt x="3047670" y="1924231"/>
                  </a:moveTo>
                  <a:lnTo>
                    <a:pt x="4431652" y="715212"/>
                  </a:lnTo>
                  <a:lnTo>
                    <a:pt x="4422543" y="706305"/>
                  </a:lnTo>
                  <a:lnTo>
                    <a:pt x="4408332" y="701857"/>
                  </a:lnTo>
                  <a:lnTo>
                    <a:pt x="3010479" y="1922994"/>
                  </a:lnTo>
                  <a:lnTo>
                    <a:pt x="3019759" y="1931751"/>
                  </a:lnTo>
                  <a:lnTo>
                    <a:pt x="3035591" y="1917920"/>
                  </a:lnTo>
                  <a:lnTo>
                    <a:pt x="3047670" y="1924231"/>
                  </a:lnTo>
                  <a:close/>
                </a:path>
                <a:path w="5419725" h="2867025">
                  <a:moveTo>
                    <a:pt x="3011641" y="1938842"/>
                  </a:moveTo>
                  <a:lnTo>
                    <a:pt x="3004640" y="1928095"/>
                  </a:lnTo>
                  <a:lnTo>
                    <a:pt x="2999901" y="1932235"/>
                  </a:lnTo>
                  <a:lnTo>
                    <a:pt x="3011641" y="1938842"/>
                  </a:lnTo>
                  <a:close/>
                </a:path>
                <a:path w="5419725" h="2867025">
                  <a:moveTo>
                    <a:pt x="2989469" y="1958211"/>
                  </a:moveTo>
                  <a:lnTo>
                    <a:pt x="2994039" y="1954219"/>
                  </a:lnTo>
                  <a:lnTo>
                    <a:pt x="2984499" y="1945689"/>
                  </a:lnTo>
                  <a:lnTo>
                    <a:pt x="2980945" y="1948794"/>
                  </a:lnTo>
                  <a:lnTo>
                    <a:pt x="2989469" y="1958211"/>
                  </a:lnTo>
                  <a:close/>
                </a:path>
                <a:path w="5419725" h="2867025">
                  <a:moveTo>
                    <a:pt x="3037599" y="1933029"/>
                  </a:moveTo>
                  <a:lnTo>
                    <a:pt x="3041323" y="1929776"/>
                  </a:lnTo>
                  <a:lnTo>
                    <a:pt x="3035591" y="1917920"/>
                  </a:lnTo>
                  <a:lnTo>
                    <a:pt x="3027330" y="1925136"/>
                  </a:lnTo>
                  <a:lnTo>
                    <a:pt x="3037599" y="1933029"/>
                  </a:lnTo>
                  <a:close/>
                </a:path>
                <a:path w="5419725" h="2867025">
                  <a:moveTo>
                    <a:pt x="3088584" y="1922216"/>
                  </a:moveTo>
                  <a:lnTo>
                    <a:pt x="3085222" y="1908290"/>
                  </a:lnTo>
                  <a:lnTo>
                    <a:pt x="4456408" y="710448"/>
                  </a:lnTo>
                  <a:lnTo>
                    <a:pt x="4444676" y="703834"/>
                  </a:lnTo>
                  <a:lnTo>
                    <a:pt x="3069381" y="1905265"/>
                  </a:lnTo>
                  <a:lnTo>
                    <a:pt x="3084207" y="1909177"/>
                  </a:lnTo>
                  <a:lnTo>
                    <a:pt x="3088584" y="1922216"/>
                  </a:lnTo>
                  <a:close/>
                </a:path>
                <a:path w="5419725" h="2867025">
                  <a:moveTo>
                    <a:pt x="3063896" y="1926920"/>
                  </a:moveTo>
                  <a:lnTo>
                    <a:pt x="3076590" y="1915831"/>
                  </a:lnTo>
                  <a:lnTo>
                    <a:pt x="3069381" y="1905265"/>
                  </a:lnTo>
                  <a:lnTo>
                    <a:pt x="3054948" y="1917873"/>
                  </a:lnTo>
                  <a:lnTo>
                    <a:pt x="3063896" y="1926920"/>
                  </a:lnTo>
                  <a:close/>
                </a:path>
                <a:path w="5419725" h="2867025">
                  <a:moveTo>
                    <a:pt x="4466287" y="718682"/>
                  </a:moveTo>
                  <a:lnTo>
                    <a:pt x="4468369" y="716863"/>
                  </a:lnTo>
                  <a:lnTo>
                    <a:pt x="4459218" y="707994"/>
                  </a:lnTo>
                  <a:lnTo>
                    <a:pt x="4458626" y="708511"/>
                  </a:lnTo>
                  <a:lnTo>
                    <a:pt x="4466287" y="718682"/>
                  </a:lnTo>
                  <a:close/>
                </a:path>
                <a:path w="5419725" h="2867025">
                  <a:moveTo>
                    <a:pt x="3102886" y="1909722"/>
                  </a:moveTo>
                  <a:lnTo>
                    <a:pt x="4457758" y="726133"/>
                  </a:lnTo>
                  <a:lnTo>
                    <a:pt x="4449697" y="716311"/>
                  </a:lnTo>
                  <a:lnTo>
                    <a:pt x="3095124" y="1899640"/>
                  </a:lnTo>
                  <a:lnTo>
                    <a:pt x="3102886" y="1909722"/>
                  </a:lnTo>
                  <a:close/>
                </a:path>
                <a:path w="5419725" h="2867025">
                  <a:moveTo>
                    <a:pt x="3094508" y="1917041"/>
                  </a:moveTo>
                  <a:lnTo>
                    <a:pt x="3100771" y="1911571"/>
                  </a:lnTo>
                  <a:lnTo>
                    <a:pt x="3095124" y="1899640"/>
                  </a:lnTo>
                  <a:lnTo>
                    <a:pt x="3085222" y="1908290"/>
                  </a:lnTo>
                  <a:lnTo>
                    <a:pt x="3094508" y="1917041"/>
                  </a:lnTo>
                  <a:close/>
                </a:path>
                <a:path w="5419725" h="2867025">
                  <a:moveTo>
                    <a:pt x="3073521" y="1935376"/>
                  </a:moveTo>
                  <a:lnTo>
                    <a:pt x="3073859" y="1935080"/>
                  </a:lnTo>
                  <a:lnTo>
                    <a:pt x="3067619" y="1923667"/>
                  </a:lnTo>
                  <a:lnTo>
                    <a:pt x="3063134" y="1927586"/>
                  </a:lnTo>
                  <a:lnTo>
                    <a:pt x="3073521" y="1935376"/>
                  </a:lnTo>
                  <a:close/>
                </a:path>
                <a:path w="5419725" h="2867025">
                  <a:moveTo>
                    <a:pt x="4482849" y="721077"/>
                  </a:moveTo>
                  <a:lnTo>
                    <a:pt x="4485652" y="718628"/>
                  </a:lnTo>
                  <a:lnTo>
                    <a:pt x="4474824" y="711225"/>
                  </a:lnTo>
                  <a:lnTo>
                    <a:pt x="4482849" y="721077"/>
                  </a:lnTo>
                  <a:close/>
                </a:path>
                <a:path w="5419725" h="2867025">
                  <a:moveTo>
                    <a:pt x="3152191" y="1900378"/>
                  </a:moveTo>
                  <a:lnTo>
                    <a:pt x="4493145" y="728947"/>
                  </a:lnTo>
                  <a:lnTo>
                    <a:pt x="4479762" y="723774"/>
                  </a:lnTo>
                  <a:lnTo>
                    <a:pt x="4470518" y="714985"/>
                  </a:lnTo>
                  <a:lnTo>
                    <a:pt x="3113550" y="1900407"/>
                  </a:lnTo>
                  <a:lnTo>
                    <a:pt x="3122582" y="1909380"/>
                  </a:lnTo>
                  <a:lnTo>
                    <a:pt x="3140523" y="1893707"/>
                  </a:lnTo>
                  <a:lnTo>
                    <a:pt x="3152191" y="1900378"/>
                  </a:lnTo>
                  <a:close/>
                </a:path>
                <a:path w="5419725" h="2867025">
                  <a:moveTo>
                    <a:pt x="3107603" y="1922466"/>
                  </a:moveTo>
                  <a:lnTo>
                    <a:pt x="3114373" y="1916551"/>
                  </a:lnTo>
                  <a:lnTo>
                    <a:pt x="3108980" y="1904399"/>
                  </a:lnTo>
                  <a:lnTo>
                    <a:pt x="3104325" y="1908465"/>
                  </a:lnTo>
                  <a:lnTo>
                    <a:pt x="3107603" y="1922466"/>
                  </a:lnTo>
                  <a:close/>
                </a:path>
                <a:path w="5419725" h="2867025">
                  <a:moveTo>
                    <a:pt x="3142635" y="1908726"/>
                  </a:moveTo>
                  <a:lnTo>
                    <a:pt x="3144478" y="1907116"/>
                  </a:lnTo>
                  <a:lnTo>
                    <a:pt x="3134684" y="1898808"/>
                  </a:lnTo>
                  <a:lnTo>
                    <a:pt x="3132611" y="1900619"/>
                  </a:lnTo>
                  <a:lnTo>
                    <a:pt x="3142635" y="1908726"/>
                  </a:lnTo>
                  <a:close/>
                </a:path>
                <a:path w="5419725" h="2867025">
                  <a:moveTo>
                    <a:pt x="3132038" y="1917983"/>
                  </a:moveTo>
                  <a:lnTo>
                    <a:pt x="3134661" y="1915692"/>
                  </a:lnTo>
                  <a:lnTo>
                    <a:pt x="3127829" y="1904796"/>
                  </a:lnTo>
                  <a:lnTo>
                    <a:pt x="3124698" y="1907532"/>
                  </a:lnTo>
                  <a:lnTo>
                    <a:pt x="3132038" y="1917983"/>
                  </a:lnTo>
                  <a:close/>
                </a:path>
                <a:path w="5419725" h="2867025">
                  <a:moveTo>
                    <a:pt x="3123152" y="1925745"/>
                  </a:moveTo>
                  <a:lnTo>
                    <a:pt x="3126961" y="1922419"/>
                  </a:lnTo>
                  <a:lnTo>
                    <a:pt x="3117167" y="1914111"/>
                  </a:lnTo>
                  <a:lnTo>
                    <a:pt x="3113189" y="1917586"/>
                  </a:lnTo>
                  <a:lnTo>
                    <a:pt x="3123152" y="1925745"/>
                  </a:lnTo>
                  <a:close/>
                </a:path>
                <a:path w="5419725" h="2867025">
                  <a:moveTo>
                    <a:pt x="3176275" y="1896202"/>
                  </a:moveTo>
                  <a:lnTo>
                    <a:pt x="4512510" y="728893"/>
                  </a:lnTo>
                  <a:lnTo>
                    <a:pt x="4503359" y="720023"/>
                  </a:lnTo>
                  <a:lnTo>
                    <a:pt x="3161234" y="1892478"/>
                  </a:lnTo>
                  <a:lnTo>
                    <a:pt x="3176275" y="1896202"/>
                  </a:lnTo>
                  <a:close/>
                </a:path>
                <a:path w="5419725" h="2867025">
                  <a:moveTo>
                    <a:pt x="3233462" y="1863108"/>
                  </a:moveTo>
                  <a:lnTo>
                    <a:pt x="4527272" y="732861"/>
                  </a:lnTo>
                  <a:lnTo>
                    <a:pt x="4518096" y="724013"/>
                  </a:lnTo>
                  <a:lnTo>
                    <a:pt x="3221552" y="1856649"/>
                  </a:lnTo>
                  <a:lnTo>
                    <a:pt x="3233462" y="1863108"/>
                  </a:lnTo>
                  <a:close/>
                </a:path>
                <a:path w="5419725" h="2867025">
                  <a:moveTo>
                    <a:pt x="3226776" y="1868949"/>
                  </a:moveTo>
                  <a:lnTo>
                    <a:pt x="3228468" y="1867470"/>
                  </a:lnTo>
                  <a:lnTo>
                    <a:pt x="3221552" y="1856649"/>
                  </a:lnTo>
                  <a:lnTo>
                    <a:pt x="3217574" y="1860124"/>
                  </a:lnTo>
                  <a:lnTo>
                    <a:pt x="3226776" y="1868949"/>
                  </a:lnTo>
                  <a:close/>
                </a:path>
                <a:path w="5419725" h="2867025">
                  <a:moveTo>
                    <a:pt x="3219836" y="1875011"/>
                  </a:moveTo>
                  <a:lnTo>
                    <a:pt x="3221529" y="1873533"/>
                  </a:lnTo>
                  <a:lnTo>
                    <a:pt x="3213343" y="1863820"/>
                  </a:lnTo>
                  <a:lnTo>
                    <a:pt x="3211904" y="1865077"/>
                  </a:lnTo>
                  <a:lnTo>
                    <a:pt x="3219836" y="1875011"/>
                  </a:lnTo>
                  <a:close/>
                </a:path>
                <a:path w="5419725" h="2867025">
                  <a:moveTo>
                    <a:pt x="3213151" y="1880852"/>
                  </a:moveTo>
                  <a:lnTo>
                    <a:pt x="3218905" y="1875825"/>
                  </a:lnTo>
                  <a:lnTo>
                    <a:pt x="3211904" y="1865077"/>
                  </a:lnTo>
                  <a:lnTo>
                    <a:pt x="3206065" y="1870178"/>
                  </a:lnTo>
                  <a:lnTo>
                    <a:pt x="3213151" y="1880852"/>
                  </a:lnTo>
                  <a:close/>
                </a:path>
                <a:path w="5419725" h="2867025">
                  <a:moveTo>
                    <a:pt x="3258404" y="1858183"/>
                  </a:moveTo>
                  <a:lnTo>
                    <a:pt x="4551774" y="728319"/>
                  </a:lnTo>
                  <a:lnTo>
                    <a:pt x="4539030" y="722589"/>
                  </a:lnTo>
                  <a:lnTo>
                    <a:pt x="3249287" y="1849284"/>
                  </a:lnTo>
                  <a:lnTo>
                    <a:pt x="3258404" y="1858183"/>
                  </a:lnTo>
                  <a:close/>
                </a:path>
                <a:path w="5419725" h="2867025">
                  <a:moveTo>
                    <a:pt x="3285302" y="1868412"/>
                  </a:moveTo>
                  <a:lnTo>
                    <a:pt x="3295764" y="1859273"/>
                  </a:lnTo>
                  <a:lnTo>
                    <a:pt x="3287155" y="1849930"/>
                  </a:lnTo>
                  <a:lnTo>
                    <a:pt x="4558564" y="739252"/>
                  </a:lnTo>
                  <a:lnTo>
                    <a:pt x="4553529" y="726787"/>
                  </a:lnTo>
                  <a:lnTo>
                    <a:pt x="3265767" y="1851751"/>
                  </a:lnTo>
                  <a:lnTo>
                    <a:pt x="3272777" y="1862490"/>
                  </a:lnTo>
                  <a:lnTo>
                    <a:pt x="3285302" y="1868412"/>
                  </a:lnTo>
                  <a:close/>
                </a:path>
                <a:path w="5419725" h="2867025">
                  <a:moveTo>
                    <a:pt x="3311505" y="1845522"/>
                  </a:moveTo>
                  <a:lnTo>
                    <a:pt x="4575281" y="741512"/>
                  </a:lnTo>
                  <a:lnTo>
                    <a:pt x="4563887" y="734601"/>
                  </a:lnTo>
                  <a:lnTo>
                    <a:pt x="3303742" y="1835440"/>
                  </a:lnTo>
                  <a:lnTo>
                    <a:pt x="3311505" y="1845522"/>
                  </a:lnTo>
                  <a:close/>
                </a:path>
                <a:path w="5419725" h="2867025">
                  <a:moveTo>
                    <a:pt x="3301053" y="1854652"/>
                  </a:moveTo>
                  <a:lnTo>
                    <a:pt x="3310912" y="1846039"/>
                  </a:lnTo>
                  <a:lnTo>
                    <a:pt x="3303742" y="1835440"/>
                  </a:lnTo>
                  <a:lnTo>
                    <a:pt x="3288527" y="1848731"/>
                  </a:lnTo>
                  <a:lnTo>
                    <a:pt x="3301053" y="1854652"/>
                  </a:lnTo>
                  <a:close/>
                </a:path>
                <a:path w="5419725" h="2867025">
                  <a:moveTo>
                    <a:pt x="3339441" y="1837981"/>
                  </a:moveTo>
                  <a:lnTo>
                    <a:pt x="4595408" y="740793"/>
                  </a:lnTo>
                  <a:lnTo>
                    <a:pt x="4582195" y="735472"/>
                  </a:lnTo>
                  <a:lnTo>
                    <a:pt x="3330320" y="1829085"/>
                  </a:lnTo>
                  <a:lnTo>
                    <a:pt x="3339441" y="1837981"/>
                  </a:lnTo>
                  <a:close/>
                </a:path>
                <a:path w="5419725" h="2867025">
                  <a:moveTo>
                    <a:pt x="3329931" y="1846289"/>
                  </a:moveTo>
                  <a:lnTo>
                    <a:pt x="3324792" y="1833915"/>
                  </a:lnTo>
                  <a:lnTo>
                    <a:pt x="3321576" y="1836724"/>
                  </a:lnTo>
                  <a:lnTo>
                    <a:pt x="3329931" y="1846289"/>
                  </a:lnTo>
                  <a:close/>
                </a:path>
                <a:path w="5419725" h="2867025">
                  <a:moveTo>
                    <a:pt x="3327731" y="1848211"/>
                  </a:moveTo>
                  <a:lnTo>
                    <a:pt x="3320899" y="1837316"/>
                  </a:lnTo>
                  <a:lnTo>
                    <a:pt x="3317598" y="1840199"/>
                  </a:lnTo>
                  <a:lnTo>
                    <a:pt x="3327731" y="1848211"/>
                  </a:lnTo>
                  <a:close/>
                </a:path>
                <a:path w="5419725" h="2867025">
                  <a:moveTo>
                    <a:pt x="3311397" y="1862479"/>
                  </a:moveTo>
                  <a:lnTo>
                    <a:pt x="3317406" y="1857230"/>
                  </a:lnTo>
                  <a:lnTo>
                    <a:pt x="3306343" y="1850031"/>
                  </a:lnTo>
                  <a:lnTo>
                    <a:pt x="3302873" y="1853063"/>
                  </a:lnTo>
                  <a:lnTo>
                    <a:pt x="3311397" y="1862479"/>
                  </a:lnTo>
                  <a:close/>
                </a:path>
                <a:path w="5419725" h="2867025">
                  <a:moveTo>
                    <a:pt x="3306998" y="1866323"/>
                  </a:moveTo>
                  <a:lnTo>
                    <a:pt x="3309198" y="1864401"/>
                  </a:lnTo>
                  <a:lnTo>
                    <a:pt x="3302704" y="1853210"/>
                  </a:lnTo>
                  <a:lnTo>
                    <a:pt x="3296357" y="1858754"/>
                  </a:lnTo>
                  <a:lnTo>
                    <a:pt x="3306998" y="1866323"/>
                  </a:lnTo>
                  <a:close/>
                </a:path>
                <a:path w="5419725" h="2867025">
                  <a:moveTo>
                    <a:pt x="4601876" y="752006"/>
                  </a:moveTo>
                  <a:lnTo>
                    <a:pt x="4602536" y="751429"/>
                  </a:lnTo>
                  <a:lnTo>
                    <a:pt x="4594875" y="741258"/>
                  </a:lnTo>
                  <a:lnTo>
                    <a:pt x="4591210" y="744459"/>
                  </a:lnTo>
                  <a:lnTo>
                    <a:pt x="4601876" y="752006"/>
                  </a:lnTo>
                  <a:close/>
                </a:path>
                <a:path w="5419725" h="2867025">
                  <a:moveTo>
                    <a:pt x="3369914" y="1828224"/>
                  </a:moveTo>
                  <a:lnTo>
                    <a:pt x="4598575" y="754889"/>
                  </a:lnTo>
                  <a:lnTo>
                    <a:pt x="4591210" y="744459"/>
                  </a:lnTo>
                  <a:lnTo>
                    <a:pt x="3361413" y="1818787"/>
                  </a:lnTo>
                  <a:lnTo>
                    <a:pt x="3369914" y="1828224"/>
                  </a:lnTo>
                  <a:close/>
                </a:path>
                <a:path w="5419725" h="2867025">
                  <a:moveTo>
                    <a:pt x="3353096" y="1842915"/>
                  </a:moveTo>
                  <a:lnTo>
                    <a:pt x="3366629" y="1831093"/>
                  </a:lnTo>
                  <a:lnTo>
                    <a:pt x="3361413" y="1818787"/>
                  </a:lnTo>
                  <a:lnTo>
                    <a:pt x="3341271" y="1836382"/>
                  </a:lnTo>
                  <a:lnTo>
                    <a:pt x="3353096" y="1842915"/>
                  </a:lnTo>
                  <a:close/>
                </a:path>
                <a:path w="5419725" h="2867025">
                  <a:moveTo>
                    <a:pt x="3346664" y="1848534"/>
                  </a:moveTo>
                  <a:lnTo>
                    <a:pt x="3341271" y="1836382"/>
                  </a:lnTo>
                  <a:lnTo>
                    <a:pt x="3338225" y="1839043"/>
                  </a:lnTo>
                  <a:lnTo>
                    <a:pt x="3346664" y="1848534"/>
                  </a:lnTo>
                  <a:close/>
                </a:path>
                <a:path w="5419725" h="2867025">
                  <a:moveTo>
                    <a:pt x="4622299" y="751028"/>
                  </a:moveTo>
                  <a:lnTo>
                    <a:pt x="4627656" y="746348"/>
                  </a:lnTo>
                  <a:lnTo>
                    <a:pt x="4616923" y="738861"/>
                  </a:lnTo>
                  <a:lnTo>
                    <a:pt x="4614536" y="740946"/>
                  </a:lnTo>
                  <a:lnTo>
                    <a:pt x="4622299" y="751028"/>
                  </a:lnTo>
                  <a:close/>
                </a:path>
                <a:path w="5419725" h="2867025">
                  <a:moveTo>
                    <a:pt x="3381255" y="1835180"/>
                  </a:moveTo>
                  <a:lnTo>
                    <a:pt x="4616815" y="755818"/>
                  </a:lnTo>
                  <a:lnTo>
                    <a:pt x="4605286" y="749026"/>
                  </a:lnTo>
                  <a:lnTo>
                    <a:pt x="3374362" y="1824338"/>
                  </a:lnTo>
                  <a:lnTo>
                    <a:pt x="3381255" y="1835180"/>
                  </a:lnTo>
                  <a:close/>
                </a:path>
                <a:path w="5419725" h="2867025">
                  <a:moveTo>
                    <a:pt x="3423546" y="1815099"/>
                  </a:moveTo>
                  <a:lnTo>
                    <a:pt x="4636146" y="755795"/>
                  </a:lnTo>
                  <a:lnTo>
                    <a:pt x="4630103" y="744210"/>
                  </a:lnTo>
                  <a:lnTo>
                    <a:pt x="3412652" y="1807752"/>
                  </a:lnTo>
                  <a:lnTo>
                    <a:pt x="3423546" y="1815099"/>
                  </a:lnTo>
                  <a:close/>
                </a:path>
                <a:path w="5419725" h="2867025">
                  <a:moveTo>
                    <a:pt x="3408228" y="1828480"/>
                  </a:moveTo>
                  <a:lnTo>
                    <a:pt x="3420161" y="1818056"/>
                  </a:lnTo>
                  <a:lnTo>
                    <a:pt x="3412652" y="1807752"/>
                  </a:lnTo>
                  <a:lnTo>
                    <a:pt x="3396742" y="1821651"/>
                  </a:lnTo>
                  <a:lnTo>
                    <a:pt x="3408228" y="1828480"/>
                  </a:lnTo>
                  <a:close/>
                </a:path>
                <a:path w="5419725" h="2867025">
                  <a:moveTo>
                    <a:pt x="3485810" y="1777570"/>
                  </a:moveTo>
                  <a:lnTo>
                    <a:pt x="4657059" y="754389"/>
                  </a:lnTo>
                  <a:lnTo>
                    <a:pt x="4646315" y="746911"/>
                  </a:lnTo>
                  <a:lnTo>
                    <a:pt x="3477031" y="1768375"/>
                  </a:lnTo>
                  <a:lnTo>
                    <a:pt x="3485810" y="1777570"/>
                  </a:lnTo>
                  <a:close/>
                </a:path>
                <a:path w="5419725" h="2867025">
                  <a:moveTo>
                    <a:pt x="3483948" y="1779196"/>
                  </a:moveTo>
                  <a:lnTo>
                    <a:pt x="3476270" y="1769040"/>
                  </a:lnTo>
                  <a:lnTo>
                    <a:pt x="3470769" y="1773846"/>
                  </a:lnTo>
                  <a:lnTo>
                    <a:pt x="3483948" y="1779196"/>
                  </a:lnTo>
                  <a:close/>
                </a:path>
                <a:path w="5419725" h="2867025">
                  <a:moveTo>
                    <a:pt x="3468799" y="1792430"/>
                  </a:moveTo>
                  <a:lnTo>
                    <a:pt x="3474639" y="1787328"/>
                  </a:lnTo>
                  <a:lnTo>
                    <a:pt x="3470769" y="1773846"/>
                  </a:lnTo>
                  <a:lnTo>
                    <a:pt x="3460106" y="1783161"/>
                  </a:lnTo>
                  <a:lnTo>
                    <a:pt x="3468799" y="1792430"/>
                  </a:lnTo>
                  <a:close/>
                </a:path>
                <a:path w="5419725" h="2867025">
                  <a:moveTo>
                    <a:pt x="3457375" y="1802410"/>
                  </a:moveTo>
                  <a:lnTo>
                    <a:pt x="3459998" y="1800118"/>
                  </a:lnTo>
                  <a:lnTo>
                    <a:pt x="3457144" y="1785748"/>
                  </a:lnTo>
                  <a:lnTo>
                    <a:pt x="3446565" y="1794990"/>
                  </a:lnTo>
                  <a:lnTo>
                    <a:pt x="3457375" y="1802410"/>
                  </a:lnTo>
                  <a:close/>
                </a:path>
                <a:path w="5419725" h="2867025">
                  <a:moveTo>
                    <a:pt x="3489341" y="1791348"/>
                  </a:moveTo>
                  <a:lnTo>
                    <a:pt x="4662573" y="766436"/>
                  </a:lnTo>
                  <a:lnTo>
                    <a:pt x="4656232" y="755112"/>
                  </a:lnTo>
                  <a:lnTo>
                    <a:pt x="3482594" y="1780379"/>
                  </a:lnTo>
                  <a:lnTo>
                    <a:pt x="3489341" y="1791348"/>
                  </a:lnTo>
                  <a:close/>
                </a:path>
                <a:path w="5419725" h="2867025">
                  <a:moveTo>
                    <a:pt x="3473230" y="1805423"/>
                  </a:moveTo>
                  <a:lnTo>
                    <a:pt x="3467108" y="1793908"/>
                  </a:lnTo>
                  <a:lnTo>
                    <a:pt x="3462887" y="1797595"/>
                  </a:lnTo>
                  <a:lnTo>
                    <a:pt x="3473230" y="1805423"/>
                  </a:lnTo>
                  <a:close/>
                </a:path>
                <a:path w="5419725" h="2867025">
                  <a:moveTo>
                    <a:pt x="3553655" y="1768892"/>
                  </a:moveTo>
                  <a:lnTo>
                    <a:pt x="4700838" y="766735"/>
                  </a:lnTo>
                  <a:lnTo>
                    <a:pt x="4688252" y="760867"/>
                  </a:lnTo>
                  <a:lnTo>
                    <a:pt x="4680590" y="750696"/>
                  </a:lnTo>
                  <a:lnTo>
                    <a:pt x="3520908" y="1763772"/>
                  </a:lnTo>
                  <a:lnTo>
                    <a:pt x="3531887" y="1771045"/>
                  </a:lnTo>
                  <a:lnTo>
                    <a:pt x="3539054" y="1764784"/>
                  </a:lnTo>
                  <a:lnTo>
                    <a:pt x="3553655" y="1768892"/>
                  </a:lnTo>
                  <a:close/>
                </a:path>
                <a:path w="5419725" h="2867025">
                  <a:moveTo>
                    <a:pt x="3521477" y="1780138"/>
                  </a:moveTo>
                  <a:lnTo>
                    <a:pt x="3520908" y="1763772"/>
                  </a:lnTo>
                  <a:lnTo>
                    <a:pt x="3512276" y="1771313"/>
                  </a:lnTo>
                  <a:lnTo>
                    <a:pt x="3521477" y="1780138"/>
                  </a:lnTo>
                  <a:close/>
                </a:path>
                <a:path w="5419725" h="2867025">
                  <a:moveTo>
                    <a:pt x="3511069" y="1789231"/>
                  </a:moveTo>
                  <a:lnTo>
                    <a:pt x="3512254" y="1788196"/>
                  </a:lnTo>
                  <a:lnTo>
                    <a:pt x="3503560" y="1778927"/>
                  </a:lnTo>
                  <a:lnTo>
                    <a:pt x="3511069" y="1789231"/>
                  </a:lnTo>
                  <a:close/>
                </a:path>
                <a:path w="5419725" h="2867025">
                  <a:moveTo>
                    <a:pt x="3506668" y="1793075"/>
                  </a:moveTo>
                  <a:lnTo>
                    <a:pt x="3511069" y="1789231"/>
                  </a:lnTo>
                  <a:lnTo>
                    <a:pt x="3497043" y="1784620"/>
                  </a:lnTo>
                  <a:lnTo>
                    <a:pt x="3506668" y="1793075"/>
                  </a:lnTo>
                  <a:close/>
                </a:path>
                <a:path w="5419725" h="2867025">
                  <a:moveTo>
                    <a:pt x="3518239" y="1799830"/>
                  </a:moveTo>
                  <a:lnTo>
                    <a:pt x="3521540" y="1796947"/>
                  </a:lnTo>
                  <a:lnTo>
                    <a:pt x="3509715" y="1790414"/>
                  </a:lnTo>
                  <a:lnTo>
                    <a:pt x="3508869" y="1791153"/>
                  </a:lnTo>
                  <a:lnTo>
                    <a:pt x="3518239" y="1799830"/>
                  </a:lnTo>
                  <a:close/>
                </a:path>
                <a:path w="5419725" h="2867025">
                  <a:moveTo>
                    <a:pt x="3582787" y="1760306"/>
                  </a:moveTo>
                  <a:lnTo>
                    <a:pt x="4725062" y="762437"/>
                  </a:lnTo>
                  <a:lnTo>
                    <a:pt x="4712805" y="756281"/>
                  </a:lnTo>
                  <a:lnTo>
                    <a:pt x="3570285" y="1754364"/>
                  </a:lnTo>
                  <a:lnTo>
                    <a:pt x="3582787" y="1760306"/>
                  </a:lnTo>
                  <a:close/>
                </a:path>
                <a:path w="5419725" h="2867025">
                  <a:moveTo>
                    <a:pt x="3609930" y="1753458"/>
                  </a:moveTo>
                  <a:lnTo>
                    <a:pt x="4729549" y="775380"/>
                  </a:lnTo>
                  <a:lnTo>
                    <a:pt x="4720796" y="766163"/>
                  </a:lnTo>
                  <a:lnTo>
                    <a:pt x="3602506" y="1743081"/>
                  </a:lnTo>
                  <a:lnTo>
                    <a:pt x="3609930" y="1753458"/>
                  </a:lnTo>
                  <a:close/>
                </a:path>
                <a:path w="5419725" h="2867025">
                  <a:moveTo>
                    <a:pt x="3598082" y="1763808"/>
                  </a:moveTo>
                  <a:lnTo>
                    <a:pt x="3609338" y="1753976"/>
                  </a:lnTo>
                  <a:lnTo>
                    <a:pt x="3596497" y="1748330"/>
                  </a:lnTo>
                  <a:lnTo>
                    <a:pt x="3588457" y="1755353"/>
                  </a:lnTo>
                  <a:lnTo>
                    <a:pt x="3598082" y="1763808"/>
                  </a:lnTo>
                  <a:close/>
                </a:path>
                <a:path w="5419725" h="2867025">
                  <a:moveTo>
                    <a:pt x="4752122" y="772525"/>
                  </a:moveTo>
                  <a:lnTo>
                    <a:pt x="4753516" y="771307"/>
                  </a:lnTo>
                  <a:lnTo>
                    <a:pt x="4742902" y="763716"/>
                  </a:lnTo>
                  <a:lnTo>
                    <a:pt x="4752122" y="772525"/>
                  </a:lnTo>
                  <a:close/>
                </a:path>
                <a:path w="5419725" h="2867025">
                  <a:moveTo>
                    <a:pt x="3662554" y="1741214"/>
                  </a:moveTo>
                  <a:lnTo>
                    <a:pt x="4765733" y="777498"/>
                  </a:lnTo>
                  <a:lnTo>
                    <a:pt x="4752122" y="772525"/>
                  </a:lnTo>
                  <a:lnTo>
                    <a:pt x="4742902" y="763716"/>
                  </a:lnTo>
                  <a:lnTo>
                    <a:pt x="4751240" y="773296"/>
                  </a:lnTo>
                  <a:lnTo>
                    <a:pt x="3655268" y="1730715"/>
                  </a:lnTo>
                  <a:lnTo>
                    <a:pt x="3662554" y="1741214"/>
                  </a:lnTo>
                  <a:close/>
                </a:path>
                <a:path w="5419725" h="2867025">
                  <a:moveTo>
                    <a:pt x="3640373" y="1743727"/>
                  </a:moveTo>
                  <a:lnTo>
                    <a:pt x="4751240" y="773296"/>
                  </a:lnTo>
                  <a:lnTo>
                    <a:pt x="4742902" y="763716"/>
                  </a:lnTo>
                  <a:lnTo>
                    <a:pt x="3623143" y="1741916"/>
                  </a:lnTo>
                  <a:lnTo>
                    <a:pt x="3640373" y="1743727"/>
                  </a:lnTo>
                  <a:close/>
                </a:path>
                <a:path w="5419725" h="2867025">
                  <a:moveTo>
                    <a:pt x="3629965" y="1752820"/>
                  </a:moveTo>
                  <a:lnTo>
                    <a:pt x="3631742" y="1751267"/>
                  </a:lnTo>
                  <a:lnTo>
                    <a:pt x="3622117" y="1742812"/>
                  </a:lnTo>
                  <a:lnTo>
                    <a:pt x="3629965" y="1752820"/>
                  </a:lnTo>
                  <a:close/>
                </a:path>
                <a:path w="5419725" h="2867025">
                  <a:moveTo>
                    <a:pt x="3612700" y="1767902"/>
                  </a:moveTo>
                  <a:lnTo>
                    <a:pt x="3605106" y="1757672"/>
                  </a:lnTo>
                  <a:lnTo>
                    <a:pt x="3600875" y="1761369"/>
                  </a:lnTo>
                  <a:lnTo>
                    <a:pt x="3612700" y="1767902"/>
                  </a:lnTo>
                  <a:close/>
                </a:path>
                <a:path w="5419725" h="2867025">
                  <a:moveTo>
                    <a:pt x="3643060" y="1758244"/>
                  </a:moveTo>
                  <a:lnTo>
                    <a:pt x="3636989" y="1746683"/>
                  </a:lnTo>
                  <a:lnTo>
                    <a:pt x="3634789" y="1748605"/>
                  </a:lnTo>
                  <a:lnTo>
                    <a:pt x="3643060" y="1758244"/>
                  </a:lnTo>
                  <a:close/>
                </a:path>
                <a:path w="5419725" h="2867025">
                  <a:moveTo>
                    <a:pt x="3638997" y="1761793"/>
                  </a:moveTo>
                  <a:lnTo>
                    <a:pt x="3632927" y="1750232"/>
                  </a:lnTo>
                  <a:lnTo>
                    <a:pt x="3629203" y="1753485"/>
                  </a:lnTo>
                  <a:lnTo>
                    <a:pt x="3638997" y="1761793"/>
                  </a:lnTo>
                  <a:close/>
                </a:path>
                <a:path w="5419725" h="2867025">
                  <a:moveTo>
                    <a:pt x="4781493" y="780594"/>
                  </a:moveTo>
                  <a:lnTo>
                    <a:pt x="4783076" y="779211"/>
                  </a:lnTo>
                  <a:lnTo>
                    <a:pt x="4774687" y="769676"/>
                  </a:lnTo>
                  <a:lnTo>
                    <a:pt x="4773866" y="770393"/>
                  </a:lnTo>
                  <a:lnTo>
                    <a:pt x="4781493" y="780594"/>
                  </a:lnTo>
                  <a:close/>
                </a:path>
                <a:path w="5419725" h="2867025">
                  <a:moveTo>
                    <a:pt x="3715350" y="1711956"/>
                  </a:moveTo>
                  <a:lnTo>
                    <a:pt x="4777093" y="784438"/>
                  </a:lnTo>
                  <a:lnTo>
                    <a:pt x="4771877" y="772131"/>
                  </a:lnTo>
                  <a:lnTo>
                    <a:pt x="3702722" y="1706124"/>
                  </a:lnTo>
                  <a:lnTo>
                    <a:pt x="3715350" y="1711956"/>
                  </a:lnTo>
                  <a:close/>
                </a:path>
                <a:path w="5419725" h="2867025">
                  <a:moveTo>
                    <a:pt x="3686535" y="1737128"/>
                  </a:moveTo>
                  <a:lnTo>
                    <a:pt x="3690512" y="1733653"/>
                  </a:lnTo>
                  <a:lnTo>
                    <a:pt x="3685034" y="1721575"/>
                  </a:lnTo>
                  <a:lnTo>
                    <a:pt x="3677164" y="1728451"/>
                  </a:lnTo>
                  <a:lnTo>
                    <a:pt x="3686535" y="1737128"/>
                  </a:lnTo>
                  <a:close/>
                </a:path>
                <a:path w="5419725" h="2867025">
                  <a:moveTo>
                    <a:pt x="3744736" y="1703148"/>
                  </a:moveTo>
                  <a:lnTo>
                    <a:pt x="4806969" y="775202"/>
                  </a:lnTo>
                  <a:lnTo>
                    <a:pt x="4798546" y="765697"/>
                  </a:lnTo>
                  <a:lnTo>
                    <a:pt x="3740612" y="1689887"/>
                  </a:lnTo>
                  <a:lnTo>
                    <a:pt x="3744736" y="1703148"/>
                  </a:lnTo>
                  <a:close/>
                </a:path>
                <a:path w="5419725" h="2867025">
                  <a:moveTo>
                    <a:pt x="3736189" y="1710615"/>
                  </a:moveTo>
                  <a:lnTo>
                    <a:pt x="3737712" y="1709284"/>
                  </a:lnTo>
                  <a:lnTo>
                    <a:pt x="3726987" y="1701790"/>
                  </a:lnTo>
                  <a:lnTo>
                    <a:pt x="3723704" y="1704658"/>
                  </a:lnTo>
                  <a:lnTo>
                    <a:pt x="3736189" y="1710615"/>
                  </a:lnTo>
                  <a:close/>
                </a:path>
                <a:path w="5419725" h="2867025">
                  <a:moveTo>
                    <a:pt x="3778722" y="1690322"/>
                  </a:moveTo>
                  <a:lnTo>
                    <a:pt x="4816707" y="783559"/>
                  </a:lnTo>
                  <a:lnTo>
                    <a:pt x="4809398" y="773080"/>
                  </a:lnTo>
                  <a:lnTo>
                    <a:pt x="3763069" y="1687133"/>
                  </a:lnTo>
                  <a:lnTo>
                    <a:pt x="3778722" y="1690322"/>
                  </a:lnTo>
                  <a:close/>
                </a:path>
                <a:path w="5419725" h="2867025">
                  <a:moveTo>
                    <a:pt x="3752585" y="1713155"/>
                  </a:moveTo>
                  <a:lnTo>
                    <a:pt x="3757239" y="1709089"/>
                  </a:lnTo>
                  <a:lnTo>
                    <a:pt x="3746345" y="1701743"/>
                  </a:lnTo>
                  <a:lnTo>
                    <a:pt x="3745837" y="1702186"/>
                  </a:lnTo>
                  <a:lnTo>
                    <a:pt x="3752585" y="1713155"/>
                  </a:lnTo>
                  <a:close/>
                </a:path>
                <a:path w="5419725" h="2867025">
                  <a:moveTo>
                    <a:pt x="3743952" y="1720697"/>
                  </a:moveTo>
                  <a:lnTo>
                    <a:pt x="3749368" y="1715965"/>
                  </a:lnTo>
                  <a:lnTo>
                    <a:pt x="3740844" y="1706549"/>
                  </a:lnTo>
                  <a:lnTo>
                    <a:pt x="3733565" y="1712907"/>
                  </a:lnTo>
                  <a:lnTo>
                    <a:pt x="3743952" y="1720697"/>
                  </a:lnTo>
                  <a:close/>
                </a:path>
                <a:path w="5419725" h="2867025">
                  <a:moveTo>
                    <a:pt x="3805538" y="1683759"/>
                  </a:moveTo>
                  <a:lnTo>
                    <a:pt x="4818458" y="798892"/>
                  </a:lnTo>
                  <a:lnTo>
                    <a:pt x="4810399" y="790744"/>
                  </a:lnTo>
                  <a:lnTo>
                    <a:pt x="4809510" y="789845"/>
                  </a:lnTo>
                  <a:lnTo>
                    <a:pt x="3793629" y="1677300"/>
                  </a:lnTo>
                  <a:lnTo>
                    <a:pt x="3805538" y="1683759"/>
                  </a:lnTo>
                  <a:close/>
                </a:path>
                <a:path w="5419725" h="2867025">
                  <a:moveTo>
                    <a:pt x="3775211" y="1695064"/>
                  </a:moveTo>
                  <a:lnTo>
                    <a:pt x="3774265" y="1694216"/>
                  </a:lnTo>
                  <a:lnTo>
                    <a:pt x="3774125" y="1694338"/>
                  </a:lnTo>
                  <a:lnTo>
                    <a:pt x="3775211" y="1695064"/>
                  </a:lnTo>
                  <a:close/>
                </a:path>
                <a:path w="5419725" h="2867025">
                  <a:moveTo>
                    <a:pt x="3779643" y="1706381"/>
                  </a:moveTo>
                  <a:lnTo>
                    <a:pt x="3781336" y="1704903"/>
                  </a:lnTo>
                  <a:lnTo>
                    <a:pt x="3770561" y="1697452"/>
                  </a:lnTo>
                  <a:lnTo>
                    <a:pt x="3770272" y="1697704"/>
                  </a:lnTo>
                  <a:lnTo>
                    <a:pt x="3779643" y="1706381"/>
                  </a:lnTo>
                  <a:close/>
                </a:path>
                <a:path w="5419725" h="2867025">
                  <a:moveTo>
                    <a:pt x="3772873" y="1712296"/>
                  </a:moveTo>
                  <a:lnTo>
                    <a:pt x="3776850" y="1708821"/>
                  </a:lnTo>
                  <a:lnTo>
                    <a:pt x="3770272" y="1697704"/>
                  </a:lnTo>
                  <a:lnTo>
                    <a:pt x="3769960" y="1697976"/>
                  </a:lnTo>
                  <a:lnTo>
                    <a:pt x="3772873" y="1712296"/>
                  </a:lnTo>
                  <a:close/>
                </a:path>
                <a:path w="5419725" h="2867025">
                  <a:moveTo>
                    <a:pt x="3769826" y="1714957"/>
                  </a:moveTo>
                  <a:lnTo>
                    <a:pt x="3772873" y="1712296"/>
                  </a:lnTo>
                  <a:lnTo>
                    <a:pt x="3764737" y="1704213"/>
                  </a:lnTo>
                  <a:lnTo>
                    <a:pt x="3763840" y="1703323"/>
                  </a:lnTo>
                  <a:lnTo>
                    <a:pt x="3762486" y="1704506"/>
                  </a:lnTo>
                  <a:lnTo>
                    <a:pt x="3769826" y="1714957"/>
                  </a:lnTo>
                  <a:close/>
                </a:path>
                <a:path w="5419725" h="2867025">
                  <a:moveTo>
                    <a:pt x="3764240" y="1719837"/>
                  </a:moveTo>
                  <a:lnTo>
                    <a:pt x="3762486" y="1704506"/>
                  </a:lnTo>
                  <a:lnTo>
                    <a:pt x="3753346" y="1712490"/>
                  </a:lnTo>
                  <a:lnTo>
                    <a:pt x="3764240" y="1719837"/>
                  </a:lnTo>
                  <a:close/>
                </a:path>
                <a:path w="5419725" h="2867025">
                  <a:moveTo>
                    <a:pt x="3783790" y="1702759"/>
                  </a:moveTo>
                  <a:lnTo>
                    <a:pt x="3785059" y="1701650"/>
                  </a:lnTo>
                  <a:lnTo>
                    <a:pt x="3775211" y="1695064"/>
                  </a:lnTo>
                  <a:lnTo>
                    <a:pt x="3783790" y="1702759"/>
                  </a:lnTo>
                  <a:close/>
                </a:path>
                <a:path w="5419725" h="2867025">
                  <a:moveTo>
                    <a:pt x="4838761" y="798020"/>
                  </a:moveTo>
                  <a:lnTo>
                    <a:pt x="4844448" y="793052"/>
                  </a:lnTo>
                  <a:lnTo>
                    <a:pt x="4834172" y="785533"/>
                  </a:lnTo>
                  <a:lnTo>
                    <a:pt x="4833943" y="785365"/>
                  </a:lnTo>
                  <a:lnTo>
                    <a:pt x="4831779" y="787256"/>
                  </a:lnTo>
                  <a:lnTo>
                    <a:pt x="4831824" y="787585"/>
                  </a:lnTo>
                  <a:lnTo>
                    <a:pt x="4838761" y="798020"/>
                  </a:lnTo>
                  <a:close/>
                </a:path>
                <a:path w="5419725" h="2867025">
                  <a:moveTo>
                    <a:pt x="4831824" y="787585"/>
                  </a:moveTo>
                  <a:lnTo>
                    <a:pt x="4831779" y="787256"/>
                  </a:lnTo>
                  <a:lnTo>
                    <a:pt x="4831824" y="787585"/>
                  </a:lnTo>
                  <a:close/>
                </a:path>
                <a:path w="5419725" h="2867025">
                  <a:moveTo>
                    <a:pt x="4826240" y="825821"/>
                  </a:moveTo>
                  <a:lnTo>
                    <a:pt x="4847203" y="807508"/>
                  </a:lnTo>
                  <a:lnTo>
                    <a:pt x="4834345" y="801877"/>
                  </a:lnTo>
                  <a:lnTo>
                    <a:pt x="4833855" y="802306"/>
                  </a:lnTo>
                  <a:lnTo>
                    <a:pt x="4831824" y="787585"/>
                  </a:lnTo>
                  <a:lnTo>
                    <a:pt x="4831669" y="787352"/>
                  </a:lnTo>
                  <a:lnTo>
                    <a:pt x="4822453" y="795403"/>
                  </a:lnTo>
                  <a:lnTo>
                    <a:pt x="4819705" y="814667"/>
                  </a:lnTo>
                  <a:lnTo>
                    <a:pt x="4826240" y="825821"/>
                  </a:lnTo>
                  <a:close/>
                </a:path>
                <a:path w="5419725" h="2867025">
                  <a:moveTo>
                    <a:pt x="3828342" y="1697565"/>
                  </a:moveTo>
                  <a:lnTo>
                    <a:pt x="4826240" y="825821"/>
                  </a:lnTo>
                  <a:lnTo>
                    <a:pt x="4817090" y="816951"/>
                  </a:lnTo>
                  <a:lnTo>
                    <a:pt x="4821065" y="796615"/>
                  </a:lnTo>
                  <a:lnTo>
                    <a:pt x="3814932" y="1675553"/>
                  </a:lnTo>
                  <a:lnTo>
                    <a:pt x="3821257" y="1686892"/>
                  </a:lnTo>
                  <a:lnTo>
                    <a:pt x="3825657" y="1683047"/>
                  </a:lnTo>
                  <a:lnTo>
                    <a:pt x="3828342" y="1697565"/>
                  </a:lnTo>
                  <a:close/>
                </a:path>
                <a:path w="5419725" h="2867025">
                  <a:moveTo>
                    <a:pt x="3813048" y="1694062"/>
                  </a:moveTo>
                  <a:lnTo>
                    <a:pt x="3813810" y="1693397"/>
                  </a:lnTo>
                  <a:lnTo>
                    <a:pt x="3803402" y="1685994"/>
                  </a:lnTo>
                  <a:lnTo>
                    <a:pt x="3803170" y="1685829"/>
                  </a:lnTo>
                  <a:lnTo>
                    <a:pt x="3800208" y="1688416"/>
                  </a:lnTo>
                  <a:lnTo>
                    <a:pt x="3813048" y="1694062"/>
                  </a:lnTo>
                  <a:close/>
                </a:path>
                <a:path w="5419725" h="2867025">
                  <a:moveTo>
                    <a:pt x="3806250" y="1700001"/>
                  </a:moveTo>
                  <a:lnTo>
                    <a:pt x="3800340" y="1688669"/>
                  </a:lnTo>
                  <a:lnTo>
                    <a:pt x="3800208" y="1688416"/>
                  </a:lnTo>
                  <a:lnTo>
                    <a:pt x="3796992" y="1691226"/>
                  </a:lnTo>
                  <a:lnTo>
                    <a:pt x="3806250" y="1700001"/>
                  </a:lnTo>
                  <a:close/>
                </a:path>
                <a:path w="5419725" h="2867025">
                  <a:moveTo>
                    <a:pt x="3787428" y="1716444"/>
                  </a:moveTo>
                  <a:lnTo>
                    <a:pt x="3805346" y="1700791"/>
                  </a:lnTo>
                  <a:lnTo>
                    <a:pt x="3796098" y="1692375"/>
                  </a:lnTo>
                  <a:lnTo>
                    <a:pt x="3795892" y="1692187"/>
                  </a:lnTo>
                  <a:lnTo>
                    <a:pt x="3775845" y="1709699"/>
                  </a:lnTo>
                  <a:lnTo>
                    <a:pt x="3787428" y="1716444"/>
                  </a:lnTo>
                  <a:close/>
                </a:path>
                <a:path w="5419725" h="2867025">
                  <a:moveTo>
                    <a:pt x="3814825" y="1692510"/>
                  </a:moveTo>
                  <a:lnTo>
                    <a:pt x="3814995" y="1692362"/>
                  </a:lnTo>
                  <a:lnTo>
                    <a:pt x="3807147" y="1682722"/>
                  </a:lnTo>
                  <a:lnTo>
                    <a:pt x="3814825" y="1692510"/>
                  </a:lnTo>
                  <a:close/>
                </a:path>
                <a:path w="5419725" h="2867025">
                  <a:moveTo>
                    <a:pt x="3824111" y="1701262"/>
                  </a:moveTo>
                  <a:lnTo>
                    <a:pt x="3827666" y="1698157"/>
                  </a:lnTo>
                  <a:lnTo>
                    <a:pt x="3825657" y="1683047"/>
                  </a:lnTo>
                  <a:lnTo>
                    <a:pt x="3816348" y="1691180"/>
                  </a:lnTo>
                  <a:lnTo>
                    <a:pt x="3824111" y="1701262"/>
                  </a:lnTo>
                  <a:close/>
                </a:path>
                <a:path w="5419725" h="2867025">
                  <a:moveTo>
                    <a:pt x="3821995" y="1703110"/>
                  </a:moveTo>
                  <a:lnTo>
                    <a:pt x="3814232" y="1693028"/>
                  </a:lnTo>
                  <a:lnTo>
                    <a:pt x="3813302" y="1693841"/>
                  </a:lnTo>
                  <a:lnTo>
                    <a:pt x="3821995" y="1703110"/>
                  </a:lnTo>
                  <a:close/>
                </a:path>
                <a:path w="5419725" h="2867025">
                  <a:moveTo>
                    <a:pt x="3848646" y="1696692"/>
                  </a:moveTo>
                  <a:lnTo>
                    <a:pt x="4873009" y="801829"/>
                  </a:lnTo>
                  <a:lnTo>
                    <a:pt x="4859728" y="796567"/>
                  </a:lnTo>
                  <a:lnTo>
                    <a:pt x="3837990" y="1689137"/>
                  </a:lnTo>
                  <a:lnTo>
                    <a:pt x="3848646" y="1696692"/>
                  </a:lnTo>
                  <a:close/>
                </a:path>
                <a:path w="5419725" h="2867025">
                  <a:moveTo>
                    <a:pt x="3842029" y="1702472"/>
                  </a:moveTo>
                  <a:lnTo>
                    <a:pt x="3835880" y="1690981"/>
                  </a:lnTo>
                  <a:lnTo>
                    <a:pt x="3831728" y="1694608"/>
                  </a:lnTo>
                  <a:lnTo>
                    <a:pt x="3842029" y="1702472"/>
                  </a:lnTo>
                  <a:close/>
                </a:path>
                <a:path w="5419725" h="2867025">
                  <a:moveTo>
                    <a:pt x="3915126" y="1655480"/>
                  </a:moveTo>
                  <a:lnTo>
                    <a:pt x="4902772" y="792692"/>
                  </a:lnTo>
                  <a:lnTo>
                    <a:pt x="4892354" y="784929"/>
                  </a:lnTo>
                  <a:lnTo>
                    <a:pt x="3905839" y="1646729"/>
                  </a:lnTo>
                  <a:lnTo>
                    <a:pt x="3915126" y="1655480"/>
                  </a:lnTo>
                  <a:close/>
                </a:path>
                <a:path w="5419725" h="2867025">
                  <a:moveTo>
                    <a:pt x="3908609" y="1661173"/>
                  </a:moveTo>
                  <a:lnTo>
                    <a:pt x="3911063" y="1659029"/>
                  </a:lnTo>
                  <a:lnTo>
                    <a:pt x="3904147" y="1648208"/>
                  </a:lnTo>
                  <a:lnTo>
                    <a:pt x="3899069" y="1652643"/>
                  </a:lnTo>
                  <a:lnTo>
                    <a:pt x="3908609" y="1661173"/>
                  </a:lnTo>
                  <a:close/>
                </a:path>
                <a:path w="5419725" h="2867025">
                  <a:moveTo>
                    <a:pt x="3898200" y="1670266"/>
                  </a:moveTo>
                  <a:lnTo>
                    <a:pt x="3907371" y="1662254"/>
                  </a:lnTo>
                  <a:lnTo>
                    <a:pt x="3897880" y="1653682"/>
                  </a:lnTo>
                  <a:lnTo>
                    <a:pt x="3892976" y="1657966"/>
                  </a:lnTo>
                  <a:lnTo>
                    <a:pt x="3898200" y="1670266"/>
                  </a:lnTo>
                  <a:close/>
                </a:path>
                <a:path w="5419725" h="2867025">
                  <a:moveTo>
                    <a:pt x="3945146" y="1646119"/>
                  </a:moveTo>
                  <a:lnTo>
                    <a:pt x="4914312" y="799473"/>
                  </a:lnTo>
                  <a:lnTo>
                    <a:pt x="4911018" y="785488"/>
                  </a:lnTo>
                  <a:lnTo>
                    <a:pt x="3935944" y="1637294"/>
                  </a:lnTo>
                  <a:lnTo>
                    <a:pt x="3945146" y="1646119"/>
                  </a:lnTo>
                  <a:close/>
                </a:path>
                <a:path w="5419725" h="2867025">
                  <a:moveTo>
                    <a:pt x="3930420" y="1658982"/>
                  </a:moveTo>
                  <a:lnTo>
                    <a:pt x="3935075" y="1654916"/>
                  </a:lnTo>
                  <a:lnTo>
                    <a:pt x="3933321" y="1639585"/>
                  </a:lnTo>
                  <a:lnTo>
                    <a:pt x="3916057" y="1654667"/>
                  </a:lnTo>
                  <a:lnTo>
                    <a:pt x="3930420" y="1658982"/>
                  </a:lnTo>
                  <a:close/>
                </a:path>
                <a:path w="5419725" h="2867025">
                  <a:moveTo>
                    <a:pt x="3960856" y="1649258"/>
                  </a:moveTo>
                  <a:lnTo>
                    <a:pt x="4936056" y="797342"/>
                  </a:lnTo>
                  <a:lnTo>
                    <a:pt x="4925128" y="790025"/>
                  </a:lnTo>
                  <a:lnTo>
                    <a:pt x="3950097" y="1641794"/>
                  </a:lnTo>
                  <a:lnTo>
                    <a:pt x="3960856" y="1649258"/>
                  </a:lnTo>
                  <a:close/>
                </a:path>
                <a:path w="5419725" h="2867025">
                  <a:moveTo>
                    <a:pt x="4021493" y="1630014"/>
                  </a:moveTo>
                  <a:lnTo>
                    <a:pt x="4967684" y="803440"/>
                  </a:lnTo>
                  <a:lnTo>
                    <a:pt x="4954160" y="798390"/>
                  </a:lnTo>
                  <a:lnTo>
                    <a:pt x="4940287" y="793646"/>
                  </a:lnTo>
                  <a:lnTo>
                    <a:pt x="3985125" y="1628057"/>
                  </a:lnTo>
                  <a:lnTo>
                    <a:pt x="3994185" y="1637006"/>
                  </a:lnTo>
                  <a:lnTo>
                    <a:pt x="4007894" y="1625030"/>
                  </a:lnTo>
                  <a:lnTo>
                    <a:pt x="4021493" y="1630014"/>
                  </a:lnTo>
                  <a:close/>
                </a:path>
                <a:path w="5419725" h="2867025">
                  <a:moveTo>
                    <a:pt x="3987515" y="1642832"/>
                  </a:moveTo>
                  <a:lnTo>
                    <a:pt x="3985125" y="1628057"/>
                  </a:lnTo>
                  <a:lnTo>
                    <a:pt x="3974404" y="1637422"/>
                  </a:lnTo>
                  <a:lnTo>
                    <a:pt x="3987515" y="1642832"/>
                  </a:lnTo>
                  <a:close/>
                </a:path>
                <a:path w="5419725" h="2867025">
                  <a:moveTo>
                    <a:pt x="4050472" y="1621562"/>
                  </a:moveTo>
                  <a:lnTo>
                    <a:pt x="4984268" y="805816"/>
                  </a:lnTo>
                  <a:lnTo>
                    <a:pt x="4972237" y="799462"/>
                  </a:lnTo>
                  <a:lnTo>
                    <a:pt x="4037238" y="1616260"/>
                  </a:lnTo>
                  <a:lnTo>
                    <a:pt x="4050472" y="1621562"/>
                  </a:lnTo>
                  <a:close/>
                </a:path>
                <a:path w="5419725" h="2867025">
                  <a:moveTo>
                    <a:pt x="4113104" y="1600574"/>
                  </a:moveTo>
                  <a:lnTo>
                    <a:pt x="5017642" y="810388"/>
                  </a:lnTo>
                  <a:lnTo>
                    <a:pt x="4997980" y="810700"/>
                  </a:lnTo>
                  <a:lnTo>
                    <a:pt x="4985918" y="804374"/>
                  </a:lnTo>
                  <a:lnTo>
                    <a:pt x="4065396" y="1608524"/>
                  </a:lnTo>
                  <a:lnTo>
                    <a:pt x="4086192" y="1607221"/>
                  </a:lnTo>
                  <a:lnTo>
                    <a:pt x="4098209" y="1596723"/>
                  </a:lnTo>
                  <a:lnTo>
                    <a:pt x="4113104" y="1600574"/>
                  </a:lnTo>
                  <a:close/>
                </a:path>
                <a:path w="5419725" h="2867025">
                  <a:moveTo>
                    <a:pt x="4237354" y="1525759"/>
                  </a:moveTo>
                  <a:lnTo>
                    <a:pt x="5051656" y="814400"/>
                  </a:lnTo>
                  <a:lnTo>
                    <a:pt x="5039876" y="807828"/>
                  </a:lnTo>
                  <a:lnTo>
                    <a:pt x="5036569" y="810717"/>
                  </a:lnTo>
                  <a:lnTo>
                    <a:pt x="5024718" y="804206"/>
                  </a:lnTo>
                  <a:lnTo>
                    <a:pt x="4229783" y="1498646"/>
                  </a:lnTo>
                  <a:lnTo>
                    <a:pt x="4237354" y="1525759"/>
                  </a:lnTo>
                  <a:close/>
                </a:path>
                <a:path w="5419725" h="2867025">
                  <a:moveTo>
                    <a:pt x="4231393" y="1530967"/>
                  </a:moveTo>
                  <a:lnTo>
                    <a:pt x="4235069" y="1527755"/>
                  </a:lnTo>
                  <a:lnTo>
                    <a:pt x="4230691" y="1514716"/>
                  </a:lnTo>
                  <a:lnTo>
                    <a:pt x="4227668" y="1500494"/>
                  </a:lnTo>
                  <a:lnTo>
                    <a:pt x="4182222" y="1540194"/>
                  </a:lnTo>
                  <a:lnTo>
                    <a:pt x="4192778" y="1547837"/>
                  </a:lnTo>
                  <a:lnTo>
                    <a:pt x="4223837" y="1520704"/>
                  </a:lnTo>
                  <a:lnTo>
                    <a:pt x="4231393" y="1530967"/>
                  </a:lnTo>
                  <a:close/>
                </a:path>
                <a:path w="5419725" h="2867025">
                  <a:moveTo>
                    <a:pt x="4175344" y="1563066"/>
                  </a:moveTo>
                  <a:lnTo>
                    <a:pt x="4187277" y="1552642"/>
                  </a:lnTo>
                  <a:lnTo>
                    <a:pt x="4182222" y="1540194"/>
                  </a:lnTo>
                  <a:lnTo>
                    <a:pt x="4163099" y="1556900"/>
                  </a:lnTo>
                  <a:lnTo>
                    <a:pt x="4175344" y="1563066"/>
                  </a:lnTo>
                  <a:close/>
                </a:path>
                <a:path w="5419725" h="2867025">
                  <a:moveTo>
                    <a:pt x="4163158" y="1573712"/>
                  </a:moveTo>
                  <a:lnTo>
                    <a:pt x="4158272" y="1561116"/>
                  </a:lnTo>
                  <a:lnTo>
                    <a:pt x="4155818" y="1563260"/>
                  </a:lnTo>
                  <a:lnTo>
                    <a:pt x="4163158" y="1573712"/>
                  </a:lnTo>
                  <a:close/>
                </a:path>
                <a:path w="5419725" h="2867025">
                  <a:moveTo>
                    <a:pt x="4226015" y="1535665"/>
                  </a:moveTo>
                  <a:lnTo>
                    <a:pt x="4231393" y="1530967"/>
                  </a:lnTo>
                  <a:lnTo>
                    <a:pt x="4221299" y="1522921"/>
                  </a:lnTo>
                  <a:lnTo>
                    <a:pt x="4226015" y="1535665"/>
                  </a:lnTo>
                  <a:close/>
                </a:path>
                <a:path w="5419725" h="2867025">
                  <a:moveTo>
                    <a:pt x="4287578" y="1515612"/>
                  </a:moveTo>
                  <a:lnTo>
                    <a:pt x="5078102" y="825025"/>
                  </a:lnTo>
                  <a:lnTo>
                    <a:pt x="5066717" y="818459"/>
                  </a:lnTo>
                  <a:lnTo>
                    <a:pt x="5054913" y="811555"/>
                  </a:lnTo>
                  <a:lnTo>
                    <a:pt x="4246240" y="1517996"/>
                  </a:lnTo>
                  <a:lnTo>
                    <a:pt x="4251887" y="1529927"/>
                  </a:lnTo>
                  <a:lnTo>
                    <a:pt x="4279984" y="1505382"/>
                  </a:lnTo>
                  <a:lnTo>
                    <a:pt x="4287578" y="1515612"/>
                  </a:lnTo>
                  <a:close/>
                </a:path>
                <a:path w="5419725" h="2867025">
                  <a:moveTo>
                    <a:pt x="4285377" y="1517534"/>
                  </a:moveTo>
                  <a:lnTo>
                    <a:pt x="4286477" y="1516573"/>
                  </a:lnTo>
                  <a:lnTo>
                    <a:pt x="4280119" y="1505615"/>
                  </a:lnTo>
                  <a:lnTo>
                    <a:pt x="4279984" y="1505382"/>
                  </a:lnTo>
                  <a:lnTo>
                    <a:pt x="4273552" y="1511001"/>
                  </a:lnTo>
                  <a:lnTo>
                    <a:pt x="4285377" y="1517534"/>
                  </a:lnTo>
                  <a:close/>
                </a:path>
                <a:path w="5419725" h="2867025">
                  <a:moveTo>
                    <a:pt x="4260030" y="1539677"/>
                  </a:moveTo>
                  <a:lnTo>
                    <a:pt x="4277761" y="1524188"/>
                  </a:lnTo>
                  <a:lnTo>
                    <a:pt x="4273640" y="1511276"/>
                  </a:lnTo>
                  <a:lnTo>
                    <a:pt x="4273552" y="1511001"/>
                  </a:lnTo>
                  <a:lnTo>
                    <a:pt x="4252850" y="1529086"/>
                  </a:lnTo>
                  <a:lnTo>
                    <a:pt x="4252942" y="1529357"/>
                  </a:lnTo>
                  <a:lnTo>
                    <a:pt x="4260030" y="1539677"/>
                  </a:lnTo>
                  <a:close/>
                </a:path>
                <a:path w="5419725" h="2867025">
                  <a:moveTo>
                    <a:pt x="4257281" y="1542079"/>
                  </a:moveTo>
                  <a:lnTo>
                    <a:pt x="4252942" y="1529357"/>
                  </a:lnTo>
                  <a:lnTo>
                    <a:pt x="4252791" y="1529137"/>
                  </a:lnTo>
                  <a:lnTo>
                    <a:pt x="4248418" y="1532958"/>
                  </a:lnTo>
                  <a:lnTo>
                    <a:pt x="4257281" y="1542079"/>
                  </a:lnTo>
                  <a:close/>
                </a:path>
                <a:path w="5419725" h="2867025">
                  <a:moveTo>
                    <a:pt x="4308966" y="1513791"/>
                  </a:moveTo>
                  <a:lnTo>
                    <a:pt x="5098060" y="824454"/>
                  </a:lnTo>
                  <a:lnTo>
                    <a:pt x="5082266" y="821388"/>
                  </a:lnTo>
                  <a:lnTo>
                    <a:pt x="4300441" y="1504374"/>
                  </a:lnTo>
                  <a:lnTo>
                    <a:pt x="4308966" y="1513791"/>
                  </a:lnTo>
                  <a:close/>
                </a:path>
                <a:path w="5419725" h="2867025">
                  <a:moveTo>
                    <a:pt x="4305750" y="1516600"/>
                  </a:moveTo>
                  <a:lnTo>
                    <a:pt x="4308543" y="1514161"/>
                  </a:lnTo>
                  <a:lnTo>
                    <a:pt x="4300272" y="1504522"/>
                  </a:lnTo>
                  <a:lnTo>
                    <a:pt x="4294094" y="1509919"/>
                  </a:lnTo>
                  <a:lnTo>
                    <a:pt x="4305750" y="1516600"/>
                  </a:lnTo>
                  <a:close/>
                </a:path>
                <a:path w="5419725" h="2867025">
                  <a:moveTo>
                    <a:pt x="4277992" y="1540849"/>
                  </a:moveTo>
                  <a:lnTo>
                    <a:pt x="4275222" y="1526405"/>
                  </a:lnTo>
                  <a:lnTo>
                    <a:pt x="4265574" y="1534833"/>
                  </a:lnTo>
                  <a:lnTo>
                    <a:pt x="4277992" y="1540849"/>
                  </a:lnTo>
                  <a:close/>
                </a:path>
                <a:path w="5419725" h="2867025">
                  <a:moveTo>
                    <a:pt x="4394175" y="1473081"/>
                  </a:moveTo>
                  <a:lnTo>
                    <a:pt x="5123860" y="835642"/>
                  </a:lnTo>
                  <a:lnTo>
                    <a:pt x="5112627" y="828592"/>
                  </a:lnTo>
                  <a:lnTo>
                    <a:pt x="5101267" y="821652"/>
                  </a:lnTo>
                  <a:lnTo>
                    <a:pt x="5096120" y="826148"/>
                  </a:lnTo>
                  <a:lnTo>
                    <a:pt x="5106584" y="833870"/>
                  </a:lnTo>
                  <a:lnTo>
                    <a:pt x="4386183" y="1463199"/>
                  </a:lnTo>
                  <a:lnTo>
                    <a:pt x="4394175" y="1473081"/>
                  </a:lnTo>
                  <a:close/>
                </a:path>
                <a:path w="5419725" h="2867025">
                  <a:moveTo>
                    <a:pt x="4343556" y="1500437"/>
                  </a:moveTo>
                  <a:lnTo>
                    <a:pt x="5104731" y="835489"/>
                  </a:lnTo>
                  <a:lnTo>
                    <a:pt x="5096120" y="826148"/>
                  </a:lnTo>
                  <a:lnTo>
                    <a:pt x="4333085" y="1492721"/>
                  </a:lnTo>
                  <a:lnTo>
                    <a:pt x="4343556" y="1500437"/>
                  </a:lnTo>
                  <a:close/>
                </a:path>
                <a:path w="5419725" h="2867025">
                  <a:moveTo>
                    <a:pt x="4331285" y="1511157"/>
                  </a:moveTo>
                  <a:lnTo>
                    <a:pt x="4333038" y="1509626"/>
                  </a:lnTo>
                  <a:lnTo>
                    <a:pt x="4324682" y="1500061"/>
                  </a:lnTo>
                  <a:lnTo>
                    <a:pt x="4331285" y="1511157"/>
                  </a:lnTo>
                  <a:close/>
                </a:path>
                <a:path w="5419725" h="2867025">
                  <a:moveTo>
                    <a:pt x="4330525" y="1511821"/>
                  </a:moveTo>
                  <a:lnTo>
                    <a:pt x="4331285" y="1511157"/>
                  </a:lnTo>
                  <a:lnTo>
                    <a:pt x="4324682" y="1500061"/>
                  </a:lnTo>
                  <a:lnTo>
                    <a:pt x="4330525" y="1511821"/>
                  </a:lnTo>
                  <a:close/>
                </a:path>
                <a:path w="5419725" h="2867025">
                  <a:moveTo>
                    <a:pt x="4330525" y="1511821"/>
                  </a:moveTo>
                  <a:lnTo>
                    <a:pt x="4324682" y="1500061"/>
                  </a:lnTo>
                  <a:lnTo>
                    <a:pt x="4319714" y="1504402"/>
                  </a:lnTo>
                  <a:lnTo>
                    <a:pt x="4330525" y="1511821"/>
                  </a:lnTo>
                  <a:close/>
                </a:path>
                <a:path w="5419725" h="2867025">
                  <a:moveTo>
                    <a:pt x="4320428" y="1520641"/>
                  </a:moveTo>
                  <a:lnTo>
                    <a:pt x="4326574" y="1515272"/>
                  </a:lnTo>
                  <a:lnTo>
                    <a:pt x="4315126" y="1508409"/>
                  </a:lnTo>
                  <a:lnTo>
                    <a:pt x="4320428" y="1520641"/>
                  </a:lnTo>
                  <a:close/>
                </a:path>
                <a:path w="5419725" h="2867025">
                  <a:moveTo>
                    <a:pt x="4351911" y="1510002"/>
                  </a:moveTo>
                  <a:lnTo>
                    <a:pt x="4392220" y="1474789"/>
                  </a:lnTo>
                  <a:lnTo>
                    <a:pt x="4385616" y="1463694"/>
                  </a:lnTo>
                  <a:lnTo>
                    <a:pt x="4343387" y="1500585"/>
                  </a:lnTo>
                  <a:lnTo>
                    <a:pt x="4351911" y="1510002"/>
                  </a:lnTo>
                  <a:close/>
                </a:path>
                <a:path w="5419725" h="2867025">
                  <a:moveTo>
                    <a:pt x="4403301" y="1481972"/>
                  </a:moveTo>
                  <a:lnTo>
                    <a:pt x="5140359" y="838093"/>
                  </a:lnTo>
                  <a:lnTo>
                    <a:pt x="5131289" y="829152"/>
                  </a:lnTo>
                  <a:lnTo>
                    <a:pt x="4395791" y="1471669"/>
                  </a:lnTo>
                  <a:lnTo>
                    <a:pt x="4403301" y="1481972"/>
                  </a:lnTo>
                  <a:close/>
                </a:path>
                <a:path w="5419725" h="2867025">
                  <a:moveTo>
                    <a:pt x="4388109" y="1495243"/>
                  </a:moveTo>
                  <a:lnTo>
                    <a:pt x="4391351" y="1492412"/>
                  </a:lnTo>
                  <a:lnTo>
                    <a:pt x="4384883" y="1481199"/>
                  </a:lnTo>
                  <a:lnTo>
                    <a:pt x="4376850" y="1488215"/>
                  </a:lnTo>
                  <a:lnTo>
                    <a:pt x="4388109" y="1495243"/>
                  </a:lnTo>
                  <a:close/>
                </a:path>
                <a:path w="5419725" h="2867025">
                  <a:moveTo>
                    <a:pt x="4460935" y="1448488"/>
                  </a:moveTo>
                  <a:lnTo>
                    <a:pt x="5165565" y="832937"/>
                  </a:lnTo>
                  <a:lnTo>
                    <a:pt x="5153771" y="826376"/>
                  </a:lnTo>
                  <a:lnTo>
                    <a:pt x="4451750" y="1439648"/>
                  </a:lnTo>
                  <a:lnTo>
                    <a:pt x="4460935" y="1448488"/>
                  </a:lnTo>
                  <a:close/>
                </a:path>
                <a:path w="5419725" h="2867025">
                  <a:moveTo>
                    <a:pt x="4433190" y="1472725"/>
                  </a:moveTo>
                  <a:lnTo>
                    <a:pt x="4444204" y="1463104"/>
                  </a:lnTo>
                  <a:lnTo>
                    <a:pt x="4438460" y="1451258"/>
                  </a:lnTo>
                  <a:lnTo>
                    <a:pt x="4425471" y="1462605"/>
                  </a:lnTo>
                  <a:lnTo>
                    <a:pt x="4433190" y="1472725"/>
                  </a:lnTo>
                  <a:close/>
                </a:path>
                <a:path w="5419725" h="2867025">
                  <a:moveTo>
                    <a:pt x="4479564" y="1449077"/>
                  </a:moveTo>
                  <a:lnTo>
                    <a:pt x="5172663" y="843599"/>
                  </a:lnTo>
                  <a:lnTo>
                    <a:pt x="5165862" y="832677"/>
                  </a:lnTo>
                  <a:lnTo>
                    <a:pt x="4473790" y="1437258"/>
                  </a:lnTo>
                  <a:lnTo>
                    <a:pt x="4479564" y="1449077"/>
                  </a:lnTo>
                  <a:close/>
                </a:path>
                <a:path w="5419725" h="2867025">
                  <a:moveTo>
                    <a:pt x="4475696" y="1452456"/>
                  </a:moveTo>
                  <a:lnTo>
                    <a:pt x="4478049" y="1450400"/>
                  </a:lnTo>
                  <a:lnTo>
                    <a:pt x="4473790" y="1437258"/>
                  </a:lnTo>
                  <a:lnTo>
                    <a:pt x="4458980" y="1450196"/>
                  </a:lnTo>
                  <a:lnTo>
                    <a:pt x="4475696" y="1452456"/>
                  </a:lnTo>
                  <a:close/>
                </a:path>
                <a:path w="5419725" h="2867025">
                  <a:moveTo>
                    <a:pt x="4503650" y="1444900"/>
                  </a:moveTo>
                  <a:lnTo>
                    <a:pt x="5194342" y="841525"/>
                  </a:lnTo>
                  <a:lnTo>
                    <a:pt x="5184234" y="833491"/>
                  </a:lnTo>
                  <a:lnTo>
                    <a:pt x="4495076" y="1435526"/>
                  </a:lnTo>
                  <a:lnTo>
                    <a:pt x="4503650" y="1444900"/>
                  </a:lnTo>
                  <a:close/>
                </a:path>
                <a:path w="5419725" h="2867025">
                  <a:moveTo>
                    <a:pt x="4571546" y="1419314"/>
                  </a:moveTo>
                  <a:lnTo>
                    <a:pt x="5222127" y="850979"/>
                  </a:lnTo>
                  <a:lnTo>
                    <a:pt x="5214399" y="840866"/>
                  </a:lnTo>
                  <a:lnTo>
                    <a:pt x="5199234" y="837251"/>
                  </a:lnTo>
                  <a:lnTo>
                    <a:pt x="4532883" y="1419363"/>
                  </a:lnTo>
                  <a:lnTo>
                    <a:pt x="4543489" y="1426960"/>
                  </a:lnTo>
                  <a:lnTo>
                    <a:pt x="4559585" y="1412899"/>
                  </a:lnTo>
                  <a:lnTo>
                    <a:pt x="4571546" y="1419314"/>
                  </a:lnTo>
                  <a:close/>
                </a:path>
                <a:path w="5419725" h="2867025">
                  <a:moveTo>
                    <a:pt x="4537895" y="1431847"/>
                  </a:moveTo>
                  <a:lnTo>
                    <a:pt x="4532883" y="1419363"/>
                  </a:lnTo>
                  <a:lnTo>
                    <a:pt x="4524555" y="1426637"/>
                  </a:lnTo>
                  <a:lnTo>
                    <a:pt x="4537895" y="1431847"/>
                  </a:lnTo>
                  <a:close/>
                </a:path>
                <a:path w="5419725" h="2867025">
                  <a:moveTo>
                    <a:pt x="4555543" y="1433294"/>
                  </a:moveTo>
                  <a:lnTo>
                    <a:pt x="4562948" y="1426825"/>
                  </a:lnTo>
                  <a:lnTo>
                    <a:pt x="4559585" y="1412899"/>
                  </a:lnTo>
                  <a:lnTo>
                    <a:pt x="4550691" y="1420669"/>
                  </a:lnTo>
                  <a:lnTo>
                    <a:pt x="4555543" y="1433294"/>
                  </a:lnTo>
                  <a:close/>
                </a:path>
                <a:path w="5419725" h="2867025">
                  <a:moveTo>
                    <a:pt x="4612486" y="1417277"/>
                  </a:moveTo>
                  <a:lnTo>
                    <a:pt x="5253217" y="857546"/>
                  </a:lnTo>
                  <a:lnTo>
                    <a:pt x="5241589" y="850841"/>
                  </a:lnTo>
                  <a:lnTo>
                    <a:pt x="5231977" y="842374"/>
                  </a:lnTo>
                  <a:lnTo>
                    <a:pt x="4594367" y="1399378"/>
                  </a:lnTo>
                  <a:lnTo>
                    <a:pt x="4603800" y="1408001"/>
                  </a:lnTo>
                  <a:lnTo>
                    <a:pt x="4600195" y="1411150"/>
                  </a:lnTo>
                  <a:lnTo>
                    <a:pt x="4612486" y="1417277"/>
                  </a:lnTo>
                  <a:close/>
                </a:path>
                <a:path w="5419725" h="2867025">
                  <a:moveTo>
                    <a:pt x="4598143" y="1412943"/>
                  </a:moveTo>
                  <a:lnTo>
                    <a:pt x="4600472" y="1410908"/>
                  </a:lnTo>
                  <a:lnTo>
                    <a:pt x="4594367" y="1399378"/>
                  </a:lnTo>
                  <a:lnTo>
                    <a:pt x="4588472" y="1404528"/>
                  </a:lnTo>
                  <a:lnTo>
                    <a:pt x="4598143" y="1412943"/>
                  </a:lnTo>
                  <a:close/>
                </a:path>
                <a:path w="5419725" h="2867025">
                  <a:moveTo>
                    <a:pt x="4588491" y="1421375"/>
                  </a:moveTo>
                  <a:lnTo>
                    <a:pt x="4594906" y="1415771"/>
                  </a:lnTo>
                  <a:lnTo>
                    <a:pt x="4586618" y="1406147"/>
                  </a:lnTo>
                  <a:lnTo>
                    <a:pt x="4576404" y="1415070"/>
                  </a:lnTo>
                  <a:lnTo>
                    <a:pt x="4588491" y="1421375"/>
                  </a:lnTo>
                  <a:close/>
                </a:path>
                <a:path w="5419725" h="2867025">
                  <a:moveTo>
                    <a:pt x="4579886" y="1428891"/>
                  </a:moveTo>
                  <a:lnTo>
                    <a:pt x="4584007" y="1425292"/>
                  </a:lnTo>
                  <a:lnTo>
                    <a:pt x="4571919" y="1418988"/>
                  </a:lnTo>
                  <a:lnTo>
                    <a:pt x="4569845" y="1420800"/>
                  </a:lnTo>
                  <a:lnTo>
                    <a:pt x="4579886" y="1428891"/>
                  </a:lnTo>
                  <a:close/>
                </a:path>
                <a:path w="5419725" h="2867025">
                  <a:moveTo>
                    <a:pt x="4670230" y="1383696"/>
                  </a:moveTo>
                  <a:lnTo>
                    <a:pt x="5274432" y="855877"/>
                  </a:lnTo>
                  <a:lnTo>
                    <a:pt x="5267234" y="845302"/>
                  </a:lnTo>
                  <a:lnTo>
                    <a:pt x="4659624" y="1376098"/>
                  </a:lnTo>
                  <a:lnTo>
                    <a:pt x="4670230" y="1383696"/>
                  </a:lnTo>
                  <a:close/>
                </a:path>
                <a:path w="5419725" h="2867025">
                  <a:moveTo>
                    <a:pt x="5278040" y="869588"/>
                  </a:moveTo>
                  <a:lnTo>
                    <a:pt x="5283693" y="864650"/>
                  </a:lnTo>
                  <a:lnTo>
                    <a:pt x="5272693" y="857396"/>
                  </a:lnTo>
                  <a:lnTo>
                    <a:pt x="5270181" y="859591"/>
                  </a:lnTo>
                  <a:lnTo>
                    <a:pt x="5278040" y="869588"/>
                  </a:lnTo>
                  <a:close/>
                </a:path>
                <a:path w="5419725" h="2867025">
                  <a:moveTo>
                    <a:pt x="4694919" y="1378992"/>
                  </a:moveTo>
                  <a:lnTo>
                    <a:pt x="5272209" y="874682"/>
                  </a:lnTo>
                  <a:lnTo>
                    <a:pt x="5261143" y="867486"/>
                  </a:lnTo>
                  <a:lnTo>
                    <a:pt x="4684312" y="1371394"/>
                  </a:lnTo>
                  <a:lnTo>
                    <a:pt x="4694919" y="1378992"/>
                  </a:lnTo>
                  <a:close/>
                </a:path>
                <a:path w="5419725" h="2867025">
                  <a:moveTo>
                    <a:pt x="5295685" y="871037"/>
                  </a:moveTo>
                  <a:lnTo>
                    <a:pt x="5306958" y="861190"/>
                  </a:lnTo>
                  <a:lnTo>
                    <a:pt x="5293181" y="856362"/>
                  </a:lnTo>
                  <a:lnTo>
                    <a:pt x="5286305" y="862368"/>
                  </a:lnTo>
                  <a:lnTo>
                    <a:pt x="5295685" y="871037"/>
                  </a:lnTo>
                  <a:close/>
                </a:path>
                <a:path w="5419725" h="2867025">
                  <a:moveTo>
                    <a:pt x="5293205" y="873204"/>
                  </a:moveTo>
                  <a:lnTo>
                    <a:pt x="5294891" y="871731"/>
                  </a:lnTo>
                  <a:lnTo>
                    <a:pt x="5286305" y="862368"/>
                  </a:lnTo>
                  <a:lnTo>
                    <a:pt x="5282932" y="865314"/>
                  </a:lnTo>
                  <a:lnTo>
                    <a:pt x="5293205" y="873204"/>
                  </a:lnTo>
                  <a:close/>
                </a:path>
                <a:path w="5419725" h="2867025">
                  <a:moveTo>
                    <a:pt x="4743560" y="1370227"/>
                  </a:moveTo>
                  <a:lnTo>
                    <a:pt x="5295035" y="888468"/>
                  </a:lnTo>
                  <a:lnTo>
                    <a:pt x="5286481" y="879078"/>
                  </a:lnTo>
                  <a:lnTo>
                    <a:pt x="5276242" y="871159"/>
                  </a:lnTo>
                  <a:lnTo>
                    <a:pt x="4707842" y="1367703"/>
                  </a:lnTo>
                  <a:lnTo>
                    <a:pt x="4719667" y="1374236"/>
                  </a:lnTo>
                  <a:lnTo>
                    <a:pt x="4731075" y="1364270"/>
                  </a:lnTo>
                  <a:lnTo>
                    <a:pt x="4743560" y="1370227"/>
                  </a:lnTo>
                  <a:close/>
                </a:path>
                <a:path w="5419725" h="2867025">
                  <a:moveTo>
                    <a:pt x="5308206" y="876963"/>
                  </a:moveTo>
                  <a:lnTo>
                    <a:pt x="5318387" y="868069"/>
                  </a:lnTo>
                  <a:lnTo>
                    <a:pt x="5306793" y="861334"/>
                  </a:lnTo>
                  <a:lnTo>
                    <a:pt x="5297371" y="869565"/>
                  </a:lnTo>
                  <a:lnTo>
                    <a:pt x="5308206" y="876963"/>
                  </a:lnTo>
                  <a:close/>
                </a:path>
                <a:path w="5419725" h="2867025">
                  <a:moveTo>
                    <a:pt x="5319999" y="883525"/>
                  </a:moveTo>
                  <a:lnTo>
                    <a:pt x="5330974" y="873937"/>
                  </a:lnTo>
                  <a:lnTo>
                    <a:pt x="5321495" y="865354"/>
                  </a:lnTo>
                  <a:lnTo>
                    <a:pt x="5310024" y="875375"/>
                  </a:lnTo>
                  <a:lnTo>
                    <a:pt x="5319999" y="883525"/>
                  </a:lnTo>
                  <a:close/>
                </a:path>
                <a:path w="5419725" h="2867025">
                  <a:moveTo>
                    <a:pt x="4800441" y="1337400"/>
                  </a:moveTo>
                  <a:lnTo>
                    <a:pt x="5309481" y="892712"/>
                  </a:lnTo>
                  <a:lnTo>
                    <a:pt x="5298142" y="885754"/>
                  </a:lnTo>
                  <a:lnTo>
                    <a:pt x="4785646" y="1333462"/>
                  </a:lnTo>
                  <a:lnTo>
                    <a:pt x="4800441" y="1337400"/>
                  </a:lnTo>
                  <a:close/>
                </a:path>
                <a:path w="5419725" h="2867025">
                  <a:moveTo>
                    <a:pt x="4780046" y="1355217"/>
                  </a:moveTo>
                  <a:lnTo>
                    <a:pt x="4793705" y="1343285"/>
                  </a:lnTo>
                  <a:lnTo>
                    <a:pt x="4785646" y="1333462"/>
                  </a:lnTo>
                  <a:lnTo>
                    <a:pt x="4766900" y="1349837"/>
                  </a:lnTo>
                  <a:lnTo>
                    <a:pt x="4780046" y="1355217"/>
                  </a:lnTo>
                  <a:close/>
                </a:path>
                <a:path w="5419725" h="2867025">
                  <a:moveTo>
                    <a:pt x="5344875" y="895520"/>
                  </a:moveTo>
                  <a:lnTo>
                    <a:pt x="5348875" y="892026"/>
                  </a:lnTo>
                  <a:lnTo>
                    <a:pt x="5339428" y="883415"/>
                  </a:lnTo>
                  <a:lnTo>
                    <a:pt x="5340123" y="882808"/>
                  </a:lnTo>
                  <a:lnTo>
                    <a:pt x="5331305" y="873648"/>
                  </a:lnTo>
                  <a:lnTo>
                    <a:pt x="5328065" y="876478"/>
                  </a:lnTo>
                  <a:lnTo>
                    <a:pt x="5336036" y="886378"/>
                  </a:lnTo>
                  <a:lnTo>
                    <a:pt x="5344875" y="895520"/>
                  </a:lnTo>
                  <a:close/>
                </a:path>
                <a:path w="5419725" h="2867025">
                  <a:moveTo>
                    <a:pt x="5331792" y="890086"/>
                  </a:moveTo>
                  <a:lnTo>
                    <a:pt x="5332685" y="889306"/>
                  </a:lnTo>
                  <a:lnTo>
                    <a:pt x="5325817" y="878442"/>
                  </a:lnTo>
                  <a:lnTo>
                    <a:pt x="5323899" y="880117"/>
                  </a:lnTo>
                  <a:lnTo>
                    <a:pt x="5331792" y="890086"/>
                  </a:lnTo>
                  <a:close/>
                </a:path>
                <a:path w="5419725" h="2867025">
                  <a:moveTo>
                    <a:pt x="4814484" y="1341996"/>
                  </a:moveTo>
                  <a:lnTo>
                    <a:pt x="5321845" y="898775"/>
                  </a:lnTo>
                  <a:lnTo>
                    <a:pt x="5311721" y="890756"/>
                  </a:lnTo>
                  <a:lnTo>
                    <a:pt x="4806230" y="1332343"/>
                  </a:lnTo>
                  <a:lnTo>
                    <a:pt x="4814484" y="1341996"/>
                  </a:lnTo>
                  <a:close/>
                </a:path>
                <a:path w="5419725" h="2867025">
                  <a:moveTo>
                    <a:pt x="4807349" y="1348229"/>
                  </a:moveTo>
                  <a:lnTo>
                    <a:pt x="4800382" y="1337452"/>
                  </a:lnTo>
                  <a:lnTo>
                    <a:pt x="4795617" y="1341614"/>
                  </a:lnTo>
                  <a:lnTo>
                    <a:pt x="4807349" y="1348229"/>
                  </a:lnTo>
                  <a:close/>
                </a:path>
                <a:path w="5419725" h="2867025">
                  <a:moveTo>
                    <a:pt x="4793826" y="1360043"/>
                  </a:moveTo>
                  <a:lnTo>
                    <a:pt x="4793961" y="1359924"/>
                  </a:lnTo>
                  <a:lnTo>
                    <a:pt x="4785902" y="1350101"/>
                  </a:lnTo>
                  <a:lnTo>
                    <a:pt x="4785403" y="1350537"/>
                  </a:lnTo>
                  <a:lnTo>
                    <a:pt x="4793826" y="1360043"/>
                  </a:lnTo>
                  <a:close/>
                </a:path>
                <a:path w="5419725" h="2867025">
                  <a:moveTo>
                    <a:pt x="4785237" y="1367545"/>
                  </a:moveTo>
                  <a:lnTo>
                    <a:pt x="4786659" y="1366304"/>
                  </a:lnTo>
                  <a:lnTo>
                    <a:pt x="4776620" y="1358210"/>
                  </a:lnTo>
                  <a:lnTo>
                    <a:pt x="4785237" y="1367545"/>
                  </a:lnTo>
                  <a:close/>
                </a:path>
                <a:path w="5419725" h="2867025">
                  <a:moveTo>
                    <a:pt x="4879991" y="1318497"/>
                  </a:moveTo>
                  <a:lnTo>
                    <a:pt x="5342911" y="914099"/>
                  </a:lnTo>
                  <a:lnTo>
                    <a:pt x="5332900" y="905981"/>
                  </a:lnTo>
                  <a:lnTo>
                    <a:pt x="5323415" y="897403"/>
                  </a:lnTo>
                  <a:lnTo>
                    <a:pt x="4831349" y="1327263"/>
                  </a:lnTo>
                  <a:lnTo>
                    <a:pt x="4843471" y="1333537"/>
                  </a:lnTo>
                  <a:lnTo>
                    <a:pt x="4865193" y="1314561"/>
                  </a:lnTo>
                  <a:lnTo>
                    <a:pt x="4879991" y="1318497"/>
                  </a:lnTo>
                  <a:close/>
                </a:path>
                <a:path w="5419725" h="2867025">
                  <a:moveTo>
                    <a:pt x="4833358" y="1342371"/>
                  </a:moveTo>
                  <a:lnTo>
                    <a:pt x="4837158" y="1339052"/>
                  </a:lnTo>
                  <a:lnTo>
                    <a:pt x="4831351" y="1327262"/>
                  </a:lnTo>
                  <a:lnTo>
                    <a:pt x="4823073" y="1334492"/>
                  </a:lnTo>
                  <a:lnTo>
                    <a:pt x="4833358" y="1342371"/>
                  </a:lnTo>
                  <a:close/>
                </a:path>
                <a:path w="5419725" h="2867025">
                  <a:moveTo>
                    <a:pt x="5352404" y="905807"/>
                  </a:moveTo>
                  <a:lnTo>
                    <a:pt x="5359896" y="899262"/>
                  </a:lnTo>
                  <a:lnTo>
                    <a:pt x="5350071" y="890981"/>
                  </a:lnTo>
                  <a:lnTo>
                    <a:pt x="5341404" y="898553"/>
                  </a:lnTo>
                  <a:lnTo>
                    <a:pt x="5352404" y="905807"/>
                  </a:lnTo>
                  <a:close/>
                </a:path>
                <a:path w="5419725" h="2867025">
                  <a:moveTo>
                    <a:pt x="4859756" y="1336174"/>
                  </a:moveTo>
                  <a:lnTo>
                    <a:pt x="4871164" y="1326208"/>
                  </a:lnTo>
                  <a:lnTo>
                    <a:pt x="4865193" y="1314561"/>
                  </a:lnTo>
                  <a:lnTo>
                    <a:pt x="4850741" y="1327186"/>
                  </a:lnTo>
                  <a:lnTo>
                    <a:pt x="4859756" y="1336174"/>
                  </a:lnTo>
                  <a:close/>
                </a:path>
                <a:path w="5419725" h="2867025">
                  <a:moveTo>
                    <a:pt x="5361011" y="915151"/>
                  </a:moveTo>
                  <a:lnTo>
                    <a:pt x="5368251" y="908826"/>
                  </a:lnTo>
                  <a:lnTo>
                    <a:pt x="5359432" y="899667"/>
                  </a:lnTo>
                  <a:lnTo>
                    <a:pt x="5354605" y="903883"/>
                  </a:lnTo>
                  <a:lnTo>
                    <a:pt x="5361011" y="915151"/>
                  </a:lnTo>
                  <a:close/>
                </a:path>
                <a:path w="5419725" h="2867025">
                  <a:moveTo>
                    <a:pt x="4909435" y="1309639"/>
                  </a:moveTo>
                  <a:lnTo>
                    <a:pt x="5356345" y="919227"/>
                  </a:lnTo>
                  <a:lnTo>
                    <a:pt x="5342506" y="914453"/>
                  </a:lnTo>
                  <a:lnTo>
                    <a:pt x="4900124" y="1300909"/>
                  </a:lnTo>
                  <a:lnTo>
                    <a:pt x="4909435" y="1309639"/>
                  </a:lnTo>
                  <a:close/>
                </a:path>
                <a:path w="5419725" h="2867025">
                  <a:moveTo>
                    <a:pt x="4895223" y="1322055"/>
                  </a:moveTo>
                  <a:lnTo>
                    <a:pt x="4901906" y="1316216"/>
                  </a:lnTo>
                  <a:lnTo>
                    <a:pt x="4896553" y="1304029"/>
                  </a:lnTo>
                  <a:lnTo>
                    <a:pt x="4891890" y="1308103"/>
                  </a:lnTo>
                  <a:lnTo>
                    <a:pt x="4895223" y="1322055"/>
                  </a:lnTo>
                  <a:close/>
                </a:path>
                <a:path w="5419725" h="2867025">
                  <a:moveTo>
                    <a:pt x="5372903" y="921626"/>
                  </a:moveTo>
                  <a:lnTo>
                    <a:pt x="5374027" y="920644"/>
                  </a:lnTo>
                  <a:lnTo>
                    <a:pt x="5366068" y="910733"/>
                  </a:lnTo>
                  <a:lnTo>
                    <a:pt x="5362529" y="913825"/>
                  </a:lnTo>
                  <a:lnTo>
                    <a:pt x="5372903" y="921626"/>
                  </a:lnTo>
                  <a:close/>
                </a:path>
                <a:path w="5419725" h="2867025">
                  <a:moveTo>
                    <a:pt x="5367481" y="926362"/>
                  </a:moveTo>
                  <a:lnTo>
                    <a:pt x="5368936" y="925092"/>
                  </a:lnTo>
                  <a:lnTo>
                    <a:pt x="5361011" y="915151"/>
                  </a:lnTo>
                  <a:lnTo>
                    <a:pt x="5360317" y="915757"/>
                  </a:lnTo>
                  <a:lnTo>
                    <a:pt x="5367481" y="926362"/>
                  </a:lnTo>
                  <a:close/>
                </a:path>
                <a:path w="5419725" h="2867025">
                  <a:moveTo>
                    <a:pt x="4939816" y="1299963"/>
                  </a:moveTo>
                  <a:lnTo>
                    <a:pt x="5360638" y="932340"/>
                  </a:lnTo>
                  <a:lnTo>
                    <a:pt x="5357841" y="917920"/>
                  </a:lnTo>
                  <a:lnTo>
                    <a:pt x="4928144" y="1293295"/>
                  </a:lnTo>
                  <a:lnTo>
                    <a:pt x="4939816" y="1299963"/>
                  </a:lnTo>
                  <a:close/>
                </a:path>
                <a:path w="5419725" h="2867025">
                  <a:moveTo>
                    <a:pt x="4930247" y="1308321"/>
                  </a:moveTo>
                  <a:lnTo>
                    <a:pt x="4932110" y="1306694"/>
                  </a:lnTo>
                  <a:lnTo>
                    <a:pt x="4922298" y="1298402"/>
                  </a:lnTo>
                  <a:lnTo>
                    <a:pt x="4920189" y="1300245"/>
                  </a:lnTo>
                  <a:lnTo>
                    <a:pt x="4930247" y="1308321"/>
                  </a:lnTo>
                  <a:close/>
                </a:path>
                <a:path w="5419725" h="2867025">
                  <a:moveTo>
                    <a:pt x="4919611" y="1317613"/>
                  </a:moveTo>
                  <a:lnTo>
                    <a:pt x="4922158" y="1315388"/>
                  </a:lnTo>
                  <a:lnTo>
                    <a:pt x="4915353" y="1304469"/>
                  </a:lnTo>
                  <a:lnTo>
                    <a:pt x="4912280" y="1307153"/>
                  </a:lnTo>
                  <a:lnTo>
                    <a:pt x="4919611" y="1317613"/>
                  </a:lnTo>
                  <a:close/>
                </a:path>
                <a:path w="5419725" h="2867025">
                  <a:moveTo>
                    <a:pt x="4910760" y="1325345"/>
                  </a:moveTo>
                  <a:lnTo>
                    <a:pt x="4914526" y="1322055"/>
                  </a:lnTo>
                  <a:lnTo>
                    <a:pt x="4904713" y="1313764"/>
                  </a:lnTo>
                  <a:lnTo>
                    <a:pt x="4899093" y="1318674"/>
                  </a:lnTo>
                  <a:lnTo>
                    <a:pt x="4910760" y="1325345"/>
                  </a:lnTo>
                  <a:close/>
                </a:path>
                <a:path w="5419725" h="2867025">
                  <a:moveTo>
                    <a:pt x="4963899" y="1295787"/>
                  </a:moveTo>
                  <a:lnTo>
                    <a:pt x="5374845" y="936793"/>
                  </a:lnTo>
                  <a:lnTo>
                    <a:pt x="5367712" y="926160"/>
                  </a:lnTo>
                  <a:lnTo>
                    <a:pt x="4948867" y="1292056"/>
                  </a:lnTo>
                  <a:lnTo>
                    <a:pt x="4963899" y="1295787"/>
                  </a:lnTo>
                  <a:close/>
                </a:path>
                <a:path w="5419725" h="2867025">
                  <a:moveTo>
                    <a:pt x="4994106" y="1286263"/>
                  </a:moveTo>
                  <a:lnTo>
                    <a:pt x="5380985" y="948292"/>
                  </a:lnTo>
                  <a:lnTo>
                    <a:pt x="5373555" y="937920"/>
                  </a:lnTo>
                  <a:lnTo>
                    <a:pt x="4984955" y="1277393"/>
                  </a:lnTo>
                  <a:lnTo>
                    <a:pt x="4994106" y="1286263"/>
                  </a:lnTo>
                  <a:close/>
                </a:path>
                <a:path w="5419725" h="2867025">
                  <a:moveTo>
                    <a:pt x="4980946" y="1297759"/>
                  </a:moveTo>
                  <a:lnTo>
                    <a:pt x="4985744" y="1293567"/>
                  </a:lnTo>
                  <a:lnTo>
                    <a:pt x="4976661" y="1284638"/>
                  </a:lnTo>
                  <a:lnTo>
                    <a:pt x="4972988" y="1287847"/>
                  </a:lnTo>
                  <a:lnTo>
                    <a:pt x="4980946" y="1297759"/>
                  </a:lnTo>
                  <a:close/>
                </a:path>
                <a:path w="5419725" h="2867025">
                  <a:moveTo>
                    <a:pt x="5034425" y="1267904"/>
                  </a:moveTo>
                  <a:lnTo>
                    <a:pt x="5386696" y="960167"/>
                  </a:lnTo>
                  <a:lnTo>
                    <a:pt x="5379399" y="949678"/>
                  </a:lnTo>
                  <a:lnTo>
                    <a:pt x="5026045" y="1258362"/>
                  </a:lnTo>
                  <a:lnTo>
                    <a:pt x="5034425" y="1267904"/>
                  </a:lnTo>
                  <a:close/>
                </a:path>
                <a:path w="5419725" h="2867025">
                  <a:moveTo>
                    <a:pt x="5029602" y="1272118"/>
                  </a:moveTo>
                  <a:lnTo>
                    <a:pt x="5033241" y="1268939"/>
                  </a:lnTo>
                  <a:lnTo>
                    <a:pt x="5026045" y="1258362"/>
                  </a:lnTo>
                  <a:lnTo>
                    <a:pt x="5017641" y="1265703"/>
                  </a:lnTo>
                  <a:lnTo>
                    <a:pt x="5029602" y="1272118"/>
                  </a:lnTo>
                  <a:close/>
                </a:path>
                <a:path w="5419725" h="2867025">
                  <a:moveTo>
                    <a:pt x="5023788" y="1277197"/>
                  </a:moveTo>
                  <a:lnTo>
                    <a:pt x="5024575" y="1276509"/>
                  </a:lnTo>
                  <a:lnTo>
                    <a:pt x="5017641" y="1265703"/>
                  </a:lnTo>
                  <a:lnTo>
                    <a:pt x="5014501" y="1268446"/>
                  </a:lnTo>
                  <a:lnTo>
                    <a:pt x="5023788" y="1277197"/>
                  </a:lnTo>
                  <a:close/>
                </a:path>
                <a:path w="5419725" h="2867025">
                  <a:moveTo>
                    <a:pt x="5014961" y="1284908"/>
                  </a:moveTo>
                  <a:lnTo>
                    <a:pt x="5018498" y="1281817"/>
                  </a:lnTo>
                  <a:lnTo>
                    <a:pt x="5009246" y="1273037"/>
                  </a:lnTo>
                  <a:lnTo>
                    <a:pt x="5007993" y="1274131"/>
                  </a:lnTo>
                  <a:lnTo>
                    <a:pt x="5014961" y="1284908"/>
                  </a:lnTo>
                  <a:close/>
                </a:path>
                <a:path w="5419725" h="2867025">
                  <a:moveTo>
                    <a:pt x="5014825" y="1285026"/>
                  </a:moveTo>
                  <a:lnTo>
                    <a:pt x="5014961" y="1284908"/>
                  </a:lnTo>
                  <a:lnTo>
                    <a:pt x="5007993" y="1274131"/>
                  </a:lnTo>
                  <a:lnTo>
                    <a:pt x="5007528" y="1274537"/>
                  </a:lnTo>
                  <a:lnTo>
                    <a:pt x="5014825" y="1285026"/>
                  </a:lnTo>
                  <a:close/>
                </a:path>
                <a:path w="5419725" h="2867025">
                  <a:moveTo>
                    <a:pt x="5009240" y="1289905"/>
                  </a:moveTo>
                  <a:lnTo>
                    <a:pt x="5014825" y="1285026"/>
                  </a:lnTo>
                  <a:lnTo>
                    <a:pt x="5007528" y="1274537"/>
                  </a:lnTo>
                  <a:lnTo>
                    <a:pt x="5002171" y="1279217"/>
                  </a:lnTo>
                  <a:lnTo>
                    <a:pt x="5009240" y="1289905"/>
                  </a:lnTo>
                  <a:close/>
                </a:path>
                <a:path w="5419725" h="2867025">
                  <a:moveTo>
                    <a:pt x="5054485" y="1267244"/>
                  </a:moveTo>
                  <a:lnTo>
                    <a:pt x="5389431" y="974641"/>
                  </a:lnTo>
                  <a:lnTo>
                    <a:pt x="5385505" y="961207"/>
                  </a:lnTo>
                  <a:lnTo>
                    <a:pt x="5045436" y="1258286"/>
                  </a:lnTo>
                  <a:lnTo>
                    <a:pt x="5054485" y="1267244"/>
                  </a:lnTo>
                  <a:close/>
                </a:path>
                <a:path w="5419725" h="2867025">
                  <a:moveTo>
                    <a:pt x="5399472" y="982733"/>
                  </a:moveTo>
                  <a:lnTo>
                    <a:pt x="5400034" y="982242"/>
                  </a:lnTo>
                  <a:lnTo>
                    <a:pt x="5391547" y="972793"/>
                  </a:lnTo>
                  <a:lnTo>
                    <a:pt x="5385233" y="978309"/>
                  </a:lnTo>
                  <a:lnTo>
                    <a:pt x="5399472" y="982733"/>
                  </a:lnTo>
                  <a:close/>
                </a:path>
                <a:path w="5419725" h="2867025">
                  <a:moveTo>
                    <a:pt x="5081497" y="1277374"/>
                  </a:moveTo>
                  <a:lnTo>
                    <a:pt x="5091896" y="1268289"/>
                  </a:lnTo>
                  <a:lnTo>
                    <a:pt x="5083303" y="1258932"/>
                  </a:lnTo>
                  <a:lnTo>
                    <a:pt x="5395340" y="986343"/>
                  </a:lnTo>
                  <a:lnTo>
                    <a:pt x="5385233" y="978309"/>
                  </a:lnTo>
                  <a:lnTo>
                    <a:pt x="5061890" y="1260775"/>
                  </a:lnTo>
                  <a:lnTo>
                    <a:pt x="5068955" y="1271467"/>
                  </a:lnTo>
                  <a:lnTo>
                    <a:pt x="5081497" y="1277374"/>
                  </a:lnTo>
                  <a:close/>
                </a:path>
                <a:path w="5419725" h="2867025">
                  <a:moveTo>
                    <a:pt x="5408192" y="991979"/>
                  </a:moveTo>
                  <a:lnTo>
                    <a:pt x="5414241" y="986695"/>
                  </a:lnTo>
                  <a:lnTo>
                    <a:pt x="5405291" y="977650"/>
                  </a:lnTo>
                  <a:lnTo>
                    <a:pt x="5400828" y="981548"/>
                  </a:lnTo>
                  <a:lnTo>
                    <a:pt x="5408192" y="991979"/>
                  </a:lnTo>
                  <a:close/>
                </a:path>
                <a:path w="5419725" h="2867025">
                  <a:moveTo>
                    <a:pt x="5107730" y="1254457"/>
                  </a:moveTo>
                  <a:lnTo>
                    <a:pt x="5403728" y="995878"/>
                  </a:lnTo>
                  <a:lnTo>
                    <a:pt x="5400828" y="981548"/>
                  </a:lnTo>
                  <a:lnTo>
                    <a:pt x="5100000" y="1244346"/>
                  </a:lnTo>
                  <a:lnTo>
                    <a:pt x="5107730" y="1254457"/>
                  </a:lnTo>
                  <a:close/>
                </a:path>
                <a:path w="5419725" h="2867025">
                  <a:moveTo>
                    <a:pt x="5097250" y="1263612"/>
                  </a:moveTo>
                  <a:lnTo>
                    <a:pt x="5105775" y="1256165"/>
                  </a:lnTo>
                  <a:lnTo>
                    <a:pt x="5098740" y="1245447"/>
                  </a:lnTo>
                  <a:lnTo>
                    <a:pt x="5084734" y="1257682"/>
                  </a:lnTo>
                  <a:lnTo>
                    <a:pt x="5097250" y="1263612"/>
                  </a:lnTo>
                  <a:close/>
                </a:path>
                <a:path w="5419725" h="2867025">
                  <a:moveTo>
                    <a:pt x="5163257" y="1222813"/>
                  </a:moveTo>
                  <a:lnTo>
                    <a:pt x="5406960" y="1009919"/>
                  </a:lnTo>
                  <a:lnTo>
                    <a:pt x="5399068" y="999950"/>
                  </a:lnTo>
                  <a:lnTo>
                    <a:pt x="5155164" y="1213019"/>
                  </a:lnTo>
                  <a:lnTo>
                    <a:pt x="5163257" y="1222813"/>
                  </a:lnTo>
                  <a:close/>
                </a:path>
                <a:path w="5419725" h="2867025">
                  <a:moveTo>
                    <a:pt x="5157843" y="1227542"/>
                  </a:moveTo>
                  <a:lnTo>
                    <a:pt x="5159328" y="1226245"/>
                  </a:lnTo>
                  <a:lnTo>
                    <a:pt x="5152810" y="1215076"/>
                  </a:lnTo>
                  <a:lnTo>
                    <a:pt x="5149282" y="1218158"/>
                  </a:lnTo>
                  <a:lnTo>
                    <a:pt x="5157843" y="1227542"/>
                  </a:lnTo>
                  <a:close/>
                </a:path>
                <a:path w="5419725" h="2867025">
                  <a:moveTo>
                    <a:pt x="5141042" y="1242220"/>
                  </a:moveTo>
                  <a:lnTo>
                    <a:pt x="5154531" y="1230436"/>
                  </a:lnTo>
                  <a:lnTo>
                    <a:pt x="5149282" y="1218158"/>
                  </a:lnTo>
                  <a:lnTo>
                    <a:pt x="5129183" y="1235716"/>
                  </a:lnTo>
                  <a:lnTo>
                    <a:pt x="5141042" y="1242220"/>
                  </a:lnTo>
                  <a:close/>
                </a:path>
                <a:path w="5419725" h="2867025">
                  <a:moveTo>
                    <a:pt x="5185957" y="1219846"/>
                  </a:moveTo>
                  <a:lnTo>
                    <a:pt x="5402794" y="1030421"/>
                  </a:lnTo>
                  <a:lnTo>
                    <a:pt x="5398133" y="1017629"/>
                  </a:lnTo>
                  <a:lnTo>
                    <a:pt x="5172515" y="1214725"/>
                  </a:lnTo>
                  <a:lnTo>
                    <a:pt x="5185957" y="1219846"/>
                  </a:lnTo>
                  <a:close/>
                </a:path>
                <a:path w="5419725" h="2867025">
                  <a:moveTo>
                    <a:pt x="5171748" y="1232259"/>
                  </a:moveTo>
                  <a:lnTo>
                    <a:pt x="5176605" y="1228016"/>
                  </a:lnTo>
                  <a:lnTo>
                    <a:pt x="5172515" y="1214725"/>
                  </a:lnTo>
                  <a:lnTo>
                    <a:pt x="5160879" y="1224891"/>
                  </a:lnTo>
                  <a:lnTo>
                    <a:pt x="5171748" y="1232259"/>
                  </a:lnTo>
                  <a:close/>
                </a:path>
                <a:path w="5419725" h="2867025">
                  <a:moveTo>
                    <a:pt x="5211568" y="1214337"/>
                  </a:moveTo>
                  <a:lnTo>
                    <a:pt x="5403711" y="1046484"/>
                  </a:lnTo>
                  <a:lnTo>
                    <a:pt x="5399121" y="1033630"/>
                  </a:lnTo>
                  <a:lnTo>
                    <a:pt x="5200665" y="1206997"/>
                  </a:lnTo>
                  <a:lnTo>
                    <a:pt x="5211568" y="1214337"/>
                  </a:lnTo>
                  <a:close/>
                </a:path>
                <a:path w="5419725" h="2867025">
                  <a:moveTo>
                    <a:pt x="5196301" y="1227674"/>
                  </a:moveTo>
                  <a:lnTo>
                    <a:pt x="5208233" y="1217249"/>
                  </a:lnTo>
                  <a:lnTo>
                    <a:pt x="5200665" y="1206997"/>
                  </a:lnTo>
                  <a:lnTo>
                    <a:pt x="5184738" y="1220911"/>
                  </a:lnTo>
                  <a:lnTo>
                    <a:pt x="5196301" y="1227674"/>
                  </a:lnTo>
                  <a:close/>
                </a:path>
                <a:path w="5419725" h="2867025">
                  <a:moveTo>
                    <a:pt x="5412099" y="1056020"/>
                  </a:moveTo>
                  <a:lnTo>
                    <a:pt x="5413653" y="1054663"/>
                  </a:lnTo>
                  <a:lnTo>
                    <a:pt x="5405231" y="1045156"/>
                  </a:lnTo>
                  <a:lnTo>
                    <a:pt x="5404736" y="1045589"/>
                  </a:lnTo>
                  <a:lnTo>
                    <a:pt x="5412099" y="1056020"/>
                  </a:lnTo>
                  <a:close/>
                </a:path>
                <a:path w="5419725" h="2867025">
                  <a:moveTo>
                    <a:pt x="5241216" y="1205300"/>
                  </a:moveTo>
                  <a:lnTo>
                    <a:pt x="5398204" y="1068159"/>
                  </a:lnTo>
                  <a:lnTo>
                    <a:pt x="5394831" y="1054241"/>
                  </a:lnTo>
                  <a:lnTo>
                    <a:pt x="5228993" y="1199114"/>
                  </a:lnTo>
                  <a:lnTo>
                    <a:pt x="5241216" y="1205300"/>
                  </a:lnTo>
                  <a:close/>
                </a:path>
                <a:path w="5419725" h="2867025">
                  <a:moveTo>
                    <a:pt x="5412884" y="1072198"/>
                  </a:moveTo>
                  <a:lnTo>
                    <a:pt x="5419264" y="1066624"/>
                  </a:lnTo>
                  <a:lnTo>
                    <a:pt x="5410148" y="1057724"/>
                  </a:lnTo>
                  <a:lnTo>
                    <a:pt x="5402809" y="1064135"/>
                  </a:lnTo>
                  <a:lnTo>
                    <a:pt x="5412884" y="1072198"/>
                  </a:lnTo>
                  <a:close/>
                </a:path>
                <a:path w="5419725" h="2867025">
                  <a:moveTo>
                    <a:pt x="5282297" y="1186276"/>
                  </a:moveTo>
                  <a:lnTo>
                    <a:pt x="5394431" y="1088318"/>
                  </a:lnTo>
                  <a:lnTo>
                    <a:pt x="5393016" y="1072690"/>
                  </a:lnTo>
                  <a:lnTo>
                    <a:pt x="5273451" y="1177140"/>
                  </a:lnTo>
                  <a:lnTo>
                    <a:pt x="5282297" y="1186276"/>
                  </a:lnTo>
                  <a:close/>
                </a:path>
                <a:path w="5419725" h="2867025">
                  <a:moveTo>
                    <a:pt x="5280410" y="1187925"/>
                  </a:moveTo>
                  <a:lnTo>
                    <a:pt x="5272723" y="1177776"/>
                  </a:lnTo>
                  <a:lnTo>
                    <a:pt x="5268949" y="1181073"/>
                  </a:lnTo>
                  <a:lnTo>
                    <a:pt x="5280410" y="1187925"/>
                  </a:lnTo>
                  <a:close/>
                </a:path>
                <a:path w="5419725" h="2867025">
                  <a:moveTo>
                    <a:pt x="5265303" y="1201121"/>
                  </a:moveTo>
                  <a:lnTo>
                    <a:pt x="5271058" y="1196094"/>
                  </a:lnTo>
                  <a:lnTo>
                    <a:pt x="5267197" y="1182604"/>
                  </a:lnTo>
                  <a:lnTo>
                    <a:pt x="5256550" y="1191904"/>
                  </a:lnTo>
                  <a:lnTo>
                    <a:pt x="5265303" y="1201121"/>
                  </a:lnTo>
                  <a:close/>
                </a:path>
                <a:path w="5419725" h="2867025">
                  <a:moveTo>
                    <a:pt x="5253802" y="1211168"/>
                  </a:moveTo>
                  <a:lnTo>
                    <a:pt x="5256477" y="1208832"/>
                  </a:lnTo>
                  <a:lnTo>
                    <a:pt x="5253580" y="1194499"/>
                  </a:lnTo>
                  <a:lnTo>
                    <a:pt x="5243001" y="1203740"/>
                  </a:lnTo>
                  <a:lnTo>
                    <a:pt x="5253802" y="1211168"/>
                  </a:lnTo>
                  <a:close/>
                </a:path>
                <a:path w="5419725" h="2867025">
                  <a:moveTo>
                    <a:pt x="5395083" y="1104612"/>
                  </a:moveTo>
                  <a:lnTo>
                    <a:pt x="5406257" y="1094851"/>
                  </a:lnTo>
                  <a:lnTo>
                    <a:pt x="5397141" y="1085950"/>
                  </a:lnTo>
                  <a:lnTo>
                    <a:pt x="5393142" y="1089444"/>
                  </a:lnTo>
                  <a:lnTo>
                    <a:pt x="5395083" y="1104612"/>
                  </a:lnTo>
                  <a:close/>
                </a:path>
                <a:path w="5419725" h="2867025">
                  <a:moveTo>
                    <a:pt x="5291312" y="1195264"/>
                  </a:moveTo>
                  <a:lnTo>
                    <a:pt x="5395083" y="1104612"/>
                  </a:lnTo>
                  <a:lnTo>
                    <a:pt x="5388183" y="1093776"/>
                  </a:lnTo>
                  <a:lnTo>
                    <a:pt x="5282889" y="1185758"/>
                  </a:lnTo>
                  <a:lnTo>
                    <a:pt x="5291312" y="1195264"/>
                  </a:lnTo>
                  <a:close/>
                </a:path>
                <a:path w="5419725" h="2867025">
                  <a:moveTo>
                    <a:pt x="5402576" y="1114929"/>
                  </a:moveTo>
                  <a:lnTo>
                    <a:pt x="5403187" y="1114396"/>
                  </a:lnTo>
                  <a:lnTo>
                    <a:pt x="5395910" y="1103889"/>
                  </a:lnTo>
                  <a:lnTo>
                    <a:pt x="5393959" y="1105593"/>
                  </a:lnTo>
                  <a:lnTo>
                    <a:pt x="5402576" y="1114929"/>
                  </a:lnTo>
                  <a:close/>
                </a:path>
                <a:path w="5419725" h="2867025">
                  <a:moveTo>
                    <a:pt x="5335811" y="1173254"/>
                  </a:moveTo>
                  <a:lnTo>
                    <a:pt x="5373149" y="1140636"/>
                  </a:lnTo>
                  <a:lnTo>
                    <a:pt x="5369729" y="1126760"/>
                  </a:lnTo>
                  <a:lnTo>
                    <a:pt x="5325130" y="1165721"/>
                  </a:lnTo>
                  <a:lnTo>
                    <a:pt x="5335811" y="1173254"/>
                  </a:lnTo>
                  <a:close/>
                </a:path>
                <a:path w="5419725" h="2867025">
                  <a:moveTo>
                    <a:pt x="5309270" y="1196440"/>
                  </a:moveTo>
                  <a:lnTo>
                    <a:pt x="5310675" y="1195213"/>
                  </a:lnTo>
                  <a:lnTo>
                    <a:pt x="5301240" y="1186591"/>
                  </a:lnTo>
                  <a:lnTo>
                    <a:pt x="5309270" y="1196440"/>
                  </a:lnTo>
                  <a:close/>
                </a:path>
                <a:path w="5419725" h="2867025">
                  <a:moveTo>
                    <a:pt x="5307894" y="1197642"/>
                  </a:moveTo>
                  <a:lnTo>
                    <a:pt x="5309240" y="1196466"/>
                  </a:lnTo>
                  <a:lnTo>
                    <a:pt x="5299705" y="1187932"/>
                  </a:lnTo>
                  <a:lnTo>
                    <a:pt x="5307894" y="1197642"/>
                  </a:lnTo>
                  <a:close/>
                </a:path>
                <a:path w="5419725" h="2867025">
                  <a:moveTo>
                    <a:pt x="5303309" y="1201647"/>
                  </a:moveTo>
                  <a:lnTo>
                    <a:pt x="5305431" y="1199793"/>
                  </a:lnTo>
                  <a:lnTo>
                    <a:pt x="5299216" y="1188359"/>
                  </a:lnTo>
                  <a:lnTo>
                    <a:pt x="5294301" y="1192653"/>
                  </a:lnTo>
                  <a:lnTo>
                    <a:pt x="5303309" y="1201647"/>
                  </a:lnTo>
                  <a:close/>
                </a:path>
              </a:pathLst>
            </a:custGeom>
            <a:solidFill>
              <a:srgbClr val="F2D09D"/>
            </a:solidFill>
          </p:spPr>
          <p:txBody>
            <a:bodyPr wrap="square" lIns="0" tIns="0" rIns="0" bIns="0" rtlCol="0"/>
            <a:lstStyle/>
            <a:p>
              <a:endParaRPr/>
            </a:p>
          </p:txBody>
        </p:sp>
        <p:pic>
          <p:nvPicPr>
            <p:cNvPr id="9" name="object 9"/>
            <p:cNvPicPr/>
            <p:nvPr/>
          </p:nvPicPr>
          <p:blipFill>
            <a:blip r:embed="rId3" cstate="print"/>
            <a:stretch>
              <a:fillRect/>
            </a:stretch>
          </p:blipFill>
          <p:spPr>
            <a:xfrm>
              <a:off x="1072807" y="6543443"/>
              <a:ext cx="4841949" cy="2112231"/>
            </a:xfrm>
            <a:prstGeom prst="rect">
              <a:avLst/>
            </a:prstGeom>
          </p:spPr>
        </p:pic>
        <p:pic>
          <p:nvPicPr>
            <p:cNvPr id="10" name="object 10"/>
            <p:cNvPicPr/>
            <p:nvPr/>
          </p:nvPicPr>
          <p:blipFill>
            <a:blip r:embed="rId4" cstate="print"/>
            <a:stretch>
              <a:fillRect/>
            </a:stretch>
          </p:blipFill>
          <p:spPr>
            <a:xfrm>
              <a:off x="7871271" y="6659852"/>
              <a:ext cx="1594487" cy="1812219"/>
            </a:xfrm>
            <a:prstGeom prst="rect">
              <a:avLst/>
            </a:prstGeom>
          </p:spPr>
        </p:pic>
        <p:sp>
          <p:nvSpPr>
            <p:cNvPr id="11" name="object 11"/>
            <p:cNvSpPr/>
            <p:nvPr/>
          </p:nvSpPr>
          <p:spPr>
            <a:xfrm>
              <a:off x="5427357" y="6847366"/>
              <a:ext cx="3815079" cy="1881505"/>
            </a:xfrm>
            <a:custGeom>
              <a:avLst/>
              <a:gdLst/>
              <a:ahLst/>
              <a:cxnLst/>
              <a:rect l="l" t="t" r="r" b="b"/>
              <a:pathLst>
                <a:path w="3815079" h="1881504">
                  <a:moveTo>
                    <a:pt x="2536237" y="14699"/>
                  </a:moveTo>
                  <a:lnTo>
                    <a:pt x="2524579" y="10863"/>
                  </a:lnTo>
                  <a:lnTo>
                    <a:pt x="2532197" y="0"/>
                  </a:lnTo>
                  <a:lnTo>
                    <a:pt x="2538491" y="2071"/>
                  </a:lnTo>
                  <a:lnTo>
                    <a:pt x="2536237" y="14699"/>
                  </a:lnTo>
                  <a:close/>
                </a:path>
                <a:path w="3815079" h="1881504">
                  <a:moveTo>
                    <a:pt x="2547180" y="18301"/>
                  </a:moveTo>
                  <a:lnTo>
                    <a:pt x="2536237" y="14699"/>
                  </a:lnTo>
                  <a:lnTo>
                    <a:pt x="2547216" y="4942"/>
                  </a:lnTo>
                  <a:lnTo>
                    <a:pt x="2550292" y="5955"/>
                  </a:lnTo>
                  <a:lnTo>
                    <a:pt x="2547180" y="18301"/>
                  </a:lnTo>
                  <a:close/>
                </a:path>
                <a:path w="3815079" h="1881504">
                  <a:moveTo>
                    <a:pt x="2634149" y="46923"/>
                  </a:moveTo>
                  <a:lnTo>
                    <a:pt x="2548324" y="18677"/>
                  </a:lnTo>
                  <a:lnTo>
                    <a:pt x="2554369" y="7296"/>
                  </a:lnTo>
                  <a:lnTo>
                    <a:pt x="2633113" y="33211"/>
                  </a:lnTo>
                  <a:lnTo>
                    <a:pt x="2634149" y="46923"/>
                  </a:lnTo>
                  <a:close/>
                </a:path>
                <a:path w="3815079" h="1881504">
                  <a:moveTo>
                    <a:pt x="2660791" y="69060"/>
                  </a:moveTo>
                  <a:lnTo>
                    <a:pt x="2500655" y="16359"/>
                  </a:lnTo>
                  <a:lnTo>
                    <a:pt x="2501621" y="3307"/>
                  </a:lnTo>
                  <a:lnTo>
                    <a:pt x="2662830" y="56361"/>
                  </a:lnTo>
                  <a:lnTo>
                    <a:pt x="2660791" y="69060"/>
                  </a:lnTo>
                  <a:close/>
                </a:path>
                <a:path w="3815079" h="1881504">
                  <a:moveTo>
                    <a:pt x="2673091" y="99849"/>
                  </a:moveTo>
                  <a:lnTo>
                    <a:pt x="2454522" y="27917"/>
                  </a:lnTo>
                  <a:lnTo>
                    <a:pt x="2460280" y="16442"/>
                  </a:lnTo>
                  <a:lnTo>
                    <a:pt x="2463213" y="17407"/>
                  </a:lnTo>
                  <a:lnTo>
                    <a:pt x="2467254" y="5367"/>
                  </a:lnTo>
                  <a:lnTo>
                    <a:pt x="2684679" y="76922"/>
                  </a:lnTo>
                  <a:lnTo>
                    <a:pt x="2673091" y="99849"/>
                  </a:lnTo>
                  <a:close/>
                </a:path>
                <a:path w="3815079" h="1881504">
                  <a:moveTo>
                    <a:pt x="2440986" y="36832"/>
                  </a:moveTo>
                  <a:lnTo>
                    <a:pt x="2440491" y="36669"/>
                  </a:lnTo>
                  <a:lnTo>
                    <a:pt x="2440431" y="23279"/>
                  </a:lnTo>
                  <a:lnTo>
                    <a:pt x="2445723" y="25021"/>
                  </a:lnTo>
                  <a:lnTo>
                    <a:pt x="2440986" y="36832"/>
                  </a:lnTo>
                  <a:close/>
                </a:path>
                <a:path w="3815079" h="1881504">
                  <a:moveTo>
                    <a:pt x="2687788" y="118056"/>
                  </a:moveTo>
                  <a:lnTo>
                    <a:pt x="2440986" y="36832"/>
                  </a:lnTo>
                  <a:lnTo>
                    <a:pt x="2449086" y="26128"/>
                  </a:lnTo>
                  <a:lnTo>
                    <a:pt x="2689469" y="105239"/>
                  </a:lnTo>
                  <a:lnTo>
                    <a:pt x="2687788" y="118056"/>
                  </a:lnTo>
                  <a:close/>
                </a:path>
                <a:path w="3815079" h="1881504">
                  <a:moveTo>
                    <a:pt x="2698265" y="134874"/>
                  </a:moveTo>
                  <a:lnTo>
                    <a:pt x="2430489" y="46747"/>
                  </a:lnTo>
                  <a:lnTo>
                    <a:pt x="2432314" y="33978"/>
                  </a:lnTo>
                  <a:lnTo>
                    <a:pt x="2699875" y="122034"/>
                  </a:lnTo>
                  <a:lnTo>
                    <a:pt x="2698265" y="134874"/>
                  </a:lnTo>
                  <a:close/>
                </a:path>
                <a:path w="3815079" h="1881504">
                  <a:moveTo>
                    <a:pt x="2709386" y="151904"/>
                  </a:moveTo>
                  <a:lnTo>
                    <a:pt x="2403561" y="51255"/>
                  </a:lnTo>
                  <a:lnTo>
                    <a:pt x="2408246" y="39427"/>
                  </a:lnTo>
                  <a:lnTo>
                    <a:pt x="2708993" y="138405"/>
                  </a:lnTo>
                  <a:lnTo>
                    <a:pt x="2709386" y="151904"/>
                  </a:lnTo>
                  <a:close/>
                </a:path>
                <a:path w="3815079" h="1881504">
                  <a:moveTo>
                    <a:pt x="2712210" y="166203"/>
                  </a:moveTo>
                  <a:lnTo>
                    <a:pt x="2399161" y="63177"/>
                  </a:lnTo>
                  <a:lnTo>
                    <a:pt x="2400414" y="50220"/>
                  </a:lnTo>
                  <a:lnTo>
                    <a:pt x="2712175" y="152822"/>
                  </a:lnTo>
                  <a:lnTo>
                    <a:pt x="2712210" y="166203"/>
                  </a:lnTo>
                  <a:close/>
                </a:path>
                <a:path w="3815079" h="1881504">
                  <a:moveTo>
                    <a:pt x="2724939" y="170393"/>
                  </a:moveTo>
                  <a:lnTo>
                    <a:pt x="2721077" y="169122"/>
                  </a:lnTo>
                  <a:lnTo>
                    <a:pt x="2724403" y="156846"/>
                  </a:lnTo>
                  <a:lnTo>
                    <a:pt x="2728194" y="158094"/>
                  </a:lnTo>
                  <a:lnTo>
                    <a:pt x="2724939" y="170393"/>
                  </a:lnTo>
                  <a:close/>
                </a:path>
                <a:path w="3815079" h="1881504">
                  <a:moveTo>
                    <a:pt x="2383478" y="71386"/>
                  </a:moveTo>
                  <a:lnTo>
                    <a:pt x="2387591" y="59370"/>
                  </a:lnTo>
                  <a:lnTo>
                    <a:pt x="2388092" y="59534"/>
                  </a:lnTo>
                  <a:lnTo>
                    <a:pt x="2383478" y="71386"/>
                  </a:lnTo>
                  <a:close/>
                </a:path>
                <a:path w="3815079" h="1881504">
                  <a:moveTo>
                    <a:pt x="2404918" y="78442"/>
                  </a:moveTo>
                  <a:lnTo>
                    <a:pt x="2392974" y="74511"/>
                  </a:lnTo>
                  <a:lnTo>
                    <a:pt x="2391652" y="60706"/>
                  </a:lnTo>
                  <a:lnTo>
                    <a:pt x="2399519" y="63295"/>
                  </a:lnTo>
                  <a:lnTo>
                    <a:pt x="2404918" y="78442"/>
                  </a:lnTo>
                  <a:close/>
                </a:path>
                <a:path w="3815079" h="1881504">
                  <a:moveTo>
                    <a:pt x="2714820" y="180432"/>
                  </a:moveTo>
                  <a:lnTo>
                    <a:pt x="2407135" y="79172"/>
                  </a:lnTo>
                  <a:lnTo>
                    <a:pt x="2400735" y="63695"/>
                  </a:lnTo>
                  <a:lnTo>
                    <a:pt x="2719863" y="168722"/>
                  </a:lnTo>
                  <a:lnTo>
                    <a:pt x="2714820" y="180432"/>
                  </a:lnTo>
                  <a:close/>
                </a:path>
                <a:path w="3815079" h="1881504">
                  <a:moveTo>
                    <a:pt x="2723975" y="183445"/>
                  </a:moveTo>
                  <a:lnTo>
                    <a:pt x="2717395" y="181280"/>
                  </a:lnTo>
                  <a:lnTo>
                    <a:pt x="2721365" y="169216"/>
                  </a:lnTo>
                  <a:lnTo>
                    <a:pt x="2724440" y="170229"/>
                  </a:lnTo>
                  <a:lnTo>
                    <a:pt x="2723975" y="183445"/>
                  </a:lnTo>
                  <a:close/>
                </a:path>
                <a:path w="3815079" h="1881504">
                  <a:moveTo>
                    <a:pt x="2728730" y="198381"/>
                  </a:moveTo>
                  <a:lnTo>
                    <a:pt x="2374199" y="81702"/>
                  </a:lnTo>
                  <a:lnTo>
                    <a:pt x="2379171" y="69968"/>
                  </a:lnTo>
                  <a:lnTo>
                    <a:pt x="2731771" y="186011"/>
                  </a:lnTo>
                  <a:lnTo>
                    <a:pt x="2728730" y="198381"/>
                  </a:lnTo>
                  <a:close/>
                </a:path>
                <a:path w="3815079" h="1881504">
                  <a:moveTo>
                    <a:pt x="2747432" y="217906"/>
                  </a:moveTo>
                  <a:lnTo>
                    <a:pt x="2351347" y="87552"/>
                  </a:lnTo>
                  <a:lnTo>
                    <a:pt x="2352099" y="74429"/>
                  </a:lnTo>
                  <a:lnTo>
                    <a:pt x="2751832" y="205983"/>
                  </a:lnTo>
                  <a:lnTo>
                    <a:pt x="2747432" y="217906"/>
                  </a:lnTo>
                  <a:close/>
                </a:path>
                <a:path w="3815079" h="1881504">
                  <a:moveTo>
                    <a:pt x="2739600" y="228698"/>
                  </a:moveTo>
                  <a:lnTo>
                    <a:pt x="2332143" y="94602"/>
                  </a:lnTo>
                  <a:lnTo>
                    <a:pt x="2345268" y="85551"/>
                  </a:lnTo>
                  <a:lnTo>
                    <a:pt x="2743999" y="216776"/>
                  </a:lnTo>
                  <a:lnTo>
                    <a:pt x="2739600" y="228698"/>
                  </a:lnTo>
                  <a:close/>
                </a:path>
                <a:path w="3815079" h="1881504">
                  <a:moveTo>
                    <a:pt x="2756980" y="234418"/>
                  </a:moveTo>
                  <a:lnTo>
                    <a:pt x="2741030" y="229169"/>
                  </a:lnTo>
                  <a:lnTo>
                    <a:pt x="2745644" y="217317"/>
                  </a:lnTo>
                  <a:lnTo>
                    <a:pt x="2758018" y="221389"/>
                  </a:lnTo>
                  <a:lnTo>
                    <a:pt x="2756980" y="234418"/>
                  </a:lnTo>
                  <a:close/>
                </a:path>
                <a:path w="3815079" h="1881504">
                  <a:moveTo>
                    <a:pt x="2765276" y="237148"/>
                  </a:moveTo>
                  <a:lnTo>
                    <a:pt x="2760484" y="235571"/>
                  </a:lnTo>
                  <a:lnTo>
                    <a:pt x="2767029" y="224355"/>
                  </a:lnTo>
                  <a:lnTo>
                    <a:pt x="2765276" y="237148"/>
                  </a:lnTo>
                  <a:close/>
                </a:path>
                <a:path w="3815079" h="1881504">
                  <a:moveTo>
                    <a:pt x="2771210" y="239101"/>
                  </a:moveTo>
                  <a:lnTo>
                    <a:pt x="2765775" y="237312"/>
                  </a:lnTo>
                  <a:lnTo>
                    <a:pt x="2769674" y="225225"/>
                  </a:lnTo>
                  <a:lnTo>
                    <a:pt x="2771605" y="225861"/>
                  </a:lnTo>
                  <a:lnTo>
                    <a:pt x="2771210" y="239101"/>
                  </a:lnTo>
                  <a:close/>
                </a:path>
                <a:path w="3815079" h="1881504">
                  <a:moveTo>
                    <a:pt x="2759447" y="248600"/>
                  </a:moveTo>
                  <a:lnTo>
                    <a:pt x="2322451" y="104782"/>
                  </a:lnTo>
                  <a:lnTo>
                    <a:pt x="2329998" y="93896"/>
                  </a:lnTo>
                  <a:lnTo>
                    <a:pt x="2762773" y="236324"/>
                  </a:lnTo>
                  <a:lnTo>
                    <a:pt x="2759447" y="248600"/>
                  </a:lnTo>
                  <a:close/>
                </a:path>
                <a:path w="3815079" h="1881504">
                  <a:moveTo>
                    <a:pt x="2770389" y="252201"/>
                  </a:moveTo>
                  <a:lnTo>
                    <a:pt x="2767242" y="251165"/>
                  </a:lnTo>
                  <a:lnTo>
                    <a:pt x="2772643" y="239573"/>
                  </a:lnTo>
                  <a:lnTo>
                    <a:pt x="2770389" y="252201"/>
                  </a:lnTo>
                  <a:close/>
                </a:path>
                <a:path w="3815079" h="1881504">
                  <a:moveTo>
                    <a:pt x="2774358" y="266877"/>
                  </a:moveTo>
                  <a:lnTo>
                    <a:pt x="2305587" y="112602"/>
                  </a:lnTo>
                  <a:lnTo>
                    <a:pt x="2313422" y="101811"/>
                  </a:lnTo>
                  <a:lnTo>
                    <a:pt x="2780045" y="255379"/>
                  </a:lnTo>
                  <a:lnTo>
                    <a:pt x="2774358" y="266877"/>
                  </a:lnTo>
                  <a:close/>
                </a:path>
                <a:path w="3815079" h="1881504">
                  <a:moveTo>
                    <a:pt x="2787553" y="284590"/>
                  </a:moveTo>
                  <a:lnTo>
                    <a:pt x="2291624" y="121377"/>
                  </a:lnTo>
                  <a:lnTo>
                    <a:pt x="2297955" y="110090"/>
                  </a:lnTo>
                  <a:lnTo>
                    <a:pt x="2790879" y="272314"/>
                  </a:lnTo>
                  <a:lnTo>
                    <a:pt x="2787553" y="284590"/>
                  </a:lnTo>
                  <a:close/>
                </a:path>
                <a:path w="3815079" h="1881504">
                  <a:moveTo>
                    <a:pt x="2790614" y="285597"/>
                  </a:moveTo>
                  <a:lnTo>
                    <a:pt x="2792810" y="272950"/>
                  </a:lnTo>
                  <a:lnTo>
                    <a:pt x="2794813" y="273609"/>
                  </a:lnTo>
                  <a:lnTo>
                    <a:pt x="2790614" y="285597"/>
                  </a:lnTo>
                  <a:close/>
                </a:path>
                <a:path w="3815079" h="1881504">
                  <a:moveTo>
                    <a:pt x="2798530" y="301573"/>
                  </a:moveTo>
                  <a:lnTo>
                    <a:pt x="2280430" y="131063"/>
                  </a:lnTo>
                  <a:lnTo>
                    <a:pt x="2286904" y="119824"/>
                  </a:lnTo>
                  <a:lnTo>
                    <a:pt x="2801714" y="289250"/>
                  </a:lnTo>
                  <a:lnTo>
                    <a:pt x="2798530" y="301573"/>
                  </a:lnTo>
                  <a:close/>
                </a:path>
                <a:path w="3815079" h="1881504">
                  <a:moveTo>
                    <a:pt x="2801248" y="302467"/>
                  </a:moveTo>
                  <a:lnTo>
                    <a:pt x="2798530" y="301573"/>
                  </a:lnTo>
                  <a:lnTo>
                    <a:pt x="2804718" y="290239"/>
                  </a:lnTo>
                  <a:lnTo>
                    <a:pt x="2801248" y="302467"/>
                  </a:lnTo>
                  <a:close/>
                </a:path>
                <a:path w="3815079" h="1881504">
                  <a:moveTo>
                    <a:pt x="2805468" y="303856"/>
                  </a:moveTo>
                  <a:lnTo>
                    <a:pt x="2801248" y="302467"/>
                  </a:lnTo>
                  <a:lnTo>
                    <a:pt x="2805361" y="290451"/>
                  </a:lnTo>
                  <a:lnTo>
                    <a:pt x="2810296" y="292075"/>
                  </a:lnTo>
                  <a:lnTo>
                    <a:pt x="2805468" y="303856"/>
                  </a:lnTo>
                  <a:close/>
                </a:path>
                <a:path w="3815079" h="1881504">
                  <a:moveTo>
                    <a:pt x="2808364" y="318179"/>
                  </a:moveTo>
                  <a:lnTo>
                    <a:pt x="2264731" y="139266"/>
                  </a:lnTo>
                  <a:lnTo>
                    <a:pt x="2272277" y="128380"/>
                  </a:lnTo>
                  <a:lnTo>
                    <a:pt x="2811547" y="305857"/>
                  </a:lnTo>
                  <a:lnTo>
                    <a:pt x="2808364" y="318179"/>
                  </a:lnTo>
                  <a:close/>
                </a:path>
                <a:path w="3815079" h="1881504">
                  <a:moveTo>
                    <a:pt x="2815731" y="320603"/>
                  </a:moveTo>
                  <a:lnTo>
                    <a:pt x="2809580" y="318579"/>
                  </a:lnTo>
                  <a:lnTo>
                    <a:pt x="2813693" y="306563"/>
                  </a:lnTo>
                  <a:lnTo>
                    <a:pt x="2818771" y="308234"/>
                  </a:lnTo>
                  <a:lnTo>
                    <a:pt x="2815731" y="320603"/>
                  </a:lnTo>
                  <a:close/>
                </a:path>
                <a:path w="3815079" h="1881504">
                  <a:moveTo>
                    <a:pt x="2839930" y="341938"/>
                  </a:moveTo>
                  <a:lnTo>
                    <a:pt x="2249675" y="147682"/>
                  </a:lnTo>
                  <a:lnTo>
                    <a:pt x="2257436" y="136866"/>
                  </a:lnTo>
                  <a:lnTo>
                    <a:pt x="2840992" y="328917"/>
                  </a:lnTo>
                  <a:lnTo>
                    <a:pt x="2839930" y="341938"/>
                  </a:lnTo>
                  <a:close/>
                </a:path>
                <a:path w="3815079" h="1881504">
                  <a:moveTo>
                    <a:pt x="2854243" y="346648"/>
                  </a:moveTo>
                  <a:lnTo>
                    <a:pt x="2842826" y="342891"/>
                  </a:lnTo>
                  <a:lnTo>
                    <a:pt x="2849631" y="331760"/>
                  </a:lnTo>
                  <a:lnTo>
                    <a:pt x="2856139" y="333902"/>
                  </a:lnTo>
                  <a:lnTo>
                    <a:pt x="2854243" y="346648"/>
                  </a:lnTo>
                  <a:close/>
                </a:path>
                <a:path w="3815079" h="1881504">
                  <a:moveTo>
                    <a:pt x="2840189" y="355393"/>
                  </a:moveTo>
                  <a:lnTo>
                    <a:pt x="2240126" y="157909"/>
                  </a:lnTo>
                  <a:lnTo>
                    <a:pt x="2246170" y="146528"/>
                  </a:lnTo>
                  <a:lnTo>
                    <a:pt x="2844564" y="343463"/>
                  </a:lnTo>
                  <a:lnTo>
                    <a:pt x="2840189" y="355393"/>
                  </a:lnTo>
                  <a:close/>
                </a:path>
                <a:path w="3815079" h="1881504">
                  <a:moveTo>
                    <a:pt x="2840546" y="355511"/>
                  </a:moveTo>
                  <a:lnTo>
                    <a:pt x="2840189" y="355393"/>
                  </a:lnTo>
                  <a:lnTo>
                    <a:pt x="2844564" y="343463"/>
                  </a:lnTo>
                  <a:lnTo>
                    <a:pt x="2840546" y="355511"/>
                  </a:lnTo>
                  <a:close/>
                </a:path>
                <a:path w="3815079" h="1881504">
                  <a:moveTo>
                    <a:pt x="2843980" y="356641"/>
                  </a:moveTo>
                  <a:lnTo>
                    <a:pt x="2840546" y="355511"/>
                  </a:lnTo>
                  <a:lnTo>
                    <a:pt x="2844564" y="343463"/>
                  </a:lnTo>
                  <a:lnTo>
                    <a:pt x="2848736" y="344836"/>
                  </a:lnTo>
                  <a:lnTo>
                    <a:pt x="2843980" y="356641"/>
                  </a:lnTo>
                  <a:close/>
                </a:path>
                <a:path w="3815079" h="1881504">
                  <a:moveTo>
                    <a:pt x="2868189" y="377978"/>
                  </a:moveTo>
                  <a:lnTo>
                    <a:pt x="2224212" y="166042"/>
                  </a:lnTo>
                  <a:lnTo>
                    <a:pt x="2230614" y="154779"/>
                  </a:lnTo>
                  <a:lnTo>
                    <a:pt x="2877094" y="367539"/>
                  </a:lnTo>
                  <a:lnTo>
                    <a:pt x="2868189" y="377978"/>
                  </a:lnTo>
                  <a:close/>
                </a:path>
                <a:path w="3815079" h="1881504">
                  <a:moveTo>
                    <a:pt x="2868833" y="378190"/>
                  </a:moveTo>
                  <a:lnTo>
                    <a:pt x="2868189" y="377978"/>
                  </a:lnTo>
                  <a:lnTo>
                    <a:pt x="2878739" y="368080"/>
                  </a:lnTo>
                  <a:lnTo>
                    <a:pt x="2868833" y="378190"/>
                  </a:lnTo>
                  <a:close/>
                </a:path>
                <a:path w="3815079" h="1881504">
                  <a:moveTo>
                    <a:pt x="2891254" y="398939"/>
                  </a:moveTo>
                  <a:lnTo>
                    <a:pt x="2213233" y="175798"/>
                  </a:lnTo>
                  <a:lnTo>
                    <a:pt x="2214986" y="163005"/>
                  </a:lnTo>
                  <a:lnTo>
                    <a:pt x="2901017" y="388782"/>
                  </a:lnTo>
                  <a:lnTo>
                    <a:pt x="2891254" y="398939"/>
                  </a:lnTo>
                  <a:close/>
                </a:path>
                <a:path w="3815079" h="1881504">
                  <a:moveTo>
                    <a:pt x="2919468" y="421594"/>
                  </a:moveTo>
                  <a:lnTo>
                    <a:pt x="2191811" y="182119"/>
                  </a:lnTo>
                  <a:lnTo>
                    <a:pt x="2199143" y="171162"/>
                  </a:lnTo>
                  <a:lnTo>
                    <a:pt x="2922008" y="409060"/>
                  </a:lnTo>
                  <a:lnTo>
                    <a:pt x="2919468" y="421594"/>
                  </a:lnTo>
                  <a:close/>
                </a:path>
                <a:path w="3815079" h="1881504">
                  <a:moveTo>
                    <a:pt x="2924330" y="423195"/>
                  </a:moveTo>
                  <a:lnTo>
                    <a:pt x="2920683" y="421994"/>
                  </a:lnTo>
                  <a:lnTo>
                    <a:pt x="2924295" y="409813"/>
                  </a:lnTo>
                  <a:lnTo>
                    <a:pt x="2931447" y="412167"/>
                  </a:lnTo>
                  <a:lnTo>
                    <a:pt x="2924330" y="423195"/>
                  </a:lnTo>
                  <a:close/>
                </a:path>
                <a:path w="3815079" h="1881504">
                  <a:moveTo>
                    <a:pt x="2185123" y="193288"/>
                  </a:moveTo>
                  <a:lnTo>
                    <a:pt x="2182548" y="192440"/>
                  </a:lnTo>
                  <a:lnTo>
                    <a:pt x="2188950" y="181177"/>
                  </a:lnTo>
                  <a:lnTo>
                    <a:pt x="2185123" y="193288"/>
                  </a:lnTo>
                  <a:close/>
                </a:path>
                <a:path w="3815079" h="1881504">
                  <a:moveTo>
                    <a:pt x="2186482" y="193735"/>
                  </a:moveTo>
                  <a:lnTo>
                    <a:pt x="2185123" y="193288"/>
                  </a:lnTo>
                  <a:lnTo>
                    <a:pt x="2192526" y="182354"/>
                  </a:lnTo>
                  <a:lnTo>
                    <a:pt x="2186482" y="193735"/>
                  </a:lnTo>
                  <a:close/>
                </a:path>
                <a:path w="3815079" h="1881504">
                  <a:moveTo>
                    <a:pt x="2923222" y="436200"/>
                  </a:moveTo>
                  <a:lnTo>
                    <a:pt x="2188056" y="194253"/>
                  </a:lnTo>
                  <a:lnTo>
                    <a:pt x="2192526" y="182354"/>
                  </a:lnTo>
                  <a:lnTo>
                    <a:pt x="2926763" y="423995"/>
                  </a:lnTo>
                  <a:lnTo>
                    <a:pt x="2923222" y="436200"/>
                  </a:lnTo>
                  <a:close/>
                </a:path>
                <a:path w="3815079" h="1881504">
                  <a:moveTo>
                    <a:pt x="2932091" y="439119"/>
                  </a:moveTo>
                  <a:lnTo>
                    <a:pt x="2929087" y="438130"/>
                  </a:lnTo>
                  <a:lnTo>
                    <a:pt x="2934273" y="426467"/>
                  </a:lnTo>
                  <a:lnTo>
                    <a:pt x="2932091" y="439119"/>
                  </a:lnTo>
                  <a:close/>
                </a:path>
                <a:path w="3815079" h="1881504">
                  <a:moveTo>
                    <a:pt x="2935810" y="440343"/>
                  </a:moveTo>
                  <a:lnTo>
                    <a:pt x="2933807" y="439684"/>
                  </a:lnTo>
                  <a:lnTo>
                    <a:pt x="2940066" y="428373"/>
                  </a:lnTo>
                  <a:lnTo>
                    <a:pt x="2935810" y="440343"/>
                  </a:lnTo>
                  <a:close/>
                </a:path>
                <a:path w="3815079" h="1881504">
                  <a:moveTo>
                    <a:pt x="2942818" y="442649"/>
                  </a:moveTo>
                  <a:lnTo>
                    <a:pt x="2938240" y="441143"/>
                  </a:lnTo>
                  <a:lnTo>
                    <a:pt x="2946215" y="430397"/>
                  </a:lnTo>
                  <a:lnTo>
                    <a:pt x="2946716" y="430562"/>
                  </a:lnTo>
                  <a:lnTo>
                    <a:pt x="2942818" y="442649"/>
                  </a:lnTo>
                  <a:close/>
                </a:path>
                <a:path w="3815079" h="1881504">
                  <a:moveTo>
                    <a:pt x="2945321" y="443473"/>
                  </a:moveTo>
                  <a:lnTo>
                    <a:pt x="2942818" y="442649"/>
                  </a:lnTo>
                  <a:lnTo>
                    <a:pt x="2948933" y="431292"/>
                  </a:lnTo>
                  <a:lnTo>
                    <a:pt x="2950006" y="431645"/>
                  </a:lnTo>
                  <a:lnTo>
                    <a:pt x="2945321" y="443473"/>
                  </a:lnTo>
                  <a:close/>
                </a:path>
                <a:path w="3815079" h="1881504">
                  <a:moveTo>
                    <a:pt x="2958235" y="461084"/>
                  </a:moveTo>
                  <a:lnTo>
                    <a:pt x="2167709" y="200917"/>
                  </a:lnTo>
                  <a:lnTo>
                    <a:pt x="2171105" y="188674"/>
                  </a:lnTo>
                  <a:lnTo>
                    <a:pt x="2957266" y="447404"/>
                  </a:lnTo>
                  <a:lnTo>
                    <a:pt x="2958235" y="461084"/>
                  </a:lnTo>
                  <a:close/>
                </a:path>
                <a:path w="3815079" h="1881504">
                  <a:moveTo>
                    <a:pt x="2993383" y="486031"/>
                  </a:moveTo>
                  <a:lnTo>
                    <a:pt x="2154296" y="209883"/>
                  </a:lnTo>
                  <a:lnTo>
                    <a:pt x="2159417" y="198188"/>
                  </a:lnTo>
                  <a:lnTo>
                    <a:pt x="2994918" y="473156"/>
                  </a:lnTo>
                  <a:lnTo>
                    <a:pt x="2993383" y="486031"/>
                  </a:lnTo>
                  <a:close/>
                </a:path>
                <a:path w="3815079" h="1881504">
                  <a:moveTo>
                    <a:pt x="2995457" y="486713"/>
                  </a:moveTo>
                  <a:lnTo>
                    <a:pt x="2993383" y="486031"/>
                  </a:lnTo>
                  <a:lnTo>
                    <a:pt x="2999363" y="474619"/>
                  </a:lnTo>
                  <a:lnTo>
                    <a:pt x="2995457" y="486713"/>
                  </a:lnTo>
                  <a:close/>
                </a:path>
                <a:path w="3815079" h="1881504">
                  <a:moveTo>
                    <a:pt x="3007328" y="490620"/>
                  </a:moveTo>
                  <a:lnTo>
                    <a:pt x="3005469" y="490008"/>
                  </a:lnTo>
                  <a:lnTo>
                    <a:pt x="3010518" y="478290"/>
                  </a:lnTo>
                  <a:lnTo>
                    <a:pt x="3013453" y="479256"/>
                  </a:lnTo>
                  <a:lnTo>
                    <a:pt x="3007328" y="490620"/>
                  </a:lnTo>
                  <a:close/>
                </a:path>
                <a:path w="3815079" h="1881504">
                  <a:moveTo>
                    <a:pt x="3010690" y="491726"/>
                  </a:moveTo>
                  <a:lnTo>
                    <a:pt x="3013443" y="479253"/>
                  </a:lnTo>
                  <a:lnTo>
                    <a:pt x="3015595" y="479961"/>
                  </a:lnTo>
                  <a:lnTo>
                    <a:pt x="3010690" y="491726"/>
                  </a:lnTo>
                  <a:close/>
                </a:path>
                <a:path w="3815079" h="1881504">
                  <a:moveTo>
                    <a:pt x="3014623" y="493021"/>
                  </a:moveTo>
                  <a:lnTo>
                    <a:pt x="3013264" y="492574"/>
                  </a:lnTo>
                  <a:lnTo>
                    <a:pt x="3015659" y="479982"/>
                  </a:lnTo>
                  <a:lnTo>
                    <a:pt x="3017951" y="480736"/>
                  </a:lnTo>
                  <a:lnTo>
                    <a:pt x="3014623" y="493021"/>
                  </a:lnTo>
                  <a:close/>
                </a:path>
                <a:path w="3815079" h="1881504">
                  <a:moveTo>
                    <a:pt x="3021383" y="508616"/>
                  </a:moveTo>
                  <a:lnTo>
                    <a:pt x="2146535" y="220699"/>
                  </a:lnTo>
                  <a:lnTo>
                    <a:pt x="2147931" y="207788"/>
                  </a:lnTo>
                  <a:lnTo>
                    <a:pt x="3011979" y="492151"/>
                  </a:lnTo>
                  <a:lnTo>
                    <a:pt x="3021383" y="508616"/>
                  </a:lnTo>
                  <a:close/>
                </a:path>
                <a:path w="3815079" h="1881504">
                  <a:moveTo>
                    <a:pt x="3026318" y="510240"/>
                  </a:moveTo>
                  <a:lnTo>
                    <a:pt x="3021383" y="508616"/>
                  </a:lnTo>
                  <a:lnTo>
                    <a:pt x="3026211" y="496835"/>
                  </a:lnTo>
                  <a:lnTo>
                    <a:pt x="3026318" y="510240"/>
                  </a:lnTo>
                  <a:close/>
                </a:path>
                <a:path w="3815079" h="1881504">
                  <a:moveTo>
                    <a:pt x="3043984" y="516054"/>
                  </a:moveTo>
                  <a:lnTo>
                    <a:pt x="3040551" y="514924"/>
                  </a:lnTo>
                  <a:lnTo>
                    <a:pt x="3040301" y="501472"/>
                  </a:lnTo>
                  <a:lnTo>
                    <a:pt x="3046523" y="503519"/>
                  </a:lnTo>
                  <a:lnTo>
                    <a:pt x="3043984" y="516054"/>
                  </a:lnTo>
                  <a:close/>
                </a:path>
                <a:path w="3815079" h="1881504">
                  <a:moveTo>
                    <a:pt x="3065331" y="536449"/>
                  </a:moveTo>
                  <a:lnTo>
                    <a:pt x="2143991" y="233231"/>
                  </a:lnTo>
                  <a:lnTo>
                    <a:pt x="2144390" y="219992"/>
                  </a:lnTo>
                  <a:lnTo>
                    <a:pt x="3068515" y="524127"/>
                  </a:lnTo>
                  <a:lnTo>
                    <a:pt x="3065331" y="536449"/>
                  </a:lnTo>
                  <a:close/>
                </a:path>
                <a:path w="3815079" h="1881504">
                  <a:moveTo>
                    <a:pt x="3083713" y="542499"/>
                  </a:moveTo>
                  <a:lnTo>
                    <a:pt x="3084177" y="529282"/>
                  </a:lnTo>
                  <a:lnTo>
                    <a:pt x="3088898" y="530835"/>
                  </a:lnTo>
                  <a:lnTo>
                    <a:pt x="3083713" y="542499"/>
                  </a:lnTo>
                  <a:close/>
                </a:path>
                <a:path w="3815079" h="1881504">
                  <a:moveTo>
                    <a:pt x="3088151" y="543960"/>
                  </a:moveTo>
                  <a:lnTo>
                    <a:pt x="3090328" y="531306"/>
                  </a:lnTo>
                  <a:lnTo>
                    <a:pt x="3092331" y="531965"/>
                  </a:lnTo>
                  <a:lnTo>
                    <a:pt x="3088151" y="543960"/>
                  </a:lnTo>
                  <a:close/>
                </a:path>
                <a:path w="3815079" h="1881504">
                  <a:moveTo>
                    <a:pt x="3092275" y="545317"/>
                  </a:moveTo>
                  <a:lnTo>
                    <a:pt x="3093976" y="532506"/>
                  </a:lnTo>
                  <a:lnTo>
                    <a:pt x="3097552" y="533683"/>
                  </a:lnTo>
                  <a:lnTo>
                    <a:pt x="3092275" y="545317"/>
                  </a:lnTo>
                  <a:close/>
                </a:path>
                <a:path w="3815079" h="1881504">
                  <a:moveTo>
                    <a:pt x="3093363" y="545675"/>
                  </a:moveTo>
                  <a:lnTo>
                    <a:pt x="3100269" y="534578"/>
                  </a:lnTo>
                  <a:lnTo>
                    <a:pt x="3104704" y="536037"/>
                  </a:lnTo>
                  <a:lnTo>
                    <a:pt x="3093363" y="545675"/>
                  </a:lnTo>
                  <a:close/>
                </a:path>
                <a:path w="3815079" h="1881504">
                  <a:moveTo>
                    <a:pt x="3111937" y="552211"/>
                  </a:moveTo>
                  <a:lnTo>
                    <a:pt x="3111892" y="551773"/>
                  </a:lnTo>
                  <a:lnTo>
                    <a:pt x="3094734" y="546126"/>
                  </a:lnTo>
                  <a:lnTo>
                    <a:pt x="3104704" y="536037"/>
                  </a:lnTo>
                  <a:lnTo>
                    <a:pt x="3115074" y="539450"/>
                  </a:lnTo>
                  <a:lnTo>
                    <a:pt x="3112033" y="551819"/>
                  </a:lnTo>
                  <a:lnTo>
                    <a:pt x="3111937" y="552211"/>
                  </a:lnTo>
                  <a:close/>
                </a:path>
                <a:path w="3815079" h="1881504">
                  <a:moveTo>
                    <a:pt x="2111897" y="249409"/>
                  </a:moveTo>
                  <a:lnTo>
                    <a:pt x="2104888" y="247102"/>
                  </a:lnTo>
                  <a:lnTo>
                    <a:pt x="2112005" y="236075"/>
                  </a:lnTo>
                  <a:lnTo>
                    <a:pt x="2113010" y="223459"/>
                  </a:lnTo>
                  <a:lnTo>
                    <a:pt x="2113043" y="223046"/>
                  </a:lnTo>
                  <a:lnTo>
                    <a:pt x="2127276" y="227730"/>
                  </a:lnTo>
                  <a:lnTo>
                    <a:pt x="2121589" y="239229"/>
                  </a:lnTo>
                  <a:lnTo>
                    <a:pt x="2115469" y="237215"/>
                  </a:lnTo>
                  <a:lnTo>
                    <a:pt x="2111897" y="249409"/>
                  </a:lnTo>
                  <a:close/>
                </a:path>
                <a:path w="3815079" h="1881504">
                  <a:moveTo>
                    <a:pt x="3099626" y="561106"/>
                  </a:moveTo>
                  <a:lnTo>
                    <a:pt x="2133231" y="243060"/>
                  </a:lnTo>
                  <a:lnTo>
                    <a:pt x="2137283" y="231447"/>
                  </a:lnTo>
                  <a:lnTo>
                    <a:pt x="2137416" y="231067"/>
                  </a:lnTo>
                  <a:lnTo>
                    <a:pt x="3092165" y="545280"/>
                  </a:lnTo>
                  <a:lnTo>
                    <a:pt x="3092108" y="545685"/>
                  </a:lnTo>
                  <a:lnTo>
                    <a:pt x="3101323" y="548718"/>
                  </a:lnTo>
                  <a:lnTo>
                    <a:pt x="3099626" y="561106"/>
                  </a:lnTo>
                  <a:close/>
                </a:path>
                <a:path w="3815079" h="1881504">
                  <a:moveTo>
                    <a:pt x="3101323" y="548718"/>
                  </a:moveTo>
                  <a:lnTo>
                    <a:pt x="3092108" y="545685"/>
                  </a:lnTo>
                  <a:lnTo>
                    <a:pt x="3092275" y="545317"/>
                  </a:lnTo>
                  <a:lnTo>
                    <a:pt x="3101379" y="548313"/>
                  </a:lnTo>
                  <a:lnTo>
                    <a:pt x="3101323" y="548718"/>
                  </a:lnTo>
                  <a:close/>
                </a:path>
                <a:path w="3815079" h="1881504">
                  <a:moveTo>
                    <a:pt x="3113072" y="565531"/>
                  </a:moveTo>
                  <a:lnTo>
                    <a:pt x="3099626" y="561106"/>
                  </a:lnTo>
                  <a:lnTo>
                    <a:pt x="3109461" y="550973"/>
                  </a:lnTo>
                  <a:lnTo>
                    <a:pt x="3111892" y="551773"/>
                  </a:lnTo>
                  <a:lnTo>
                    <a:pt x="3113072" y="565531"/>
                  </a:lnTo>
                  <a:close/>
                </a:path>
                <a:path w="3815079" h="1881504">
                  <a:moveTo>
                    <a:pt x="3153910" y="578971"/>
                  </a:moveTo>
                  <a:lnTo>
                    <a:pt x="3118007" y="567155"/>
                  </a:lnTo>
                  <a:lnTo>
                    <a:pt x="3123098" y="555884"/>
                  </a:lnTo>
                  <a:lnTo>
                    <a:pt x="3123265" y="555515"/>
                  </a:lnTo>
                  <a:lnTo>
                    <a:pt x="3153303" y="565401"/>
                  </a:lnTo>
                  <a:lnTo>
                    <a:pt x="3153910" y="578971"/>
                  </a:lnTo>
                  <a:close/>
                </a:path>
                <a:path w="3815079" h="1881504">
                  <a:moveTo>
                    <a:pt x="3163637" y="582172"/>
                  </a:moveTo>
                  <a:lnTo>
                    <a:pt x="3153910" y="578971"/>
                  </a:lnTo>
                  <a:lnTo>
                    <a:pt x="3163745" y="568838"/>
                  </a:lnTo>
                  <a:lnTo>
                    <a:pt x="3163637" y="582172"/>
                  </a:lnTo>
                  <a:close/>
                </a:path>
                <a:path w="3815079" h="1881504">
                  <a:moveTo>
                    <a:pt x="2112469" y="249598"/>
                  </a:moveTo>
                  <a:lnTo>
                    <a:pt x="2111897" y="249409"/>
                  </a:lnTo>
                  <a:lnTo>
                    <a:pt x="2115469" y="237215"/>
                  </a:lnTo>
                  <a:lnTo>
                    <a:pt x="2116556" y="237572"/>
                  </a:lnTo>
                  <a:lnTo>
                    <a:pt x="2112469" y="249598"/>
                  </a:lnTo>
                  <a:close/>
                </a:path>
                <a:path w="3815079" h="1881504">
                  <a:moveTo>
                    <a:pt x="2114687" y="250327"/>
                  </a:moveTo>
                  <a:lnTo>
                    <a:pt x="2112469" y="249598"/>
                  </a:lnTo>
                  <a:lnTo>
                    <a:pt x="2116556" y="237572"/>
                  </a:lnTo>
                  <a:lnTo>
                    <a:pt x="2114687" y="250327"/>
                  </a:lnTo>
                  <a:close/>
                </a:path>
                <a:path w="3815079" h="1881504">
                  <a:moveTo>
                    <a:pt x="2115974" y="250751"/>
                  </a:moveTo>
                  <a:lnTo>
                    <a:pt x="2117012" y="237722"/>
                  </a:lnTo>
                  <a:lnTo>
                    <a:pt x="2119944" y="238687"/>
                  </a:lnTo>
                  <a:lnTo>
                    <a:pt x="2115974" y="250751"/>
                  </a:lnTo>
                  <a:close/>
                </a:path>
                <a:path w="3815079" h="1881504">
                  <a:moveTo>
                    <a:pt x="3164244" y="595742"/>
                  </a:moveTo>
                  <a:lnTo>
                    <a:pt x="2121762" y="252656"/>
                  </a:lnTo>
                  <a:lnTo>
                    <a:pt x="2130728" y="242236"/>
                  </a:lnTo>
                  <a:lnTo>
                    <a:pt x="3167285" y="583373"/>
                  </a:lnTo>
                  <a:lnTo>
                    <a:pt x="3164244" y="595742"/>
                  </a:lnTo>
                  <a:close/>
                </a:path>
                <a:path w="3815079" h="1881504">
                  <a:moveTo>
                    <a:pt x="3177261" y="600026"/>
                  </a:moveTo>
                  <a:lnTo>
                    <a:pt x="3165532" y="596166"/>
                  </a:lnTo>
                  <a:lnTo>
                    <a:pt x="3171790" y="584856"/>
                  </a:lnTo>
                  <a:lnTo>
                    <a:pt x="3177261" y="600026"/>
                  </a:lnTo>
                  <a:close/>
                </a:path>
                <a:path w="3815079" h="1881504">
                  <a:moveTo>
                    <a:pt x="2095252" y="257301"/>
                  </a:moveTo>
                  <a:lnTo>
                    <a:pt x="2091676" y="256124"/>
                  </a:lnTo>
                  <a:lnTo>
                    <a:pt x="2097934" y="244814"/>
                  </a:lnTo>
                  <a:lnTo>
                    <a:pt x="2101010" y="245826"/>
                  </a:lnTo>
                  <a:lnTo>
                    <a:pt x="2095252" y="257301"/>
                  </a:lnTo>
                  <a:close/>
                </a:path>
                <a:path w="3815079" h="1881504">
                  <a:moveTo>
                    <a:pt x="3190599" y="617786"/>
                  </a:moveTo>
                  <a:lnTo>
                    <a:pt x="2103047" y="259867"/>
                  </a:lnTo>
                  <a:lnTo>
                    <a:pt x="2113622" y="249977"/>
                  </a:lnTo>
                  <a:lnTo>
                    <a:pt x="3191494" y="604710"/>
                  </a:lnTo>
                  <a:lnTo>
                    <a:pt x="3190599" y="617786"/>
                  </a:lnTo>
                  <a:close/>
                </a:path>
                <a:path w="3815079" h="1881504">
                  <a:moveTo>
                    <a:pt x="3197680" y="620116"/>
                  </a:moveTo>
                  <a:lnTo>
                    <a:pt x="3192602" y="618445"/>
                  </a:lnTo>
                  <a:lnTo>
                    <a:pt x="3201149" y="607888"/>
                  </a:lnTo>
                  <a:lnTo>
                    <a:pt x="3197680" y="620116"/>
                  </a:lnTo>
                  <a:close/>
                </a:path>
                <a:path w="3815079" h="1881504">
                  <a:moveTo>
                    <a:pt x="3206262" y="622941"/>
                  </a:moveTo>
                  <a:lnTo>
                    <a:pt x="3197680" y="620116"/>
                  </a:lnTo>
                  <a:lnTo>
                    <a:pt x="3208373" y="610265"/>
                  </a:lnTo>
                  <a:lnTo>
                    <a:pt x="3206262" y="622941"/>
                  </a:lnTo>
                  <a:close/>
                </a:path>
                <a:path w="3815079" h="1881504">
                  <a:moveTo>
                    <a:pt x="3233725" y="658719"/>
                  </a:moveTo>
                  <a:lnTo>
                    <a:pt x="2080374" y="279145"/>
                  </a:lnTo>
                  <a:lnTo>
                    <a:pt x="2086553" y="268555"/>
                  </a:lnTo>
                  <a:lnTo>
                    <a:pt x="2093321" y="256666"/>
                  </a:lnTo>
                  <a:lnTo>
                    <a:pt x="3217348" y="626589"/>
                  </a:lnTo>
                  <a:lnTo>
                    <a:pt x="3213880" y="638811"/>
                  </a:lnTo>
                  <a:lnTo>
                    <a:pt x="3218262" y="640253"/>
                  </a:lnTo>
                  <a:lnTo>
                    <a:pt x="3218241" y="641000"/>
                  </a:lnTo>
                  <a:lnTo>
                    <a:pt x="3231599" y="645396"/>
                  </a:lnTo>
                  <a:lnTo>
                    <a:pt x="3233725" y="658719"/>
                  </a:lnTo>
                  <a:close/>
                </a:path>
                <a:path w="3815079" h="1881504">
                  <a:moveTo>
                    <a:pt x="3218262" y="640253"/>
                  </a:moveTo>
                  <a:lnTo>
                    <a:pt x="3218635" y="627013"/>
                  </a:lnTo>
                  <a:lnTo>
                    <a:pt x="3219136" y="627178"/>
                  </a:lnTo>
                  <a:lnTo>
                    <a:pt x="3218262" y="640253"/>
                  </a:lnTo>
                  <a:close/>
                </a:path>
                <a:path w="3815079" h="1881504">
                  <a:moveTo>
                    <a:pt x="3231599" y="645396"/>
                  </a:moveTo>
                  <a:lnTo>
                    <a:pt x="3218241" y="641000"/>
                  </a:lnTo>
                  <a:lnTo>
                    <a:pt x="3218256" y="640445"/>
                  </a:lnTo>
                  <a:lnTo>
                    <a:pt x="3224000" y="628778"/>
                  </a:lnTo>
                  <a:lnTo>
                    <a:pt x="3224286" y="628872"/>
                  </a:lnTo>
                  <a:lnTo>
                    <a:pt x="3228395" y="643588"/>
                  </a:lnTo>
                  <a:lnTo>
                    <a:pt x="3231472" y="644600"/>
                  </a:lnTo>
                  <a:lnTo>
                    <a:pt x="3231599" y="645396"/>
                  </a:lnTo>
                  <a:close/>
                </a:path>
                <a:path w="3815079" h="1881504">
                  <a:moveTo>
                    <a:pt x="2058094" y="285183"/>
                  </a:moveTo>
                  <a:lnTo>
                    <a:pt x="2062136" y="273143"/>
                  </a:lnTo>
                  <a:lnTo>
                    <a:pt x="2063709" y="273661"/>
                  </a:lnTo>
                  <a:lnTo>
                    <a:pt x="2058094" y="285183"/>
                  </a:lnTo>
                  <a:close/>
                </a:path>
                <a:path w="3815079" h="1881504">
                  <a:moveTo>
                    <a:pt x="2071898" y="289726"/>
                  </a:moveTo>
                  <a:lnTo>
                    <a:pt x="2062242" y="286548"/>
                  </a:lnTo>
                  <a:lnTo>
                    <a:pt x="2067071" y="274767"/>
                  </a:lnTo>
                  <a:lnTo>
                    <a:pt x="2073794" y="276979"/>
                  </a:lnTo>
                  <a:lnTo>
                    <a:pt x="2071898" y="289726"/>
                  </a:lnTo>
                  <a:close/>
                </a:path>
                <a:path w="3815079" h="1881504">
                  <a:moveTo>
                    <a:pt x="3257505" y="679915"/>
                  </a:moveTo>
                  <a:lnTo>
                    <a:pt x="2071898" y="289726"/>
                  </a:lnTo>
                  <a:lnTo>
                    <a:pt x="2074509" y="277215"/>
                  </a:lnTo>
                  <a:lnTo>
                    <a:pt x="3256469" y="666204"/>
                  </a:lnTo>
                  <a:lnTo>
                    <a:pt x="3257505" y="679915"/>
                  </a:lnTo>
                  <a:close/>
                </a:path>
                <a:path w="3815079" h="1881504">
                  <a:moveTo>
                    <a:pt x="3272917" y="698358"/>
                  </a:moveTo>
                  <a:lnTo>
                    <a:pt x="2050762" y="296140"/>
                  </a:lnTo>
                  <a:lnTo>
                    <a:pt x="2048439" y="282005"/>
                  </a:lnTo>
                  <a:lnTo>
                    <a:pt x="3273454" y="685164"/>
                  </a:lnTo>
                  <a:lnTo>
                    <a:pt x="3272917" y="698358"/>
                  </a:lnTo>
                  <a:close/>
                </a:path>
                <a:path w="3815079" h="1881504">
                  <a:moveTo>
                    <a:pt x="3285864" y="715988"/>
                  </a:moveTo>
                  <a:lnTo>
                    <a:pt x="2041571" y="306485"/>
                  </a:lnTo>
                  <a:lnTo>
                    <a:pt x="2048116" y="295269"/>
                  </a:lnTo>
                  <a:lnTo>
                    <a:pt x="3284736" y="702247"/>
                  </a:lnTo>
                  <a:lnTo>
                    <a:pt x="3285864" y="715988"/>
                  </a:lnTo>
                  <a:close/>
                </a:path>
                <a:path w="3815079" h="1881504">
                  <a:moveTo>
                    <a:pt x="3296732" y="732935"/>
                  </a:moveTo>
                  <a:lnTo>
                    <a:pt x="2028589" y="315583"/>
                  </a:lnTo>
                  <a:lnTo>
                    <a:pt x="2035778" y="304578"/>
                  </a:lnTo>
                  <a:lnTo>
                    <a:pt x="3299343" y="720425"/>
                  </a:lnTo>
                  <a:lnTo>
                    <a:pt x="3296732" y="732935"/>
                  </a:lnTo>
                  <a:close/>
                </a:path>
                <a:path w="3815079" h="1881504">
                  <a:moveTo>
                    <a:pt x="3307888" y="763347"/>
                  </a:moveTo>
                  <a:lnTo>
                    <a:pt x="2001767" y="333496"/>
                  </a:lnTo>
                  <a:lnTo>
                    <a:pt x="2008169" y="322233"/>
                  </a:lnTo>
                  <a:lnTo>
                    <a:pt x="2010529" y="323009"/>
                  </a:lnTo>
                  <a:lnTo>
                    <a:pt x="2013856" y="310734"/>
                  </a:lnTo>
                  <a:lnTo>
                    <a:pt x="3314613" y="738820"/>
                  </a:lnTo>
                  <a:lnTo>
                    <a:pt x="3313503" y="751825"/>
                  </a:lnTo>
                  <a:lnTo>
                    <a:pt x="3307888" y="763347"/>
                  </a:lnTo>
                  <a:close/>
                </a:path>
                <a:path w="3815079" h="1881504">
                  <a:moveTo>
                    <a:pt x="3317364" y="779836"/>
                  </a:moveTo>
                  <a:lnTo>
                    <a:pt x="1988857" y="342617"/>
                  </a:lnTo>
                  <a:lnTo>
                    <a:pt x="1993185" y="330671"/>
                  </a:lnTo>
                  <a:lnTo>
                    <a:pt x="3320476" y="767490"/>
                  </a:lnTo>
                  <a:lnTo>
                    <a:pt x="3317364" y="779836"/>
                  </a:lnTo>
                  <a:close/>
                </a:path>
                <a:path w="3815079" h="1881504">
                  <a:moveTo>
                    <a:pt x="1959585" y="346353"/>
                  </a:moveTo>
                  <a:lnTo>
                    <a:pt x="1958512" y="346000"/>
                  </a:lnTo>
                  <a:lnTo>
                    <a:pt x="1964842" y="334714"/>
                  </a:lnTo>
                  <a:lnTo>
                    <a:pt x="1959585" y="346353"/>
                  </a:lnTo>
                  <a:close/>
                </a:path>
                <a:path w="3815079" h="1881504">
                  <a:moveTo>
                    <a:pt x="3323264" y="795147"/>
                  </a:moveTo>
                  <a:lnTo>
                    <a:pt x="1977020" y="352091"/>
                  </a:lnTo>
                  <a:lnTo>
                    <a:pt x="1981133" y="340075"/>
                  </a:lnTo>
                  <a:lnTo>
                    <a:pt x="3326876" y="782966"/>
                  </a:lnTo>
                  <a:lnTo>
                    <a:pt x="3323264" y="795147"/>
                  </a:lnTo>
                  <a:close/>
                </a:path>
                <a:path w="3815079" h="1881504">
                  <a:moveTo>
                    <a:pt x="3328628" y="796913"/>
                  </a:moveTo>
                  <a:lnTo>
                    <a:pt x="3323693" y="795289"/>
                  </a:lnTo>
                  <a:lnTo>
                    <a:pt x="3331954" y="784637"/>
                  </a:lnTo>
                  <a:lnTo>
                    <a:pt x="3332240" y="784732"/>
                  </a:lnTo>
                  <a:lnTo>
                    <a:pt x="3328628" y="796913"/>
                  </a:lnTo>
                  <a:close/>
                </a:path>
                <a:path w="3815079" h="1881504">
                  <a:moveTo>
                    <a:pt x="3342074" y="801338"/>
                  </a:moveTo>
                  <a:lnTo>
                    <a:pt x="3332275" y="798113"/>
                  </a:lnTo>
                  <a:lnTo>
                    <a:pt x="3336961" y="786285"/>
                  </a:lnTo>
                  <a:lnTo>
                    <a:pt x="3345186" y="788992"/>
                  </a:lnTo>
                  <a:lnTo>
                    <a:pt x="3342074" y="801338"/>
                  </a:lnTo>
                  <a:close/>
                </a:path>
                <a:path w="3815079" h="1881504">
                  <a:moveTo>
                    <a:pt x="1956398" y="358675"/>
                  </a:moveTo>
                  <a:lnTo>
                    <a:pt x="1959139" y="346207"/>
                  </a:lnTo>
                  <a:lnTo>
                    <a:pt x="1959783" y="346419"/>
                  </a:lnTo>
                  <a:lnTo>
                    <a:pt x="1956398" y="358675"/>
                  </a:lnTo>
                  <a:close/>
                </a:path>
                <a:path w="3815079" h="1881504">
                  <a:moveTo>
                    <a:pt x="3348260" y="816744"/>
                  </a:moveTo>
                  <a:lnTo>
                    <a:pt x="1956957" y="358859"/>
                  </a:lnTo>
                  <a:lnTo>
                    <a:pt x="1961785" y="347078"/>
                  </a:lnTo>
                  <a:lnTo>
                    <a:pt x="3346437" y="802774"/>
                  </a:lnTo>
                  <a:lnTo>
                    <a:pt x="3348260" y="816744"/>
                  </a:lnTo>
                  <a:close/>
                </a:path>
                <a:path w="3815079" h="1881504">
                  <a:moveTo>
                    <a:pt x="3344647" y="828925"/>
                  </a:moveTo>
                  <a:lnTo>
                    <a:pt x="1955562" y="371770"/>
                  </a:lnTo>
                  <a:lnTo>
                    <a:pt x="1955741" y="358459"/>
                  </a:lnTo>
                  <a:lnTo>
                    <a:pt x="3347974" y="816650"/>
                  </a:lnTo>
                  <a:lnTo>
                    <a:pt x="3344647" y="828925"/>
                  </a:lnTo>
                  <a:close/>
                </a:path>
                <a:path w="3815079" h="1881504">
                  <a:moveTo>
                    <a:pt x="3352157" y="831397"/>
                  </a:moveTo>
                  <a:lnTo>
                    <a:pt x="3344647" y="828925"/>
                  </a:lnTo>
                  <a:lnTo>
                    <a:pt x="3352908" y="818274"/>
                  </a:lnTo>
                  <a:lnTo>
                    <a:pt x="3352157" y="831397"/>
                  </a:lnTo>
                  <a:close/>
                </a:path>
                <a:path w="3815079" h="1881504">
                  <a:moveTo>
                    <a:pt x="3361060" y="847697"/>
                  </a:moveTo>
                  <a:lnTo>
                    <a:pt x="1931065" y="377078"/>
                  </a:lnTo>
                  <a:lnTo>
                    <a:pt x="1934391" y="364802"/>
                  </a:lnTo>
                  <a:lnTo>
                    <a:pt x="3364673" y="835516"/>
                  </a:lnTo>
                  <a:lnTo>
                    <a:pt x="3361060" y="847697"/>
                  </a:lnTo>
                  <a:close/>
                </a:path>
                <a:path w="3815079" h="1881504">
                  <a:moveTo>
                    <a:pt x="3375935" y="879332"/>
                  </a:moveTo>
                  <a:lnTo>
                    <a:pt x="1910751" y="397133"/>
                  </a:lnTo>
                  <a:lnTo>
                    <a:pt x="1914006" y="384834"/>
                  </a:lnTo>
                  <a:lnTo>
                    <a:pt x="1920229" y="386881"/>
                  </a:lnTo>
                  <a:lnTo>
                    <a:pt x="1925486" y="375242"/>
                  </a:lnTo>
                  <a:lnTo>
                    <a:pt x="3379656" y="853817"/>
                  </a:lnTo>
                  <a:lnTo>
                    <a:pt x="3375328" y="865762"/>
                  </a:lnTo>
                  <a:lnTo>
                    <a:pt x="3375935" y="879332"/>
                  </a:lnTo>
                  <a:close/>
                </a:path>
                <a:path w="3815079" h="1881504">
                  <a:moveTo>
                    <a:pt x="1906818" y="395838"/>
                  </a:moveTo>
                  <a:lnTo>
                    <a:pt x="1899594" y="393461"/>
                  </a:lnTo>
                  <a:lnTo>
                    <a:pt x="1903922" y="381515"/>
                  </a:lnTo>
                  <a:lnTo>
                    <a:pt x="1906818" y="395838"/>
                  </a:lnTo>
                  <a:close/>
                </a:path>
                <a:path w="3815079" h="1881504">
                  <a:moveTo>
                    <a:pt x="3373753" y="891984"/>
                  </a:moveTo>
                  <a:lnTo>
                    <a:pt x="1895052" y="405336"/>
                  </a:lnTo>
                  <a:lnTo>
                    <a:pt x="1901883" y="394214"/>
                  </a:lnTo>
                  <a:lnTo>
                    <a:pt x="3383516" y="881827"/>
                  </a:lnTo>
                  <a:lnTo>
                    <a:pt x="3373753" y="891984"/>
                  </a:lnTo>
                  <a:close/>
                </a:path>
                <a:path w="3815079" h="1881504">
                  <a:moveTo>
                    <a:pt x="3385563" y="895871"/>
                  </a:moveTo>
                  <a:lnTo>
                    <a:pt x="3379975" y="894032"/>
                  </a:lnTo>
                  <a:lnTo>
                    <a:pt x="3387031" y="882984"/>
                  </a:lnTo>
                  <a:lnTo>
                    <a:pt x="3385563" y="895871"/>
                  </a:lnTo>
                  <a:close/>
                </a:path>
                <a:path w="3815079" h="1881504">
                  <a:moveTo>
                    <a:pt x="1884502" y="415234"/>
                  </a:moveTo>
                  <a:lnTo>
                    <a:pt x="1876420" y="412574"/>
                  </a:lnTo>
                  <a:lnTo>
                    <a:pt x="1881749" y="400958"/>
                  </a:lnTo>
                  <a:lnTo>
                    <a:pt x="1884502" y="415234"/>
                  </a:lnTo>
                  <a:close/>
                </a:path>
                <a:path w="3815079" h="1881504">
                  <a:moveTo>
                    <a:pt x="1888292" y="416481"/>
                  </a:moveTo>
                  <a:lnTo>
                    <a:pt x="1884502" y="415234"/>
                  </a:lnTo>
                  <a:lnTo>
                    <a:pt x="1883036" y="401381"/>
                  </a:lnTo>
                  <a:lnTo>
                    <a:pt x="1888292" y="416481"/>
                  </a:lnTo>
                  <a:close/>
                </a:path>
                <a:path w="3815079" h="1881504">
                  <a:moveTo>
                    <a:pt x="3396174" y="912733"/>
                  </a:moveTo>
                  <a:lnTo>
                    <a:pt x="1888292" y="416481"/>
                  </a:lnTo>
                  <a:lnTo>
                    <a:pt x="1891476" y="404159"/>
                  </a:lnTo>
                  <a:lnTo>
                    <a:pt x="3396211" y="899375"/>
                  </a:lnTo>
                  <a:lnTo>
                    <a:pt x="3396174" y="912733"/>
                  </a:lnTo>
                  <a:close/>
                </a:path>
                <a:path w="3815079" h="1881504">
                  <a:moveTo>
                    <a:pt x="3400394" y="914122"/>
                  </a:moveTo>
                  <a:lnTo>
                    <a:pt x="3396174" y="912733"/>
                  </a:lnTo>
                  <a:lnTo>
                    <a:pt x="3401145" y="900999"/>
                  </a:lnTo>
                  <a:lnTo>
                    <a:pt x="3400394" y="914122"/>
                  </a:lnTo>
                  <a:close/>
                </a:path>
                <a:path w="3815079" h="1881504">
                  <a:moveTo>
                    <a:pt x="3393134" y="925103"/>
                  </a:moveTo>
                  <a:lnTo>
                    <a:pt x="1866084" y="422543"/>
                  </a:lnTo>
                  <a:lnTo>
                    <a:pt x="1871199" y="410856"/>
                  </a:lnTo>
                  <a:lnTo>
                    <a:pt x="3401133" y="914365"/>
                  </a:lnTo>
                  <a:lnTo>
                    <a:pt x="3393134" y="925103"/>
                  </a:lnTo>
                  <a:close/>
                </a:path>
                <a:path w="3815079" h="1881504">
                  <a:moveTo>
                    <a:pt x="3400214" y="927433"/>
                  </a:moveTo>
                  <a:lnTo>
                    <a:pt x="3399356" y="927151"/>
                  </a:lnTo>
                  <a:lnTo>
                    <a:pt x="3402921" y="914954"/>
                  </a:lnTo>
                  <a:lnTo>
                    <a:pt x="3400214" y="927433"/>
                  </a:lnTo>
                  <a:close/>
                </a:path>
                <a:path w="3815079" h="1881504">
                  <a:moveTo>
                    <a:pt x="3410798" y="957656"/>
                  </a:moveTo>
                  <a:lnTo>
                    <a:pt x="1838618" y="440244"/>
                  </a:lnTo>
                  <a:lnTo>
                    <a:pt x="1845465" y="428179"/>
                  </a:lnTo>
                  <a:lnTo>
                    <a:pt x="1850349" y="417364"/>
                  </a:lnTo>
                  <a:lnTo>
                    <a:pt x="1846860" y="428638"/>
                  </a:lnTo>
                  <a:lnTo>
                    <a:pt x="1846599" y="429483"/>
                  </a:lnTo>
                  <a:lnTo>
                    <a:pt x="3412840" y="944941"/>
                  </a:lnTo>
                  <a:lnTo>
                    <a:pt x="3410798" y="957656"/>
                  </a:lnTo>
                  <a:close/>
                </a:path>
                <a:path w="3815079" h="1881504">
                  <a:moveTo>
                    <a:pt x="1857969" y="433225"/>
                  </a:moveTo>
                  <a:lnTo>
                    <a:pt x="1855109" y="432283"/>
                  </a:lnTo>
                  <a:lnTo>
                    <a:pt x="1858074" y="419906"/>
                  </a:lnTo>
                  <a:lnTo>
                    <a:pt x="1860362" y="420660"/>
                  </a:lnTo>
                  <a:lnTo>
                    <a:pt x="1858136" y="432349"/>
                  </a:lnTo>
                  <a:lnTo>
                    <a:pt x="1857969" y="433225"/>
                  </a:lnTo>
                  <a:close/>
                </a:path>
                <a:path w="3815079" h="1881504">
                  <a:moveTo>
                    <a:pt x="3392102" y="938116"/>
                  </a:moveTo>
                  <a:lnTo>
                    <a:pt x="1857969" y="433225"/>
                  </a:lnTo>
                  <a:lnTo>
                    <a:pt x="1860577" y="420730"/>
                  </a:lnTo>
                  <a:lnTo>
                    <a:pt x="3396710" y="926280"/>
                  </a:lnTo>
                  <a:lnTo>
                    <a:pt x="3392423" y="937291"/>
                  </a:lnTo>
                  <a:lnTo>
                    <a:pt x="3392102" y="938116"/>
                  </a:lnTo>
                  <a:close/>
                </a:path>
                <a:path w="3815079" h="1881504">
                  <a:moveTo>
                    <a:pt x="3407685" y="943245"/>
                  </a:moveTo>
                  <a:lnTo>
                    <a:pt x="3392109" y="938118"/>
                  </a:lnTo>
                  <a:lnTo>
                    <a:pt x="3402288" y="928116"/>
                  </a:lnTo>
                  <a:lnTo>
                    <a:pt x="3405721" y="929245"/>
                  </a:lnTo>
                  <a:lnTo>
                    <a:pt x="3407685" y="943245"/>
                  </a:lnTo>
                  <a:close/>
                </a:path>
                <a:path w="3815079" h="1881504">
                  <a:moveTo>
                    <a:pt x="1836544" y="439561"/>
                  </a:moveTo>
                  <a:lnTo>
                    <a:pt x="1832862" y="438349"/>
                  </a:lnTo>
                  <a:lnTo>
                    <a:pt x="1837588" y="426517"/>
                  </a:lnTo>
                  <a:lnTo>
                    <a:pt x="1840090" y="427341"/>
                  </a:lnTo>
                  <a:lnTo>
                    <a:pt x="1836544" y="439561"/>
                  </a:lnTo>
                  <a:close/>
                </a:path>
                <a:path w="3815079" h="1881504">
                  <a:moveTo>
                    <a:pt x="3418925" y="960331"/>
                  </a:moveTo>
                  <a:lnTo>
                    <a:pt x="3411227" y="957798"/>
                  </a:lnTo>
                  <a:lnTo>
                    <a:pt x="3420872" y="947585"/>
                  </a:lnTo>
                  <a:lnTo>
                    <a:pt x="3418925" y="960331"/>
                  </a:lnTo>
                  <a:close/>
                </a:path>
                <a:path w="3815079" h="1881504">
                  <a:moveTo>
                    <a:pt x="3415625" y="972615"/>
                  </a:moveTo>
                  <a:lnTo>
                    <a:pt x="1823477" y="448630"/>
                  </a:lnTo>
                  <a:lnTo>
                    <a:pt x="1829383" y="437204"/>
                  </a:lnTo>
                  <a:lnTo>
                    <a:pt x="3419203" y="960422"/>
                  </a:lnTo>
                  <a:lnTo>
                    <a:pt x="3415625" y="972615"/>
                  </a:lnTo>
                  <a:close/>
                </a:path>
                <a:path w="3815079" h="1881504">
                  <a:moveTo>
                    <a:pt x="3418020" y="986773"/>
                  </a:moveTo>
                  <a:lnTo>
                    <a:pt x="1821094" y="461217"/>
                  </a:lnTo>
                  <a:lnTo>
                    <a:pt x="1825279" y="449224"/>
                  </a:lnTo>
                  <a:lnTo>
                    <a:pt x="3426139" y="976075"/>
                  </a:lnTo>
                  <a:lnTo>
                    <a:pt x="3418020" y="986773"/>
                  </a:lnTo>
                  <a:close/>
                </a:path>
                <a:path w="3815079" h="1881504">
                  <a:moveTo>
                    <a:pt x="3428391" y="990186"/>
                  </a:moveTo>
                  <a:lnTo>
                    <a:pt x="3423957" y="988727"/>
                  </a:lnTo>
                  <a:lnTo>
                    <a:pt x="3429429" y="977158"/>
                  </a:lnTo>
                  <a:lnTo>
                    <a:pt x="3428391" y="990186"/>
                  </a:lnTo>
                  <a:close/>
                </a:path>
                <a:path w="3815079" h="1881504">
                  <a:moveTo>
                    <a:pt x="1799029" y="467325"/>
                  </a:moveTo>
                  <a:lnTo>
                    <a:pt x="1795954" y="466313"/>
                  </a:lnTo>
                  <a:lnTo>
                    <a:pt x="1800210" y="454343"/>
                  </a:lnTo>
                  <a:lnTo>
                    <a:pt x="1799029" y="467325"/>
                  </a:lnTo>
                  <a:close/>
                </a:path>
                <a:path w="3815079" h="1881504">
                  <a:moveTo>
                    <a:pt x="1806467" y="469773"/>
                  </a:moveTo>
                  <a:lnTo>
                    <a:pt x="1803964" y="468949"/>
                  </a:lnTo>
                  <a:lnTo>
                    <a:pt x="1808006" y="456909"/>
                  </a:lnTo>
                  <a:lnTo>
                    <a:pt x="1806467" y="469773"/>
                  </a:lnTo>
                  <a:close/>
                </a:path>
                <a:path w="3815079" h="1881504">
                  <a:moveTo>
                    <a:pt x="3434720" y="1005639"/>
                  </a:moveTo>
                  <a:lnTo>
                    <a:pt x="1806467" y="469773"/>
                  </a:lnTo>
                  <a:lnTo>
                    <a:pt x="1810294" y="457662"/>
                  </a:lnTo>
                  <a:lnTo>
                    <a:pt x="3435042" y="992375"/>
                  </a:lnTo>
                  <a:lnTo>
                    <a:pt x="3434720" y="1005639"/>
                  </a:lnTo>
                  <a:close/>
                </a:path>
                <a:path w="3815079" h="1881504">
                  <a:moveTo>
                    <a:pt x="3436546" y="1019610"/>
                  </a:moveTo>
                  <a:lnTo>
                    <a:pt x="1786228" y="476482"/>
                  </a:lnTo>
                  <a:lnTo>
                    <a:pt x="1789231" y="464100"/>
                  </a:lnTo>
                  <a:lnTo>
                    <a:pt x="3442802" y="1008299"/>
                  </a:lnTo>
                  <a:lnTo>
                    <a:pt x="3436546" y="1019610"/>
                  </a:lnTo>
                  <a:close/>
                </a:path>
                <a:path w="3815079" h="1881504">
                  <a:moveTo>
                    <a:pt x="3443907" y="1022033"/>
                  </a:moveTo>
                  <a:lnTo>
                    <a:pt x="3441336" y="1021187"/>
                  </a:lnTo>
                  <a:lnTo>
                    <a:pt x="3446020" y="1009358"/>
                  </a:lnTo>
                  <a:lnTo>
                    <a:pt x="3443907" y="1022033"/>
                  </a:lnTo>
                  <a:close/>
                </a:path>
                <a:path w="3815079" h="1881504">
                  <a:moveTo>
                    <a:pt x="1778143" y="487191"/>
                  </a:moveTo>
                  <a:lnTo>
                    <a:pt x="1775783" y="486415"/>
                  </a:lnTo>
                  <a:lnTo>
                    <a:pt x="1781041" y="474775"/>
                  </a:lnTo>
                  <a:lnTo>
                    <a:pt x="1782185" y="475152"/>
                  </a:lnTo>
                  <a:lnTo>
                    <a:pt x="1778143" y="487191"/>
                  </a:lnTo>
                  <a:close/>
                </a:path>
                <a:path w="3815079" h="1881504">
                  <a:moveTo>
                    <a:pt x="3448665" y="1036969"/>
                  </a:moveTo>
                  <a:lnTo>
                    <a:pt x="1781719" y="488368"/>
                  </a:lnTo>
                  <a:lnTo>
                    <a:pt x="1788837" y="477341"/>
                  </a:lnTo>
                  <a:lnTo>
                    <a:pt x="3452349" y="1024811"/>
                  </a:lnTo>
                  <a:lnTo>
                    <a:pt x="3448665" y="1036969"/>
                  </a:lnTo>
                  <a:close/>
                </a:path>
                <a:path w="3815079" h="1881504">
                  <a:moveTo>
                    <a:pt x="3459393" y="1040500"/>
                  </a:moveTo>
                  <a:lnTo>
                    <a:pt x="3454244" y="1038805"/>
                  </a:lnTo>
                  <a:lnTo>
                    <a:pt x="3462148" y="1028036"/>
                  </a:lnTo>
                  <a:lnTo>
                    <a:pt x="3463221" y="1028389"/>
                  </a:lnTo>
                  <a:lnTo>
                    <a:pt x="3459393" y="1040500"/>
                  </a:lnTo>
                  <a:close/>
                </a:path>
                <a:path w="3815079" h="1881504">
                  <a:moveTo>
                    <a:pt x="1755737" y="493188"/>
                  </a:moveTo>
                  <a:lnTo>
                    <a:pt x="1754593" y="492811"/>
                  </a:lnTo>
                  <a:lnTo>
                    <a:pt x="1761925" y="481854"/>
                  </a:lnTo>
                  <a:lnTo>
                    <a:pt x="1755737" y="493188"/>
                  </a:lnTo>
                  <a:close/>
                </a:path>
                <a:path w="3815079" h="1881504">
                  <a:moveTo>
                    <a:pt x="3462575" y="1054917"/>
                  </a:moveTo>
                  <a:lnTo>
                    <a:pt x="1766020" y="496572"/>
                  </a:lnTo>
                  <a:lnTo>
                    <a:pt x="1770848" y="484791"/>
                  </a:lnTo>
                  <a:lnTo>
                    <a:pt x="3469764" y="1043913"/>
                  </a:lnTo>
                  <a:lnTo>
                    <a:pt x="3462575" y="1054917"/>
                  </a:lnTo>
                  <a:close/>
                </a:path>
                <a:path w="3815079" h="1881504">
                  <a:moveTo>
                    <a:pt x="1761191" y="508353"/>
                  </a:moveTo>
                  <a:lnTo>
                    <a:pt x="1754325" y="506093"/>
                  </a:lnTo>
                  <a:lnTo>
                    <a:pt x="1758939" y="494241"/>
                  </a:lnTo>
                  <a:lnTo>
                    <a:pt x="1761191" y="508353"/>
                  </a:lnTo>
                  <a:close/>
                </a:path>
                <a:path w="3815079" h="1881504">
                  <a:moveTo>
                    <a:pt x="3470048" y="1070747"/>
                  </a:moveTo>
                  <a:lnTo>
                    <a:pt x="1761191" y="508353"/>
                  </a:lnTo>
                  <a:lnTo>
                    <a:pt x="1767522" y="497066"/>
                  </a:lnTo>
                  <a:lnTo>
                    <a:pt x="3473160" y="1058401"/>
                  </a:lnTo>
                  <a:lnTo>
                    <a:pt x="3470048" y="1070747"/>
                  </a:lnTo>
                  <a:close/>
                </a:path>
                <a:path w="3815079" h="1881504">
                  <a:moveTo>
                    <a:pt x="1733636" y="512654"/>
                  </a:moveTo>
                  <a:lnTo>
                    <a:pt x="1730203" y="511524"/>
                  </a:lnTo>
                  <a:lnTo>
                    <a:pt x="1734531" y="499579"/>
                  </a:lnTo>
                  <a:lnTo>
                    <a:pt x="1737606" y="500591"/>
                  </a:lnTo>
                  <a:lnTo>
                    <a:pt x="1733636" y="512654"/>
                  </a:lnTo>
                  <a:close/>
                </a:path>
                <a:path w="3815079" h="1881504">
                  <a:moveTo>
                    <a:pt x="3491254" y="1091095"/>
                  </a:moveTo>
                  <a:lnTo>
                    <a:pt x="1739556" y="514602"/>
                  </a:lnTo>
                  <a:lnTo>
                    <a:pt x="1743311" y="502468"/>
                  </a:lnTo>
                  <a:lnTo>
                    <a:pt x="3492077" y="1077996"/>
                  </a:lnTo>
                  <a:lnTo>
                    <a:pt x="3491254" y="1091095"/>
                  </a:lnTo>
                  <a:close/>
                </a:path>
                <a:path w="3815079" h="1881504">
                  <a:moveTo>
                    <a:pt x="1732224" y="525559"/>
                  </a:moveTo>
                  <a:lnTo>
                    <a:pt x="1726431" y="523653"/>
                  </a:lnTo>
                  <a:lnTo>
                    <a:pt x="1732403" y="512248"/>
                  </a:lnTo>
                  <a:lnTo>
                    <a:pt x="1732224" y="525559"/>
                  </a:lnTo>
                  <a:close/>
                </a:path>
                <a:path w="3815079" h="1881504">
                  <a:moveTo>
                    <a:pt x="3508954" y="1110291"/>
                  </a:moveTo>
                  <a:lnTo>
                    <a:pt x="1732224" y="525559"/>
                  </a:lnTo>
                  <a:lnTo>
                    <a:pt x="1735264" y="513190"/>
                  </a:lnTo>
                  <a:lnTo>
                    <a:pt x="3507632" y="1096486"/>
                  </a:lnTo>
                  <a:lnTo>
                    <a:pt x="3508954" y="1110291"/>
                  </a:lnTo>
                  <a:close/>
                </a:path>
                <a:path w="3815079" h="1881504">
                  <a:moveTo>
                    <a:pt x="1712025" y="532261"/>
                  </a:moveTo>
                  <a:lnTo>
                    <a:pt x="1705104" y="529984"/>
                  </a:lnTo>
                  <a:lnTo>
                    <a:pt x="1709051" y="517933"/>
                  </a:lnTo>
                  <a:lnTo>
                    <a:pt x="1716418" y="520358"/>
                  </a:lnTo>
                  <a:lnTo>
                    <a:pt x="1712181" y="531838"/>
                  </a:lnTo>
                  <a:lnTo>
                    <a:pt x="1712025" y="532261"/>
                  </a:lnTo>
                  <a:close/>
                </a:path>
                <a:path w="3815079" h="1881504">
                  <a:moveTo>
                    <a:pt x="1719398" y="534688"/>
                  </a:moveTo>
                  <a:lnTo>
                    <a:pt x="1715297" y="533338"/>
                  </a:lnTo>
                  <a:lnTo>
                    <a:pt x="1719278" y="521299"/>
                  </a:lnTo>
                  <a:lnTo>
                    <a:pt x="1722998" y="522523"/>
                  </a:lnTo>
                  <a:lnTo>
                    <a:pt x="1719526" y="534255"/>
                  </a:lnTo>
                  <a:lnTo>
                    <a:pt x="1719398" y="534688"/>
                  </a:lnTo>
                  <a:close/>
                </a:path>
                <a:path w="3815079" h="1881504">
                  <a:moveTo>
                    <a:pt x="1719534" y="534258"/>
                  </a:moveTo>
                  <a:lnTo>
                    <a:pt x="1722998" y="522523"/>
                  </a:lnTo>
                  <a:lnTo>
                    <a:pt x="1723212" y="522594"/>
                  </a:lnTo>
                  <a:lnTo>
                    <a:pt x="1719534" y="534258"/>
                  </a:lnTo>
                  <a:close/>
                </a:path>
                <a:path w="3815079" h="1881504">
                  <a:moveTo>
                    <a:pt x="3516892" y="1139643"/>
                  </a:moveTo>
                  <a:lnTo>
                    <a:pt x="1702684" y="542578"/>
                  </a:lnTo>
                  <a:lnTo>
                    <a:pt x="1708953" y="531250"/>
                  </a:lnTo>
                  <a:lnTo>
                    <a:pt x="1719399" y="534688"/>
                  </a:lnTo>
                  <a:lnTo>
                    <a:pt x="1723212" y="522594"/>
                  </a:lnTo>
                  <a:lnTo>
                    <a:pt x="3519826" y="1113869"/>
                  </a:lnTo>
                  <a:lnTo>
                    <a:pt x="3517449" y="1125961"/>
                  </a:lnTo>
                  <a:lnTo>
                    <a:pt x="3516892" y="1139643"/>
                  </a:lnTo>
                  <a:close/>
                </a:path>
                <a:path w="3815079" h="1881504">
                  <a:moveTo>
                    <a:pt x="3525117" y="1142350"/>
                  </a:moveTo>
                  <a:lnTo>
                    <a:pt x="3516892" y="1139643"/>
                  </a:lnTo>
                  <a:lnTo>
                    <a:pt x="3519435" y="1127090"/>
                  </a:lnTo>
                  <a:lnTo>
                    <a:pt x="3526801" y="1129514"/>
                  </a:lnTo>
                  <a:lnTo>
                    <a:pt x="3525117" y="1142350"/>
                  </a:lnTo>
                  <a:close/>
                </a:path>
                <a:path w="3815079" h="1881504">
                  <a:moveTo>
                    <a:pt x="3533413" y="1145081"/>
                  </a:moveTo>
                  <a:lnTo>
                    <a:pt x="3525403" y="1142444"/>
                  </a:lnTo>
                  <a:lnTo>
                    <a:pt x="3534250" y="1131965"/>
                  </a:lnTo>
                  <a:lnTo>
                    <a:pt x="3533413" y="1145081"/>
                  </a:lnTo>
                  <a:close/>
                </a:path>
                <a:path w="3815079" h="1881504">
                  <a:moveTo>
                    <a:pt x="3552044" y="1164582"/>
                  </a:moveTo>
                  <a:lnTo>
                    <a:pt x="1692992" y="552758"/>
                  </a:lnTo>
                  <a:lnTo>
                    <a:pt x="1694244" y="539800"/>
                  </a:lnTo>
                  <a:lnTo>
                    <a:pt x="3554941" y="1152166"/>
                  </a:lnTo>
                  <a:lnTo>
                    <a:pt x="3552044" y="1164582"/>
                  </a:lnTo>
                  <a:close/>
                </a:path>
                <a:path w="3815079" h="1881504">
                  <a:moveTo>
                    <a:pt x="3557264" y="1166300"/>
                  </a:moveTo>
                  <a:lnTo>
                    <a:pt x="3555047" y="1165570"/>
                  </a:lnTo>
                  <a:lnTo>
                    <a:pt x="3559803" y="1153766"/>
                  </a:lnTo>
                  <a:lnTo>
                    <a:pt x="3561520" y="1154331"/>
                  </a:lnTo>
                  <a:lnTo>
                    <a:pt x="3557264" y="1166300"/>
                  </a:lnTo>
                  <a:close/>
                </a:path>
                <a:path w="3815079" h="1881504">
                  <a:moveTo>
                    <a:pt x="3581832" y="1187756"/>
                  </a:moveTo>
                  <a:lnTo>
                    <a:pt x="1676649" y="560750"/>
                  </a:lnTo>
                  <a:lnTo>
                    <a:pt x="1681835" y="549086"/>
                  </a:lnTo>
                  <a:lnTo>
                    <a:pt x="3587375" y="1176210"/>
                  </a:lnTo>
                  <a:lnTo>
                    <a:pt x="3581832" y="1187756"/>
                  </a:lnTo>
                  <a:close/>
                </a:path>
                <a:path w="3815079" h="1881504">
                  <a:moveTo>
                    <a:pt x="3590700" y="1190674"/>
                  </a:moveTo>
                  <a:lnTo>
                    <a:pt x="3581832" y="1187756"/>
                  </a:lnTo>
                  <a:lnTo>
                    <a:pt x="3592811" y="1177999"/>
                  </a:lnTo>
                  <a:lnTo>
                    <a:pt x="3590700" y="1190674"/>
                  </a:lnTo>
                  <a:close/>
                </a:path>
                <a:path w="3815079" h="1881504">
                  <a:moveTo>
                    <a:pt x="3602428" y="1194534"/>
                  </a:moveTo>
                  <a:lnTo>
                    <a:pt x="3599925" y="1193710"/>
                  </a:lnTo>
                  <a:lnTo>
                    <a:pt x="3601249" y="1180776"/>
                  </a:lnTo>
                  <a:lnTo>
                    <a:pt x="3604253" y="1181765"/>
                  </a:lnTo>
                  <a:lnTo>
                    <a:pt x="3602428" y="1194534"/>
                  </a:lnTo>
                  <a:close/>
                </a:path>
                <a:path w="3815079" h="1881504">
                  <a:moveTo>
                    <a:pt x="1665240" y="570365"/>
                  </a:moveTo>
                  <a:lnTo>
                    <a:pt x="1662522" y="569471"/>
                  </a:lnTo>
                  <a:lnTo>
                    <a:pt x="1668567" y="558090"/>
                  </a:lnTo>
                  <a:lnTo>
                    <a:pt x="1669640" y="558443"/>
                  </a:lnTo>
                  <a:lnTo>
                    <a:pt x="1665240" y="570365"/>
                  </a:lnTo>
                  <a:close/>
                </a:path>
                <a:path w="3815079" h="1881504">
                  <a:moveTo>
                    <a:pt x="3591736" y="1204385"/>
                  </a:moveTo>
                  <a:lnTo>
                    <a:pt x="1665240" y="570365"/>
                  </a:lnTo>
                  <a:lnTo>
                    <a:pt x="1671356" y="559008"/>
                  </a:lnTo>
                  <a:lnTo>
                    <a:pt x="3595993" y="1192416"/>
                  </a:lnTo>
                  <a:lnTo>
                    <a:pt x="3591736" y="1204385"/>
                  </a:lnTo>
                  <a:close/>
                </a:path>
                <a:path w="3815079" h="1881504">
                  <a:moveTo>
                    <a:pt x="1657536" y="569112"/>
                  </a:moveTo>
                  <a:lnTo>
                    <a:pt x="1658088" y="568011"/>
                  </a:lnTo>
                  <a:lnTo>
                    <a:pt x="1658589" y="568176"/>
                  </a:lnTo>
                  <a:lnTo>
                    <a:pt x="1657536" y="569112"/>
                  </a:lnTo>
                  <a:close/>
                </a:path>
                <a:path w="3815079" h="1881504">
                  <a:moveTo>
                    <a:pt x="1652330" y="579487"/>
                  </a:moveTo>
                  <a:lnTo>
                    <a:pt x="1657536" y="569112"/>
                  </a:lnTo>
                  <a:lnTo>
                    <a:pt x="1658589" y="568176"/>
                  </a:lnTo>
                  <a:lnTo>
                    <a:pt x="1652330" y="579487"/>
                  </a:lnTo>
                  <a:close/>
                </a:path>
                <a:path w="3815079" h="1881504">
                  <a:moveTo>
                    <a:pt x="3623312" y="1228147"/>
                  </a:moveTo>
                  <a:lnTo>
                    <a:pt x="1652330" y="579487"/>
                  </a:lnTo>
                  <a:lnTo>
                    <a:pt x="1658589" y="568176"/>
                  </a:lnTo>
                  <a:lnTo>
                    <a:pt x="3625709" y="1215566"/>
                  </a:lnTo>
                  <a:lnTo>
                    <a:pt x="3623312" y="1228147"/>
                  </a:lnTo>
                  <a:close/>
                </a:path>
                <a:path w="3815079" h="1881504">
                  <a:moveTo>
                    <a:pt x="3627961" y="1229677"/>
                  </a:moveTo>
                  <a:lnTo>
                    <a:pt x="3623312" y="1228147"/>
                  </a:lnTo>
                  <a:lnTo>
                    <a:pt x="3628001" y="1217602"/>
                  </a:lnTo>
                  <a:lnTo>
                    <a:pt x="3628498" y="1216484"/>
                  </a:lnTo>
                  <a:lnTo>
                    <a:pt x="3632575" y="1217826"/>
                  </a:lnTo>
                  <a:lnTo>
                    <a:pt x="3627961" y="1229677"/>
                  </a:lnTo>
                  <a:close/>
                </a:path>
                <a:path w="3815079" h="1881504">
                  <a:moveTo>
                    <a:pt x="3632753" y="1231254"/>
                  </a:moveTo>
                  <a:lnTo>
                    <a:pt x="3628819" y="1229960"/>
                  </a:lnTo>
                  <a:lnTo>
                    <a:pt x="3632926" y="1219223"/>
                  </a:lnTo>
                  <a:lnTo>
                    <a:pt x="3633362" y="1218085"/>
                  </a:lnTo>
                  <a:lnTo>
                    <a:pt x="3636866" y="1219238"/>
                  </a:lnTo>
                  <a:lnTo>
                    <a:pt x="3632753" y="1231254"/>
                  </a:lnTo>
                  <a:close/>
                </a:path>
                <a:path w="3815079" h="1881504">
                  <a:moveTo>
                    <a:pt x="1652330" y="579487"/>
                  </a:moveTo>
                  <a:lnTo>
                    <a:pt x="1647609" y="577933"/>
                  </a:lnTo>
                  <a:lnTo>
                    <a:pt x="1657536" y="569112"/>
                  </a:lnTo>
                  <a:lnTo>
                    <a:pt x="1652330" y="579487"/>
                  </a:lnTo>
                  <a:close/>
                </a:path>
                <a:path w="3815079" h="1881504">
                  <a:moveTo>
                    <a:pt x="3666546" y="1255746"/>
                  </a:moveTo>
                  <a:lnTo>
                    <a:pt x="1636130" y="587525"/>
                  </a:lnTo>
                  <a:lnTo>
                    <a:pt x="1642388" y="576215"/>
                  </a:lnTo>
                  <a:lnTo>
                    <a:pt x="3672090" y="1244200"/>
                  </a:lnTo>
                  <a:lnTo>
                    <a:pt x="3666546" y="1255746"/>
                  </a:lnTo>
                  <a:close/>
                </a:path>
                <a:path w="3815079" h="1881504">
                  <a:moveTo>
                    <a:pt x="3672125" y="1257582"/>
                  </a:moveTo>
                  <a:lnTo>
                    <a:pt x="3667261" y="1255981"/>
                  </a:lnTo>
                  <a:lnTo>
                    <a:pt x="3672090" y="1244200"/>
                  </a:lnTo>
                  <a:lnTo>
                    <a:pt x="3674307" y="1244930"/>
                  </a:lnTo>
                  <a:lnTo>
                    <a:pt x="3672125" y="1257582"/>
                  </a:lnTo>
                  <a:close/>
                </a:path>
                <a:path w="3815079" h="1881504">
                  <a:moveTo>
                    <a:pt x="3681207" y="1260571"/>
                  </a:moveTo>
                  <a:lnTo>
                    <a:pt x="3679132" y="1259888"/>
                  </a:lnTo>
                  <a:lnTo>
                    <a:pt x="3679813" y="1246742"/>
                  </a:lnTo>
                  <a:lnTo>
                    <a:pt x="3688467" y="1249590"/>
                  </a:lnTo>
                  <a:lnTo>
                    <a:pt x="3681207" y="1260571"/>
                  </a:lnTo>
                  <a:close/>
                </a:path>
                <a:path w="3815079" h="1881504">
                  <a:moveTo>
                    <a:pt x="3691292" y="1263890"/>
                  </a:moveTo>
                  <a:lnTo>
                    <a:pt x="3683425" y="1261301"/>
                  </a:lnTo>
                  <a:lnTo>
                    <a:pt x="3688826" y="1249708"/>
                  </a:lnTo>
                  <a:lnTo>
                    <a:pt x="3691901" y="1250720"/>
                  </a:lnTo>
                  <a:lnTo>
                    <a:pt x="3691292" y="1263890"/>
                  </a:lnTo>
                  <a:close/>
                </a:path>
                <a:path w="3815079" h="1881504">
                  <a:moveTo>
                    <a:pt x="3681172" y="1273929"/>
                  </a:moveTo>
                  <a:lnTo>
                    <a:pt x="1626867" y="597847"/>
                  </a:lnTo>
                  <a:lnTo>
                    <a:pt x="1631123" y="585877"/>
                  </a:lnTo>
                  <a:lnTo>
                    <a:pt x="3685571" y="1262007"/>
                  </a:lnTo>
                  <a:lnTo>
                    <a:pt x="3681172" y="1273929"/>
                  </a:lnTo>
                  <a:close/>
                </a:path>
                <a:path w="3815079" h="1881504">
                  <a:moveTo>
                    <a:pt x="3689682" y="1276730"/>
                  </a:moveTo>
                  <a:lnTo>
                    <a:pt x="3687502" y="1262643"/>
                  </a:lnTo>
                  <a:lnTo>
                    <a:pt x="3695386" y="1265237"/>
                  </a:lnTo>
                  <a:lnTo>
                    <a:pt x="3689682" y="1276730"/>
                  </a:lnTo>
                  <a:close/>
                </a:path>
                <a:path w="3815079" h="1881504">
                  <a:moveTo>
                    <a:pt x="3694045" y="1278166"/>
                  </a:moveTo>
                  <a:lnTo>
                    <a:pt x="3695386" y="1265237"/>
                  </a:lnTo>
                  <a:lnTo>
                    <a:pt x="3695870" y="1265396"/>
                  </a:lnTo>
                  <a:lnTo>
                    <a:pt x="3694045" y="1278166"/>
                  </a:lnTo>
                  <a:close/>
                </a:path>
                <a:path w="3815079" h="1881504">
                  <a:moveTo>
                    <a:pt x="3689861" y="1290159"/>
                  </a:moveTo>
                  <a:lnTo>
                    <a:pt x="1614171" y="607039"/>
                  </a:lnTo>
                  <a:lnTo>
                    <a:pt x="1618928" y="595234"/>
                  </a:lnTo>
                  <a:lnTo>
                    <a:pt x="3693616" y="1278025"/>
                  </a:lnTo>
                  <a:lnTo>
                    <a:pt x="3689861" y="1290159"/>
                  </a:lnTo>
                  <a:close/>
                </a:path>
                <a:path w="3815079" h="1881504">
                  <a:moveTo>
                    <a:pt x="3698586" y="1293031"/>
                  </a:moveTo>
                  <a:lnTo>
                    <a:pt x="3695439" y="1291995"/>
                  </a:lnTo>
                  <a:lnTo>
                    <a:pt x="3702413" y="1280920"/>
                  </a:lnTo>
                  <a:lnTo>
                    <a:pt x="3702914" y="1281085"/>
                  </a:lnTo>
                  <a:lnTo>
                    <a:pt x="3698586" y="1293031"/>
                  </a:lnTo>
                  <a:close/>
                </a:path>
                <a:path w="3815079" h="1881504">
                  <a:moveTo>
                    <a:pt x="3702197" y="1307589"/>
                  </a:moveTo>
                  <a:lnTo>
                    <a:pt x="1599830" y="615689"/>
                  </a:lnTo>
                  <a:lnTo>
                    <a:pt x="1605088" y="604049"/>
                  </a:lnTo>
                  <a:lnTo>
                    <a:pt x="3712819" y="1297715"/>
                  </a:lnTo>
                  <a:lnTo>
                    <a:pt x="3702197" y="1307589"/>
                  </a:lnTo>
                  <a:close/>
                </a:path>
                <a:path w="3815079" h="1881504">
                  <a:moveTo>
                    <a:pt x="3697943" y="1319559"/>
                  </a:moveTo>
                  <a:lnTo>
                    <a:pt x="3704843" y="1308460"/>
                  </a:lnTo>
                  <a:lnTo>
                    <a:pt x="3702197" y="1307589"/>
                  </a:lnTo>
                  <a:lnTo>
                    <a:pt x="3714249" y="1298185"/>
                  </a:lnTo>
                  <a:lnTo>
                    <a:pt x="3705090" y="1308541"/>
                  </a:lnTo>
                  <a:lnTo>
                    <a:pt x="3697943" y="1319559"/>
                  </a:lnTo>
                  <a:close/>
                </a:path>
                <a:path w="3815079" h="1881504">
                  <a:moveTo>
                    <a:pt x="3697943" y="1319559"/>
                  </a:moveTo>
                  <a:lnTo>
                    <a:pt x="1585990" y="624504"/>
                  </a:lnTo>
                  <a:lnTo>
                    <a:pt x="1589960" y="612441"/>
                  </a:lnTo>
                  <a:lnTo>
                    <a:pt x="3704843" y="1308460"/>
                  </a:lnTo>
                  <a:lnTo>
                    <a:pt x="3697943" y="1319559"/>
                  </a:lnTo>
                  <a:close/>
                </a:path>
                <a:path w="3815079" h="1881504">
                  <a:moveTo>
                    <a:pt x="3701445" y="1320712"/>
                  </a:moveTo>
                  <a:lnTo>
                    <a:pt x="3697943" y="1319559"/>
                  </a:lnTo>
                  <a:lnTo>
                    <a:pt x="3705090" y="1308541"/>
                  </a:lnTo>
                  <a:lnTo>
                    <a:pt x="3705344" y="1308625"/>
                  </a:lnTo>
                  <a:lnTo>
                    <a:pt x="3701445" y="1320712"/>
                  </a:lnTo>
                  <a:close/>
                </a:path>
                <a:path w="3815079" h="1881504">
                  <a:moveTo>
                    <a:pt x="3709956" y="1323513"/>
                  </a:moveTo>
                  <a:lnTo>
                    <a:pt x="3702161" y="1320947"/>
                  </a:lnTo>
                  <a:lnTo>
                    <a:pt x="3707275" y="1309260"/>
                  </a:lnTo>
                  <a:lnTo>
                    <a:pt x="3713211" y="1311214"/>
                  </a:lnTo>
                  <a:lnTo>
                    <a:pt x="3709956" y="1323513"/>
                  </a:lnTo>
                  <a:close/>
                </a:path>
                <a:path w="3815079" h="1881504">
                  <a:moveTo>
                    <a:pt x="3722221" y="1340919"/>
                  </a:moveTo>
                  <a:lnTo>
                    <a:pt x="1576370" y="634708"/>
                  </a:lnTo>
                  <a:lnTo>
                    <a:pt x="1580984" y="622857"/>
                  </a:lnTo>
                  <a:lnTo>
                    <a:pt x="3722401" y="1327608"/>
                  </a:lnTo>
                  <a:lnTo>
                    <a:pt x="3722221" y="1340919"/>
                  </a:lnTo>
                  <a:close/>
                </a:path>
                <a:path w="3815079" h="1881504">
                  <a:moveTo>
                    <a:pt x="1560241" y="642770"/>
                  </a:moveTo>
                  <a:lnTo>
                    <a:pt x="1559383" y="642488"/>
                  </a:lnTo>
                  <a:lnTo>
                    <a:pt x="1560921" y="629624"/>
                  </a:lnTo>
                  <a:lnTo>
                    <a:pt x="1562280" y="630071"/>
                  </a:lnTo>
                  <a:lnTo>
                    <a:pt x="1560241" y="642770"/>
                  </a:lnTo>
                  <a:close/>
                </a:path>
                <a:path w="3815079" h="1881504">
                  <a:moveTo>
                    <a:pt x="1562244" y="643429"/>
                  </a:moveTo>
                  <a:lnTo>
                    <a:pt x="1560241" y="642770"/>
                  </a:lnTo>
                  <a:lnTo>
                    <a:pt x="1562280" y="630071"/>
                  </a:lnTo>
                  <a:lnTo>
                    <a:pt x="1564451" y="630786"/>
                  </a:lnTo>
                  <a:lnTo>
                    <a:pt x="1562244" y="643429"/>
                  </a:lnTo>
                  <a:close/>
                </a:path>
                <a:path w="3815079" h="1881504">
                  <a:moveTo>
                    <a:pt x="1566893" y="644959"/>
                  </a:moveTo>
                  <a:lnTo>
                    <a:pt x="1562244" y="643429"/>
                  </a:lnTo>
                  <a:lnTo>
                    <a:pt x="1564451" y="630786"/>
                  </a:lnTo>
                  <a:lnTo>
                    <a:pt x="1566893" y="644959"/>
                  </a:lnTo>
                  <a:close/>
                </a:path>
                <a:path w="3815079" h="1881504">
                  <a:moveTo>
                    <a:pt x="3729551" y="1356702"/>
                  </a:moveTo>
                  <a:lnTo>
                    <a:pt x="1566893" y="644959"/>
                  </a:lnTo>
                  <a:lnTo>
                    <a:pt x="1568216" y="632025"/>
                  </a:lnTo>
                  <a:lnTo>
                    <a:pt x="3731304" y="1343909"/>
                  </a:lnTo>
                  <a:lnTo>
                    <a:pt x="3729551" y="1356702"/>
                  </a:lnTo>
                  <a:close/>
                </a:path>
                <a:path w="3815079" h="1881504">
                  <a:moveTo>
                    <a:pt x="3735918" y="1358797"/>
                  </a:moveTo>
                  <a:lnTo>
                    <a:pt x="3736740" y="1345698"/>
                  </a:lnTo>
                  <a:lnTo>
                    <a:pt x="3740531" y="1346945"/>
                  </a:lnTo>
                  <a:lnTo>
                    <a:pt x="3735918" y="1358797"/>
                  </a:lnTo>
                  <a:close/>
                </a:path>
                <a:path w="3815079" h="1881504">
                  <a:moveTo>
                    <a:pt x="1546061" y="651473"/>
                  </a:moveTo>
                  <a:lnTo>
                    <a:pt x="1544781" y="651052"/>
                  </a:lnTo>
                  <a:lnTo>
                    <a:pt x="1545453" y="637904"/>
                  </a:lnTo>
                  <a:lnTo>
                    <a:pt x="1546061" y="651473"/>
                  </a:lnTo>
                  <a:close/>
                </a:path>
                <a:path w="3815079" h="1881504">
                  <a:moveTo>
                    <a:pt x="3737096" y="1372555"/>
                  </a:moveTo>
                  <a:lnTo>
                    <a:pt x="1548904" y="652409"/>
                  </a:lnTo>
                  <a:lnTo>
                    <a:pt x="1553661" y="640605"/>
                  </a:lnTo>
                  <a:lnTo>
                    <a:pt x="3741066" y="1360491"/>
                  </a:lnTo>
                  <a:lnTo>
                    <a:pt x="3737096" y="1372555"/>
                  </a:lnTo>
                  <a:close/>
                </a:path>
                <a:path w="3815079" h="1881504">
                  <a:moveTo>
                    <a:pt x="3743962" y="1374814"/>
                  </a:moveTo>
                  <a:lnTo>
                    <a:pt x="3738812" y="1373120"/>
                  </a:lnTo>
                  <a:lnTo>
                    <a:pt x="3742782" y="1361056"/>
                  </a:lnTo>
                  <a:lnTo>
                    <a:pt x="3751651" y="1363975"/>
                  </a:lnTo>
                  <a:lnTo>
                    <a:pt x="3743962" y="1374814"/>
                  </a:lnTo>
                  <a:close/>
                </a:path>
                <a:path w="3815079" h="1881504">
                  <a:moveTo>
                    <a:pt x="1533848" y="660824"/>
                  </a:moveTo>
                  <a:lnTo>
                    <a:pt x="1532060" y="660236"/>
                  </a:lnTo>
                  <a:lnTo>
                    <a:pt x="1535601" y="648031"/>
                  </a:lnTo>
                  <a:lnTo>
                    <a:pt x="1533848" y="660824"/>
                  </a:lnTo>
                  <a:close/>
                </a:path>
                <a:path w="3815079" h="1881504">
                  <a:moveTo>
                    <a:pt x="3739348" y="1386666"/>
                  </a:moveTo>
                  <a:lnTo>
                    <a:pt x="1533848" y="660824"/>
                  </a:lnTo>
                  <a:lnTo>
                    <a:pt x="1540751" y="649726"/>
                  </a:lnTo>
                  <a:lnTo>
                    <a:pt x="3741888" y="1374132"/>
                  </a:lnTo>
                  <a:lnTo>
                    <a:pt x="3739348" y="1386666"/>
                  </a:lnTo>
                  <a:close/>
                </a:path>
                <a:path w="3815079" h="1881504">
                  <a:moveTo>
                    <a:pt x="3748717" y="1389750"/>
                  </a:moveTo>
                  <a:lnTo>
                    <a:pt x="3742566" y="1387725"/>
                  </a:lnTo>
                  <a:lnTo>
                    <a:pt x="3748038" y="1376156"/>
                  </a:lnTo>
                  <a:lnTo>
                    <a:pt x="3751614" y="1377333"/>
                  </a:lnTo>
                  <a:lnTo>
                    <a:pt x="3748717" y="1389750"/>
                  </a:lnTo>
                  <a:close/>
                </a:path>
                <a:path w="3815079" h="1881504">
                  <a:moveTo>
                    <a:pt x="3751077" y="1390526"/>
                  </a:moveTo>
                  <a:lnTo>
                    <a:pt x="3748717" y="1389750"/>
                  </a:lnTo>
                  <a:lnTo>
                    <a:pt x="3755548" y="1378628"/>
                  </a:lnTo>
                  <a:lnTo>
                    <a:pt x="3751077" y="1390526"/>
                  </a:lnTo>
                  <a:close/>
                </a:path>
                <a:path w="3815079" h="1881504">
                  <a:moveTo>
                    <a:pt x="3759194" y="1406568"/>
                  </a:moveTo>
                  <a:lnTo>
                    <a:pt x="1522083" y="670322"/>
                  </a:lnTo>
                  <a:lnTo>
                    <a:pt x="1526267" y="658329"/>
                  </a:lnTo>
                  <a:lnTo>
                    <a:pt x="3763236" y="1394528"/>
                  </a:lnTo>
                  <a:lnTo>
                    <a:pt x="3759194" y="1406568"/>
                  </a:lnTo>
                  <a:close/>
                </a:path>
                <a:path w="3815079" h="1881504">
                  <a:moveTo>
                    <a:pt x="3762948" y="1421173"/>
                  </a:moveTo>
                  <a:lnTo>
                    <a:pt x="1512033" y="680385"/>
                  </a:lnTo>
                  <a:lnTo>
                    <a:pt x="1518721" y="669216"/>
                  </a:lnTo>
                  <a:lnTo>
                    <a:pt x="3763772" y="1408074"/>
                  </a:lnTo>
                  <a:lnTo>
                    <a:pt x="3762948" y="1421173"/>
                  </a:lnTo>
                  <a:close/>
                </a:path>
                <a:path w="3815079" h="1881504">
                  <a:moveTo>
                    <a:pt x="3775571" y="1438698"/>
                  </a:moveTo>
                  <a:lnTo>
                    <a:pt x="1497263" y="688894"/>
                  </a:lnTo>
                  <a:lnTo>
                    <a:pt x="1503522" y="677584"/>
                  </a:lnTo>
                  <a:lnTo>
                    <a:pt x="3777467" y="1425952"/>
                  </a:lnTo>
                  <a:lnTo>
                    <a:pt x="3775571" y="1438698"/>
                  </a:lnTo>
                  <a:close/>
                </a:path>
                <a:path w="3815079" h="1881504">
                  <a:moveTo>
                    <a:pt x="3786835" y="1455775"/>
                  </a:moveTo>
                  <a:lnTo>
                    <a:pt x="1481778" y="697168"/>
                  </a:lnTo>
                  <a:lnTo>
                    <a:pt x="1484747" y="684775"/>
                  </a:lnTo>
                  <a:lnTo>
                    <a:pt x="3789947" y="1443429"/>
                  </a:lnTo>
                  <a:lnTo>
                    <a:pt x="3786835" y="1455775"/>
                  </a:lnTo>
                  <a:close/>
                </a:path>
                <a:path w="3815079" h="1881504">
                  <a:moveTo>
                    <a:pt x="3791583" y="1457337"/>
                  </a:moveTo>
                  <a:lnTo>
                    <a:pt x="3789947" y="1443429"/>
                  </a:lnTo>
                  <a:lnTo>
                    <a:pt x="3794596" y="1444959"/>
                  </a:lnTo>
                  <a:lnTo>
                    <a:pt x="3791583" y="1457337"/>
                  </a:lnTo>
                  <a:close/>
                </a:path>
                <a:path w="3815079" h="1881504">
                  <a:moveTo>
                    <a:pt x="3799100" y="1473181"/>
                  </a:moveTo>
                  <a:lnTo>
                    <a:pt x="1456852" y="702335"/>
                  </a:lnTo>
                  <a:lnTo>
                    <a:pt x="1465686" y="691872"/>
                  </a:lnTo>
                  <a:lnTo>
                    <a:pt x="3793200" y="1457870"/>
                  </a:lnTo>
                  <a:lnTo>
                    <a:pt x="3799100" y="1473181"/>
                  </a:lnTo>
                  <a:close/>
                </a:path>
                <a:path w="3815079" h="1881504">
                  <a:moveTo>
                    <a:pt x="1455748" y="715325"/>
                  </a:moveTo>
                  <a:lnTo>
                    <a:pt x="1453390" y="714549"/>
                  </a:lnTo>
                  <a:lnTo>
                    <a:pt x="1458640" y="702924"/>
                  </a:lnTo>
                  <a:lnTo>
                    <a:pt x="1459785" y="703300"/>
                  </a:lnTo>
                  <a:lnTo>
                    <a:pt x="1455748" y="715325"/>
                  </a:lnTo>
                  <a:close/>
                </a:path>
                <a:path w="3815079" h="1881504">
                  <a:moveTo>
                    <a:pt x="3802783" y="1487746"/>
                  </a:moveTo>
                  <a:lnTo>
                    <a:pt x="1456608" y="715608"/>
                  </a:lnTo>
                  <a:lnTo>
                    <a:pt x="1461859" y="703983"/>
                  </a:lnTo>
                  <a:lnTo>
                    <a:pt x="3802891" y="1474429"/>
                  </a:lnTo>
                  <a:lnTo>
                    <a:pt x="3802785" y="1487467"/>
                  </a:lnTo>
                  <a:lnTo>
                    <a:pt x="3802783" y="1487746"/>
                  </a:lnTo>
                  <a:close/>
                </a:path>
                <a:path w="3815079" h="1881504">
                  <a:moveTo>
                    <a:pt x="3808969" y="1503169"/>
                  </a:moveTo>
                  <a:lnTo>
                    <a:pt x="1445765" y="725426"/>
                  </a:lnTo>
                  <a:lnTo>
                    <a:pt x="1447331" y="712555"/>
                  </a:lnTo>
                  <a:lnTo>
                    <a:pt x="3806580" y="1488996"/>
                  </a:lnTo>
                  <a:lnTo>
                    <a:pt x="3811759" y="1477347"/>
                  </a:lnTo>
                  <a:lnTo>
                    <a:pt x="3814620" y="1478289"/>
                  </a:lnTo>
                  <a:lnTo>
                    <a:pt x="3810249" y="1489923"/>
                  </a:lnTo>
                  <a:lnTo>
                    <a:pt x="3808969" y="1503169"/>
                  </a:lnTo>
                  <a:close/>
                </a:path>
                <a:path w="3815079" h="1881504">
                  <a:moveTo>
                    <a:pt x="3798668" y="1526520"/>
                  </a:moveTo>
                  <a:lnTo>
                    <a:pt x="1411147" y="740774"/>
                  </a:lnTo>
                  <a:lnTo>
                    <a:pt x="1414188" y="728404"/>
                  </a:lnTo>
                  <a:lnTo>
                    <a:pt x="1425273" y="732053"/>
                  </a:lnTo>
                  <a:lnTo>
                    <a:pt x="1432820" y="721166"/>
                  </a:lnTo>
                  <a:lnTo>
                    <a:pt x="3808110" y="1502887"/>
                  </a:lnTo>
                  <a:lnTo>
                    <a:pt x="3805928" y="1515539"/>
                  </a:lnTo>
                  <a:lnTo>
                    <a:pt x="3798668" y="1526520"/>
                  </a:lnTo>
                  <a:close/>
                </a:path>
                <a:path w="3815079" h="1881504">
                  <a:moveTo>
                    <a:pt x="1398575" y="750006"/>
                  </a:moveTo>
                  <a:lnTo>
                    <a:pt x="1395894" y="749124"/>
                  </a:lnTo>
                  <a:lnTo>
                    <a:pt x="1399792" y="737037"/>
                  </a:lnTo>
                  <a:lnTo>
                    <a:pt x="1398575" y="750006"/>
                  </a:lnTo>
                  <a:close/>
                </a:path>
                <a:path w="3815079" h="1881504">
                  <a:moveTo>
                    <a:pt x="1400723" y="750713"/>
                  </a:moveTo>
                  <a:lnTo>
                    <a:pt x="1398575" y="750006"/>
                  </a:lnTo>
                  <a:lnTo>
                    <a:pt x="1404227" y="738496"/>
                  </a:lnTo>
                  <a:lnTo>
                    <a:pt x="1400723" y="750713"/>
                  </a:lnTo>
                  <a:close/>
                </a:path>
                <a:path w="3815079" h="1881504">
                  <a:moveTo>
                    <a:pt x="3783682" y="1534958"/>
                  </a:moveTo>
                  <a:lnTo>
                    <a:pt x="1400723" y="750713"/>
                  </a:lnTo>
                  <a:lnTo>
                    <a:pt x="1407214" y="739479"/>
                  </a:lnTo>
                  <a:lnTo>
                    <a:pt x="3789225" y="1523412"/>
                  </a:lnTo>
                  <a:lnTo>
                    <a:pt x="3783682" y="1534958"/>
                  </a:lnTo>
                  <a:close/>
                </a:path>
                <a:path w="3815079" h="1881504">
                  <a:moveTo>
                    <a:pt x="3763244" y="1541601"/>
                  </a:moveTo>
                  <a:lnTo>
                    <a:pt x="1385899" y="759205"/>
                  </a:lnTo>
                  <a:lnTo>
                    <a:pt x="1390155" y="747235"/>
                  </a:lnTo>
                  <a:lnTo>
                    <a:pt x="3772292" y="1531209"/>
                  </a:lnTo>
                  <a:lnTo>
                    <a:pt x="3763244" y="1541601"/>
                  </a:lnTo>
                  <a:close/>
                </a:path>
                <a:path w="3815079" h="1881504">
                  <a:moveTo>
                    <a:pt x="3744701" y="1548869"/>
                  </a:moveTo>
                  <a:lnTo>
                    <a:pt x="1377566" y="769832"/>
                  </a:lnTo>
                  <a:lnTo>
                    <a:pt x="1387472" y="759722"/>
                  </a:lnTo>
                  <a:lnTo>
                    <a:pt x="3749101" y="1536947"/>
                  </a:lnTo>
                  <a:lnTo>
                    <a:pt x="3744701" y="1548869"/>
                  </a:lnTo>
                  <a:close/>
                </a:path>
                <a:path w="3815079" h="1881504">
                  <a:moveTo>
                    <a:pt x="3748987" y="1550279"/>
                  </a:moveTo>
                  <a:lnTo>
                    <a:pt x="3753535" y="1538406"/>
                  </a:lnTo>
                  <a:lnTo>
                    <a:pt x="3757924" y="1539851"/>
                  </a:lnTo>
                  <a:lnTo>
                    <a:pt x="3748987" y="1550279"/>
                  </a:lnTo>
                  <a:close/>
                </a:path>
                <a:path w="3815079" h="1881504">
                  <a:moveTo>
                    <a:pt x="3705989" y="1549499"/>
                  </a:moveTo>
                  <a:lnTo>
                    <a:pt x="1355990" y="776101"/>
                  </a:lnTo>
                  <a:lnTo>
                    <a:pt x="1357808" y="763330"/>
                  </a:lnTo>
                  <a:lnTo>
                    <a:pt x="3716336" y="1539534"/>
                  </a:lnTo>
                  <a:lnTo>
                    <a:pt x="3705989" y="1549499"/>
                  </a:lnTo>
                  <a:close/>
                </a:path>
                <a:path w="3815079" h="1881504">
                  <a:moveTo>
                    <a:pt x="3727664" y="1556632"/>
                  </a:moveTo>
                  <a:lnTo>
                    <a:pt x="3725519" y="1555926"/>
                  </a:lnTo>
                  <a:lnTo>
                    <a:pt x="3725821" y="1542656"/>
                  </a:lnTo>
                  <a:lnTo>
                    <a:pt x="3727664" y="1556632"/>
                  </a:lnTo>
                  <a:close/>
                </a:path>
                <a:path w="3815079" h="1881504">
                  <a:moveTo>
                    <a:pt x="3734669" y="1558938"/>
                  </a:moveTo>
                  <a:lnTo>
                    <a:pt x="3727664" y="1556632"/>
                  </a:lnTo>
                  <a:lnTo>
                    <a:pt x="3730828" y="1544303"/>
                  </a:lnTo>
                  <a:lnTo>
                    <a:pt x="3739768" y="1547246"/>
                  </a:lnTo>
                  <a:lnTo>
                    <a:pt x="3734669" y="1558938"/>
                  </a:lnTo>
                  <a:close/>
                </a:path>
                <a:path w="3815079" h="1881504">
                  <a:moveTo>
                    <a:pt x="1348504" y="787008"/>
                  </a:moveTo>
                  <a:lnTo>
                    <a:pt x="1347772" y="786767"/>
                  </a:lnTo>
                  <a:lnTo>
                    <a:pt x="1351298" y="774557"/>
                  </a:lnTo>
                  <a:lnTo>
                    <a:pt x="1348504" y="787008"/>
                  </a:lnTo>
                  <a:close/>
                </a:path>
                <a:path w="3815079" h="1881504">
                  <a:moveTo>
                    <a:pt x="1354122" y="788857"/>
                  </a:moveTo>
                  <a:lnTo>
                    <a:pt x="1348504" y="787008"/>
                  </a:lnTo>
                  <a:lnTo>
                    <a:pt x="1353372" y="775240"/>
                  </a:lnTo>
                  <a:lnTo>
                    <a:pt x="1354122" y="788857"/>
                  </a:lnTo>
                  <a:close/>
                </a:path>
                <a:path w="3815079" h="1881504">
                  <a:moveTo>
                    <a:pt x="3683584" y="1568865"/>
                  </a:moveTo>
                  <a:lnTo>
                    <a:pt x="1362795" y="805081"/>
                  </a:lnTo>
                  <a:lnTo>
                    <a:pt x="1356323" y="789581"/>
                  </a:lnTo>
                  <a:lnTo>
                    <a:pt x="1354857" y="775729"/>
                  </a:lnTo>
                  <a:lnTo>
                    <a:pt x="3689522" y="1544079"/>
                  </a:lnTo>
                  <a:lnTo>
                    <a:pt x="3687554" y="1556802"/>
                  </a:lnTo>
                  <a:lnTo>
                    <a:pt x="3684050" y="1555649"/>
                  </a:lnTo>
                  <a:lnTo>
                    <a:pt x="3683584" y="1568865"/>
                  </a:lnTo>
                  <a:close/>
                </a:path>
                <a:path w="3815079" h="1881504">
                  <a:moveTo>
                    <a:pt x="3694423" y="1559062"/>
                  </a:moveTo>
                  <a:lnTo>
                    <a:pt x="3692580" y="1558456"/>
                  </a:lnTo>
                  <a:lnTo>
                    <a:pt x="3696462" y="1546363"/>
                  </a:lnTo>
                  <a:lnTo>
                    <a:pt x="3702183" y="1548246"/>
                  </a:lnTo>
                  <a:lnTo>
                    <a:pt x="3694423" y="1559062"/>
                  </a:lnTo>
                  <a:close/>
                </a:path>
                <a:path w="3815079" h="1881504">
                  <a:moveTo>
                    <a:pt x="3712017" y="1564853"/>
                  </a:moveTo>
                  <a:lnTo>
                    <a:pt x="3701360" y="1561345"/>
                  </a:lnTo>
                  <a:lnTo>
                    <a:pt x="3702183" y="1548246"/>
                  </a:lnTo>
                  <a:lnTo>
                    <a:pt x="3716344" y="1552907"/>
                  </a:lnTo>
                  <a:lnTo>
                    <a:pt x="3712017" y="1564853"/>
                  </a:lnTo>
                  <a:close/>
                </a:path>
                <a:path w="3815079" h="1881504">
                  <a:moveTo>
                    <a:pt x="3719097" y="1567183"/>
                  </a:moveTo>
                  <a:lnTo>
                    <a:pt x="3716344" y="1552907"/>
                  </a:lnTo>
                  <a:lnTo>
                    <a:pt x="3723568" y="1555284"/>
                  </a:lnTo>
                  <a:lnTo>
                    <a:pt x="3719097" y="1567183"/>
                  </a:lnTo>
                  <a:close/>
                </a:path>
                <a:path w="3815079" h="1881504">
                  <a:moveTo>
                    <a:pt x="1362080" y="804846"/>
                  </a:moveTo>
                  <a:lnTo>
                    <a:pt x="1348491" y="800374"/>
                  </a:lnTo>
                  <a:lnTo>
                    <a:pt x="1347240" y="786592"/>
                  </a:lnTo>
                  <a:lnTo>
                    <a:pt x="1355107" y="789181"/>
                  </a:lnTo>
                  <a:lnTo>
                    <a:pt x="1362080" y="804846"/>
                  </a:lnTo>
                  <a:close/>
                </a:path>
                <a:path w="3815079" h="1881504">
                  <a:moveTo>
                    <a:pt x="3685158" y="1569383"/>
                  </a:moveTo>
                  <a:lnTo>
                    <a:pt x="3683584" y="1568865"/>
                  </a:lnTo>
                  <a:lnTo>
                    <a:pt x="3684050" y="1555649"/>
                  </a:lnTo>
                  <a:lnTo>
                    <a:pt x="3685158" y="1569383"/>
                  </a:lnTo>
                  <a:close/>
                </a:path>
                <a:path w="3815079" h="1881504">
                  <a:moveTo>
                    <a:pt x="3689235" y="1570725"/>
                  </a:moveTo>
                  <a:lnTo>
                    <a:pt x="3685158" y="1569383"/>
                  </a:lnTo>
                  <a:lnTo>
                    <a:pt x="3684050" y="1555649"/>
                  </a:lnTo>
                  <a:lnTo>
                    <a:pt x="3691989" y="1558261"/>
                  </a:lnTo>
                  <a:lnTo>
                    <a:pt x="3689235" y="1570725"/>
                  </a:lnTo>
                  <a:close/>
                </a:path>
                <a:path w="3815079" h="1881504">
                  <a:moveTo>
                    <a:pt x="3661877" y="1575091"/>
                  </a:moveTo>
                  <a:lnTo>
                    <a:pt x="1321276" y="804787"/>
                  </a:lnTo>
                  <a:lnTo>
                    <a:pt x="1326963" y="793289"/>
                  </a:lnTo>
                  <a:lnTo>
                    <a:pt x="3670210" y="1564464"/>
                  </a:lnTo>
                  <a:lnTo>
                    <a:pt x="3661877" y="1575091"/>
                  </a:lnTo>
                  <a:close/>
                </a:path>
                <a:path w="3815079" h="1881504">
                  <a:moveTo>
                    <a:pt x="3621502" y="1575174"/>
                  </a:moveTo>
                  <a:lnTo>
                    <a:pt x="1300927" y="811461"/>
                  </a:lnTo>
                  <a:lnTo>
                    <a:pt x="1300606" y="797985"/>
                  </a:lnTo>
                  <a:lnTo>
                    <a:pt x="3623971" y="1562616"/>
                  </a:lnTo>
                  <a:lnTo>
                    <a:pt x="3621502" y="1575174"/>
                  </a:lnTo>
                  <a:close/>
                </a:path>
                <a:path w="3815079" h="1881504">
                  <a:moveTo>
                    <a:pt x="3622075" y="1575362"/>
                  </a:moveTo>
                  <a:lnTo>
                    <a:pt x="3631051" y="1564947"/>
                  </a:lnTo>
                  <a:lnTo>
                    <a:pt x="3631695" y="1565158"/>
                  </a:lnTo>
                  <a:lnTo>
                    <a:pt x="3622075" y="1575362"/>
                  </a:lnTo>
                  <a:close/>
                </a:path>
                <a:path w="3815079" h="1881504">
                  <a:moveTo>
                    <a:pt x="3625650" y="1576539"/>
                  </a:moveTo>
                  <a:lnTo>
                    <a:pt x="3633340" y="1565700"/>
                  </a:lnTo>
                  <a:lnTo>
                    <a:pt x="3634270" y="1566006"/>
                  </a:lnTo>
                  <a:lnTo>
                    <a:pt x="3625650" y="1576539"/>
                  </a:lnTo>
                  <a:close/>
                </a:path>
                <a:path w="3815079" h="1881504">
                  <a:moveTo>
                    <a:pt x="3592965" y="1579152"/>
                  </a:moveTo>
                  <a:lnTo>
                    <a:pt x="1285585" y="819781"/>
                  </a:lnTo>
                  <a:lnTo>
                    <a:pt x="1291773" y="808448"/>
                  </a:lnTo>
                  <a:lnTo>
                    <a:pt x="3596684" y="1567006"/>
                  </a:lnTo>
                  <a:lnTo>
                    <a:pt x="3592965" y="1579152"/>
                  </a:lnTo>
                  <a:close/>
                </a:path>
                <a:path w="3815079" h="1881504">
                  <a:moveTo>
                    <a:pt x="3596934" y="1580459"/>
                  </a:moveTo>
                  <a:lnTo>
                    <a:pt x="3596684" y="1567006"/>
                  </a:lnTo>
                  <a:lnTo>
                    <a:pt x="3601333" y="1568536"/>
                  </a:lnTo>
                  <a:lnTo>
                    <a:pt x="3596934" y="1580459"/>
                  </a:lnTo>
                  <a:close/>
                </a:path>
                <a:path w="3815079" h="1881504">
                  <a:moveTo>
                    <a:pt x="3566858" y="1583931"/>
                  </a:moveTo>
                  <a:lnTo>
                    <a:pt x="1269045" y="827708"/>
                  </a:lnTo>
                  <a:lnTo>
                    <a:pt x="1277365" y="817076"/>
                  </a:lnTo>
                  <a:lnTo>
                    <a:pt x="3569684" y="1571491"/>
                  </a:lnTo>
                  <a:lnTo>
                    <a:pt x="3566858" y="1583931"/>
                  </a:lnTo>
                  <a:close/>
                </a:path>
                <a:path w="3815079" h="1881504">
                  <a:moveTo>
                    <a:pt x="3527772" y="1584437"/>
                  </a:moveTo>
                  <a:lnTo>
                    <a:pt x="1256689" y="837012"/>
                  </a:lnTo>
                  <a:lnTo>
                    <a:pt x="1262090" y="825419"/>
                  </a:lnTo>
                  <a:lnTo>
                    <a:pt x="3537106" y="1574139"/>
                  </a:lnTo>
                  <a:lnTo>
                    <a:pt x="3527772" y="1584437"/>
                  </a:lnTo>
                  <a:close/>
                </a:path>
                <a:path w="3815079" h="1881504">
                  <a:moveTo>
                    <a:pt x="3498769" y="1588262"/>
                  </a:moveTo>
                  <a:lnTo>
                    <a:pt x="1244852" y="846486"/>
                  </a:lnTo>
                  <a:lnTo>
                    <a:pt x="1251254" y="835223"/>
                  </a:lnTo>
                  <a:lnTo>
                    <a:pt x="3516543" y="1580742"/>
                  </a:lnTo>
                  <a:lnTo>
                    <a:pt x="3498769" y="1588262"/>
                  </a:lnTo>
                  <a:close/>
                </a:path>
                <a:path w="3815079" h="1881504">
                  <a:moveTo>
                    <a:pt x="3470949" y="1592477"/>
                  </a:moveTo>
                  <a:lnTo>
                    <a:pt x="1227936" y="854289"/>
                  </a:lnTo>
                  <a:lnTo>
                    <a:pt x="1236126" y="843614"/>
                  </a:lnTo>
                  <a:lnTo>
                    <a:pt x="3480924" y="1582390"/>
                  </a:lnTo>
                  <a:lnTo>
                    <a:pt x="3470949" y="1592477"/>
                  </a:lnTo>
                  <a:close/>
                </a:path>
                <a:path w="3815079" h="1881504">
                  <a:moveTo>
                    <a:pt x="3384186" y="1577293"/>
                  </a:moveTo>
                  <a:lnTo>
                    <a:pt x="1213024" y="862751"/>
                  </a:lnTo>
                  <a:lnTo>
                    <a:pt x="1220355" y="851794"/>
                  </a:lnTo>
                  <a:lnTo>
                    <a:pt x="3385754" y="1564439"/>
                  </a:lnTo>
                  <a:lnTo>
                    <a:pt x="3384186" y="1577293"/>
                  </a:lnTo>
                  <a:close/>
                </a:path>
                <a:path w="3815079" h="1881504">
                  <a:moveTo>
                    <a:pt x="3384186" y="1577293"/>
                  </a:moveTo>
                  <a:lnTo>
                    <a:pt x="3385754" y="1564439"/>
                  </a:lnTo>
                  <a:lnTo>
                    <a:pt x="3386086" y="1564548"/>
                  </a:lnTo>
                  <a:lnTo>
                    <a:pt x="3384186" y="1577293"/>
                  </a:lnTo>
                  <a:close/>
                </a:path>
                <a:path w="3815079" h="1881504">
                  <a:moveTo>
                    <a:pt x="3393758" y="1580443"/>
                  </a:moveTo>
                  <a:lnTo>
                    <a:pt x="3384186" y="1577293"/>
                  </a:lnTo>
                  <a:lnTo>
                    <a:pt x="3386086" y="1564548"/>
                  </a:lnTo>
                  <a:lnTo>
                    <a:pt x="3396672" y="1568032"/>
                  </a:lnTo>
                  <a:lnTo>
                    <a:pt x="3393758" y="1580443"/>
                  </a:lnTo>
                  <a:close/>
                </a:path>
                <a:path w="3815079" h="1881504">
                  <a:moveTo>
                    <a:pt x="3408865" y="1585415"/>
                  </a:moveTo>
                  <a:lnTo>
                    <a:pt x="3400497" y="1582661"/>
                  </a:lnTo>
                  <a:lnTo>
                    <a:pt x="3400891" y="1569420"/>
                  </a:lnTo>
                  <a:lnTo>
                    <a:pt x="3415267" y="1574151"/>
                  </a:lnTo>
                  <a:lnTo>
                    <a:pt x="3408865" y="1585415"/>
                  </a:lnTo>
                  <a:close/>
                </a:path>
                <a:path w="3815079" h="1881504">
                  <a:moveTo>
                    <a:pt x="3416304" y="1587863"/>
                  </a:moveTo>
                  <a:lnTo>
                    <a:pt x="3417914" y="1575022"/>
                  </a:lnTo>
                  <a:lnTo>
                    <a:pt x="3424708" y="1577259"/>
                  </a:lnTo>
                  <a:lnTo>
                    <a:pt x="3416304" y="1587863"/>
                  </a:lnTo>
                  <a:close/>
                </a:path>
                <a:path w="3815079" h="1881504">
                  <a:moveTo>
                    <a:pt x="3432897" y="1593323"/>
                  </a:moveTo>
                  <a:lnTo>
                    <a:pt x="3425959" y="1591040"/>
                  </a:lnTo>
                  <a:lnTo>
                    <a:pt x="3427569" y="1578200"/>
                  </a:lnTo>
                  <a:lnTo>
                    <a:pt x="3437689" y="1581531"/>
                  </a:lnTo>
                  <a:lnTo>
                    <a:pt x="3432897" y="1593323"/>
                  </a:lnTo>
                  <a:close/>
                </a:path>
                <a:path w="3815079" h="1881504">
                  <a:moveTo>
                    <a:pt x="3347212" y="1591865"/>
                  </a:moveTo>
                  <a:lnTo>
                    <a:pt x="1193497" y="883065"/>
                  </a:lnTo>
                  <a:lnTo>
                    <a:pt x="1196437" y="874312"/>
                  </a:lnTo>
                  <a:lnTo>
                    <a:pt x="1197788" y="870568"/>
                  </a:lnTo>
                  <a:lnTo>
                    <a:pt x="1203726" y="859691"/>
                  </a:lnTo>
                  <a:lnTo>
                    <a:pt x="3385478" y="1577718"/>
                  </a:lnTo>
                  <a:lnTo>
                    <a:pt x="3383247" y="1589814"/>
                  </a:lnTo>
                  <a:lnTo>
                    <a:pt x="3383158" y="1590294"/>
                  </a:lnTo>
                  <a:lnTo>
                    <a:pt x="3350821" y="1579652"/>
                  </a:lnTo>
                  <a:lnTo>
                    <a:pt x="3347212" y="1591865"/>
                  </a:lnTo>
                  <a:close/>
                </a:path>
                <a:path w="3815079" h="1881504">
                  <a:moveTo>
                    <a:pt x="1188347" y="881371"/>
                  </a:moveTo>
                  <a:lnTo>
                    <a:pt x="1186273" y="880688"/>
                  </a:lnTo>
                  <a:lnTo>
                    <a:pt x="1192642" y="869774"/>
                  </a:lnTo>
                  <a:lnTo>
                    <a:pt x="1192833" y="869447"/>
                  </a:lnTo>
                  <a:lnTo>
                    <a:pt x="1194118" y="869870"/>
                  </a:lnTo>
                  <a:lnTo>
                    <a:pt x="1188347" y="881371"/>
                  </a:lnTo>
                  <a:close/>
                </a:path>
                <a:path w="3815079" h="1881504">
                  <a:moveTo>
                    <a:pt x="3352648" y="1593653"/>
                  </a:moveTo>
                  <a:lnTo>
                    <a:pt x="3350874" y="1580060"/>
                  </a:lnTo>
                  <a:lnTo>
                    <a:pt x="3350769" y="1579871"/>
                  </a:lnTo>
                  <a:lnTo>
                    <a:pt x="3350833" y="1579656"/>
                  </a:lnTo>
                  <a:lnTo>
                    <a:pt x="3355838" y="1581303"/>
                  </a:lnTo>
                  <a:lnTo>
                    <a:pt x="3352648" y="1593653"/>
                  </a:lnTo>
                  <a:close/>
                </a:path>
                <a:path w="3815079" h="1881504">
                  <a:moveTo>
                    <a:pt x="3354579" y="1594289"/>
                  </a:moveTo>
                  <a:lnTo>
                    <a:pt x="3354007" y="1594101"/>
                  </a:lnTo>
                  <a:lnTo>
                    <a:pt x="3356581" y="1585227"/>
                  </a:lnTo>
                  <a:lnTo>
                    <a:pt x="3357556" y="1581868"/>
                  </a:lnTo>
                  <a:lnTo>
                    <a:pt x="3361340" y="1583114"/>
                  </a:lnTo>
                  <a:lnTo>
                    <a:pt x="3361333" y="1583348"/>
                  </a:lnTo>
                  <a:lnTo>
                    <a:pt x="3361157" y="1583444"/>
                  </a:lnTo>
                  <a:lnTo>
                    <a:pt x="3354579" y="1594289"/>
                  </a:lnTo>
                  <a:close/>
                </a:path>
                <a:path w="3815079" h="1881504">
                  <a:moveTo>
                    <a:pt x="3367954" y="1598691"/>
                  </a:moveTo>
                  <a:lnTo>
                    <a:pt x="3360945" y="1596384"/>
                  </a:lnTo>
                  <a:lnTo>
                    <a:pt x="3361328" y="1583501"/>
                  </a:lnTo>
                  <a:lnTo>
                    <a:pt x="3361354" y="1583118"/>
                  </a:lnTo>
                  <a:lnTo>
                    <a:pt x="3375142" y="1587656"/>
                  </a:lnTo>
                  <a:lnTo>
                    <a:pt x="3375142" y="1587892"/>
                  </a:lnTo>
                  <a:lnTo>
                    <a:pt x="3374949" y="1587983"/>
                  </a:lnTo>
                  <a:lnTo>
                    <a:pt x="3367954" y="1598691"/>
                  </a:lnTo>
                  <a:close/>
                </a:path>
                <a:path w="3815079" h="1881504">
                  <a:moveTo>
                    <a:pt x="3375106" y="1601044"/>
                  </a:moveTo>
                  <a:lnTo>
                    <a:pt x="3375141" y="1588046"/>
                  </a:lnTo>
                  <a:lnTo>
                    <a:pt x="3375159" y="1587662"/>
                  </a:lnTo>
                  <a:lnTo>
                    <a:pt x="3379909" y="1589225"/>
                  </a:lnTo>
                  <a:lnTo>
                    <a:pt x="3375106" y="1601044"/>
                  </a:lnTo>
                  <a:close/>
                </a:path>
                <a:path w="3815079" h="1881504">
                  <a:moveTo>
                    <a:pt x="1191137" y="882288"/>
                  </a:moveTo>
                  <a:lnTo>
                    <a:pt x="1188347" y="881371"/>
                  </a:lnTo>
                  <a:lnTo>
                    <a:pt x="1197372" y="871331"/>
                  </a:lnTo>
                  <a:lnTo>
                    <a:pt x="1195850" y="874119"/>
                  </a:lnTo>
                  <a:lnTo>
                    <a:pt x="1191137" y="882288"/>
                  </a:lnTo>
                  <a:close/>
                </a:path>
                <a:path w="3815079" h="1881504">
                  <a:moveTo>
                    <a:pt x="3315850" y="1594913"/>
                  </a:moveTo>
                  <a:lnTo>
                    <a:pt x="1175795" y="890609"/>
                  </a:lnTo>
                  <a:lnTo>
                    <a:pt x="1175116" y="877016"/>
                  </a:lnTo>
                  <a:lnTo>
                    <a:pt x="3321536" y="1583414"/>
                  </a:lnTo>
                  <a:lnTo>
                    <a:pt x="3315850" y="1594913"/>
                  </a:lnTo>
                  <a:close/>
                </a:path>
                <a:path w="3815079" h="1881504">
                  <a:moveTo>
                    <a:pt x="3329467" y="1599395"/>
                  </a:moveTo>
                  <a:lnTo>
                    <a:pt x="3328511" y="1599080"/>
                  </a:lnTo>
                  <a:lnTo>
                    <a:pt x="3328619" y="1585745"/>
                  </a:lnTo>
                  <a:lnTo>
                    <a:pt x="3329467" y="1599395"/>
                  </a:lnTo>
                  <a:close/>
                </a:path>
                <a:path w="3815079" h="1881504">
                  <a:moveTo>
                    <a:pt x="3335019" y="1601222"/>
                  </a:moveTo>
                  <a:lnTo>
                    <a:pt x="3329467" y="1599395"/>
                  </a:lnTo>
                  <a:lnTo>
                    <a:pt x="3335771" y="1588099"/>
                  </a:lnTo>
                  <a:lnTo>
                    <a:pt x="3339561" y="1589347"/>
                  </a:lnTo>
                  <a:lnTo>
                    <a:pt x="3335019" y="1601222"/>
                  </a:lnTo>
                  <a:close/>
                </a:path>
                <a:path w="3815079" h="1881504">
                  <a:moveTo>
                    <a:pt x="3265926" y="1605223"/>
                  </a:moveTo>
                  <a:lnTo>
                    <a:pt x="1147471" y="908028"/>
                  </a:lnTo>
                  <a:lnTo>
                    <a:pt x="1154802" y="897071"/>
                  </a:lnTo>
                  <a:lnTo>
                    <a:pt x="1161633" y="885949"/>
                  </a:lnTo>
                  <a:lnTo>
                    <a:pt x="3279016" y="1582791"/>
                  </a:lnTo>
                  <a:lnTo>
                    <a:pt x="3275841" y="1595116"/>
                  </a:lnTo>
                  <a:lnTo>
                    <a:pt x="3269947" y="1593176"/>
                  </a:lnTo>
                  <a:lnTo>
                    <a:pt x="3265926" y="1605223"/>
                  </a:lnTo>
                  <a:close/>
                </a:path>
                <a:path w="3815079" h="1881504">
                  <a:moveTo>
                    <a:pt x="3288635" y="1599327"/>
                  </a:moveTo>
                  <a:lnTo>
                    <a:pt x="3287205" y="1598856"/>
                  </a:lnTo>
                  <a:lnTo>
                    <a:pt x="3289816" y="1586345"/>
                  </a:lnTo>
                  <a:lnTo>
                    <a:pt x="3295109" y="1588087"/>
                  </a:lnTo>
                  <a:lnTo>
                    <a:pt x="3288635" y="1599327"/>
                  </a:lnTo>
                  <a:close/>
                </a:path>
                <a:path w="3815079" h="1881504">
                  <a:moveTo>
                    <a:pt x="3228341" y="1606224"/>
                  </a:moveTo>
                  <a:lnTo>
                    <a:pt x="1132486" y="916467"/>
                  </a:lnTo>
                  <a:lnTo>
                    <a:pt x="1138602" y="905109"/>
                  </a:lnTo>
                  <a:lnTo>
                    <a:pt x="3232740" y="1594301"/>
                  </a:lnTo>
                  <a:lnTo>
                    <a:pt x="3228341" y="1606224"/>
                  </a:lnTo>
                  <a:close/>
                </a:path>
                <a:path w="3815079" h="1881504">
                  <a:moveTo>
                    <a:pt x="3170979" y="1614086"/>
                  </a:moveTo>
                  <a:lnTo>
                    <a:pt x="1109956" y="935792"/>
                  </a:lnTo>
                  <a:lnTo>
                    <a:pt x="1114999" y="924082"/>
                  </a:lnTo>
                  <a:lnTo>
                    <a:pt x="1122187" y="913077"/>
                  </a:lnTo>
                  <a:lnTo>
                    <a:pt x="3180207" y="1590383"/>
                  </a:lnTo>
                  <a:lnTo>
                    <a:pt x="3174378" y="1601834"/>
                  </a:lnTo>
                  <a:lnTo>
                    <a:pt x="3172518" y="1601222"/>
                  </a:lnTo>
                  <a:lnTo>
                    <a:pt x="3170979" y="1614086"/>
                  </a:lnTo>
                  <a:close/>
                </a:path>
                <a:path w="3815079" h="1881504">
                  <a:moveTo>
                    <a:pt x="3181816" y="1604282"/>
                  </a:moveTo>
                  <a:lnTo>
                    <a:pt x="3179170" y="1603411"/>
                  </a:lnTo>
                  <a:lnTo>
                    <a:pt x="3180207" y="1590383"/>
                  </a:lnTo>
                  <a:lnTo>
                    <a:pt x="3187288" y="1592713"/>
                  </a:lnTo>
                  <a:lnTo>
                    <a:pt x="3181816" y="1604282"/>
                  </a:lnTo>
                  <a:close/>
                </a:path>
                <a:path w="3815079" h="1881504">
                  <a:moveTo>
                    <a:pt x="3202986" y="1611249"/>
                  </a:moveTo>
                  <a:lnTo>
                    <a:pt x="3199732" y="1596808"/>
                  </a:lnTo>
                  <a:lnTo>
                    <a:pt x="3204954" y="1598527"/>
                  </a:lnTo>
                  <a:lnTo>
                    <a:pt x="3202986" y="1611249"/>
                  </a:lnTo>
                  <a:close/>
                </a:path>
                <a:path w="3815079" h="1881504">
                  <a:moveTo>
                    <a:pt x="3129175" y="1613698"/>
                  </a:moveTo>
                  <a:lnTo>
                    <a:pt x="1095615" y="944442"/>
                  </a:lnTo>
                  <a:lnTo>
                    <a:pt x="1101659" y="933062"/>
                  </a:lnTo>
                  <a:lnTo>
                    <a:pt x="3133431" y="1601729"/>
                  </a:lnTo>
                  <a:lnTo>
                    <a:pt x="3129175" y="1613698"/>
                  </a:lnTo>
                  <a:close/>
                </a:path>
                <a:path w="3815079" h="1881504">
                  <a:moveTo>
                    <a:pt x="3136613" y="1616146"/>
                  </a:moveTo>
                  <a:lnTo>
                    <a:pt x="3132966" y="1614945"/>
                  </a:lnTo>
                  <a:lnTo>
                    <a:pt x="3137579" y="1603094"/>
                  </a:lnTo>
                  <a:lnTo>
                    <a:pt x="3138724" y="1603470"/>
                  </a:lnTo>
                  <a:lnTo>
                    <a:pt x="3136613" y="1616146"/>
                  </a:lnTo>
                  <a:close/>
                </a:path>
                <a:path w="3815079" h="1881504">
                  <a:moveTo>
                    <a:pt x="3137185" y="1616334"/>
                  </a:moveTo>
                  <a:lnTo>
                    <a:pt x="3141227" y="1604294"/>
                  </a:lnTo>
                  <a:lnTo>
                    <a:pt x="3141871" y="1604506"/>
                  </a:lnTo>
                  <a:lnTo>
                    <a:pt x="3137185" y="1616334"/>
                  </a:lnTo>
                  <a:close/>
                </a:path>
                <a:path w="3815079" h="1881504">
                  <a:moveTo>
                    <a:pt x="1084223" y="954063"/>
                  </a:moveTo>
                  <a:lnTo>
                    <a:pt x="1077643" y="951898"/>
                  </a:lnTo>
                  <a:lnTo>
                    <a:pt x="1081041" y="939646"/>
                  </a:lnTo>
                  <a:lnTo>
                    <a:pt x="1088837" y="942212"/>
                  </a:lnTo>
                  <a:lnTo>
                    <a:pt x="1084223" y="954063"/>
                  </a:lnTo>
                  <a:close/>
                </a:path>
                <a:path w="3815079" h="1881504">
                  <a:moveTo>
                    <a:pt x="1088300" y="955405"/>
                  </a:moveTo>
                  <a:lnTo>
                    <a:pt x="1085940" y="954628"/>
                  </a:lnTo>
                  <a:lnTo>
                    <a:pt x="1089981" y="942588"/>
                  </a:lnTo>
                  <a:lnTo>
                    <a:pt x="1091555" y="943106"/>
                  </a:lnTo>
                  <a:lnTo>
                    <a:pt x="1088300" y="955405"/>
                  </a:lnTo>
                  <a:close/>
                </a:path>
                <a:path w="3815079" h="1881504">
                  <a:moveTo>
                    <a:pt x="3070383" y="1621089"/>
                  </a:moveTo>
                  <a:lnTo>
                    <a:pt x="1088891" y="968970"/>
                  </a:lnTo>
                  <a:lnTo>
                    <a:pt x="1093004" y="956953"/>
                  </a:lnTo>
                  <a:lnTo>
                    <a:pt x="1098190" y="945290"/>
                  </a:lnTo>
                  <a:lnTo>
                    <a:pt x="1100264" y="945972"/>
                  </a:lnTo>
                  <a:lnTo>
                    <a:pt x="1094935" y="957589"/>
                  </a:lnTo>
                  <a:lnTo>
                    <a:pt x="3076857" y="1609850"/>
                  </a:lnTo>
                  <a:lnTo>
                    <a:pt x="3070383" y="1621089"/>
                  </a:lnTo>
                  <a:close/>
                </a:path>
                <a:path w="3815079" h="1881504">
                  <a:moveTo>
                    <a:pt x="3086226" y="1612933"/>
                  </a:moveTo>
                  <a:lnTo>
                    <a:pt x="1094935" y="957589"/>
                  </a:lnTo>
                  <a:lnTo>
                    <a:pt x="1101265" y="946302"/>
                  </a:lnTo>
                  <a:lnTo>
                    <a:pt x="3094487" y="1602282"/>
                  </a:lnTo>
                  <a:lnTo>
                    <a:pt x="3086226" y="1612933"/>
                  </a:lnTo>
                  <a:close/>
                </a:path>
                <a:path w="3815079" h="1881504">
                  <a:moveTo>
                    <a:pt x="3096882" y="1616440"/>
                  </a:moveTo>
                  <a:lnTo>
                    <a:pt x="3094487" y="1602282"/>
                  </a:lnTo>
                  <a:lnTo>
                    <a:pt x="3106217" y="1606142"/>
                  </a:lnTo>
                  <a:lnTo>
                    <a:pt x="3096882" y="1616440"/>
                  </a:lnTo>
                  <a:close/>
                </a:path>
                <a:path w="3815079" h="1881504">
                  <a:moveTo>
                    <a:pt x="1072386" y="963538"/>
                  </a:moveTo>
                  <a:lnTo>
                    <a:pt x="1067594" y="961961"/>
                  </a:lnTo>
                  <a:lnTo>
                    <a:pt x="1068632" y="948932"/>
                  </a:lnTo>
                  <a:lnTo>
                    <a:pt x="1076642" y="951568"/>
                  </a:lnTo>
                  <a:lnTo>
                    <a:pt x="1072386" y="963538"/>
                  </a:lnTo>
                  <a:close/>
                </a:path>
                <a:path w="3815079" h="1881504">
                  <a:moveTo>
                    <a:pt x="1075604" y="964597"/>
                  </a:moveTo>
                  <a:lnTo>
                    <a:pt x="1076642" y="951568"/>
                  </a:lnTo>
                  <a:lnTo>
                    <a:pt x="1082864" y="953616"/>
                  </a:lnTo>
                  <a:lnTo>
                    <a:pt x="1075604" y="964597"/>
                  </a:lnTo>
                  <a:close/>
                </a:path>
                <a:path w="3815079" h="1881504">
                  <a:moveTo>
                    <a:pt x="1064768" y="974401"/>
                  </a:moveTo>
                  <a:lnTo>
                    <a:pt x="1056758" y="971765"/>
                  </a:lnTo>
                  <a:lnTo>
                    <a:pt x="1059798" y="959395"/>
                  </a:lnTo>
                  <a:lnTo>
                    <a:pt x="1066521" y="961608"/>
                  </a:lnTo>
                  <a:lnTo>
                    <a:pt x="1064768" y="974401"/>
                  </a:lnTo>
                  <a:close/>
                </a:path>
                <a:path w="3815079" h="1881504">
                  <a:moveTo>
                    <a:pt x="3039450" y="1624279"/>
                  </a:moveTo>
                  <a:lnTo>
                    <a:pt x="1069251" y="975876"/>
                  </a:lnTo>
                  <a:lnTo>
                    <a:pt x="1077572" y="965245"/>
                  </a:lnTo>
                  <a:lnTo>
                    <a:pt x="3047067" y="1613416"/>
                  </a:lnTo>
                  <a:lnTo>
                    <a:pt x="3039450" y="1624279"/>
                  </a:lnTo>
                  <a:close/>
                </a:path>
                <a:path w="3815079" h="1881504">
                  <a:moveTo>
                    <a:pt x="2983805" y="1632706"/>
                  </a:moveTo>
                  <a:lnTo>
                    <a:pt x="1042578" y="993838"/>
                  </a:lnTo>
                  <a:lnTo>
                    <a:pt x="1048909" y="982552"/>
                  </a:lnTo>
                  <a:lnTo>
                    <a:pt x="1055311" y="971288"/>
                  </a:lnTo>
                  <a:lnTo>
                    <a:pt x="1056383" y="971641"/>
                  </a:lnTo>
                  <a:lnTo>
                    <a:pt x="1051984" y="983564"/>
                  </a:lnTo>
                  <a:lnTo>
                    <a:pt x="2986416" y="1620196"/>
                  </a:lnTo>
                  <a:lnTo>
                    <a:pt x="2983805" y="1632706"/>
                  </a:lnTo>
                  <a:close/>
                </a:path>
                <a:path w="3815079" h="1881504">
                  <a:moveTo>
                    <a:pt x="2997788" y="1623938"/>
                  </a:moveTo>
                  <a:lnTo>
                    <a:pt x="1056633" y="985094"/>
                  </a:lnTo>
                  <a:lnTo>
                    <a:pt x="1058243" y="972253"/>
                  </a:lnTo>
                  <a:lnTo>
                    <a:pt x="2995107" y="1609686"/>
                  </a:lnTo>
                  <a:lnTo>
                    <a:pt x="2997788" y="1623938"/>
                  </a:lnTo>
                  <a:close/>
                </a:path>
                <a:path w="3815079" h="1881504">
                  <a:moveTo>
                    <a:pt x="3008444" y="1627445"/>
                  </a:moveTo>
                  <a:lnTo>
                    <a:pt x="3005440" y="1626457"/>
                  </a:lnTo>
                  <a:lnTo>
                    <a:pt x="3007265" y="1613687"/>
                  </a:lnTo>
                  <a:lnTo>
                    <a:pt x="3016348" y="1616676"/>
                  </a:lnTo>
                  <a:lnTo>
                    <a:pt x="3008444" y="1627445"/>
                  </a:lnTo>
                  <a:close/>
                </a:path>
                <a:path w="3815079" h="1881504">
                  <a:moveTo>
                    <a:pt x="3007408" y="1640474"/>
                  </a:moveTo>
                  <a:lnTo>
                    <a:pt x="3002187" y="1638756"/>
                  </a:lnTo>
                  <a:lnTo>
                    <a:pt x="3006443" y="1626787"/>
                  </a:lnTo>
                  <a:lnTo>
                    <a:pt x="3011164" y="1628340"/>
                  </a:lnTo>
                  <a:lnTo>
                    <a:pt x="3007408" y="1640474"/>
                  </a:lnTo>
                  <a:close/>
                </a:path>
                <a:path w="3815079" h="1881504">
                  <a:moveTo>
                    <a:pt x="1025291" y="1001519"/>
                  </a:moveTo>
                  <a:lnTo>
                    <a:pt x="1022695" y="1000665"/>
                  </a:lnTo>
                  <a:lnTo>
                    <a:pt x="1029047" y="989385"/>
                  </a:lnTo>
                  <a:lnTo>
                    <a:pt x="1025291" y="1001519"/>
                  </a:lnTo>
                  <a:close/>
                </a:path>
                <a:path w="3815079" h="1881504">
                  <a:moveTo>
                    <a:pt x="2937494" y="1630835"/>
                  </a:moveTo>
                  <a:lnTo>
                    <a:pt x="1032386" y="1003854"/>
                  </a:lnTo>
                  <a:lnTo>
                    <a:pt x="1036692" y="991901"/>
                  </a:lnTo>
                  <a:lnTo>
                    <a:pt x="2945747" y="1620181"/>
                  </a:lnTo>
                  <a:lnTo>
                    <a:pt x="2937494" y="1630835"/>
                  </a:lnTo>
                  <a:close/>
                </a:path>
                <a:path w="3815079" h="1881504">
                  <a:moveTo>
                    <a:pt x="2943931" y="1632954"/>
                  </a:moveTo>
                  <a:lnTo>
                    <a:pt x="2942215" y="1632389"/>
                  </a:lnTo>
                  <a:lnTo>
                    <a:pt x="2945747" y="1620181"/>
                  </a:lnTo>
                  <a:lnTo>
                    <a:pt x="2947231" y="1620670"/>
                  </a:lnTo>
                  <a:lnTo>
                    <a:pt x="2943931" y="1632954"/>
                  </a:lnTo>
                  <a:close/>
                </a:path>
                <a:path w="3815079" h="1881504">
                  <a:moveTo>
                    <a:pt x="2944075" y="1633001"/>
                  </a:moveTo>
                  <a:lnTo>
                    <a:pt x="2943931" y="1632954"/>
                  </a:lnTo>
                  <a:lnTo>
                    <a:pt x="2947231" y="1620670"/>
                  </a:lnTo>
                  <a:lnTo>
                    <a:pt x="2944075" y="1633001"/>
                  </a:lnTo>
                  <a:close/>
                </a:path>
                <a:path w="3815079" h="1881504">
                  <a:moveTo>
                    <a:pt x="2945934" y="1633613"/>
                  </a:moveTo>
                  <a:lnTo>
                    <a:pt x="2944075" y="1633001"/>
                  </a:lnTo>
                  <a:lnTo>
                    <a:pt x="2947231" y="1620670"/>
                  </a:lnTo>
                  <a:lnTo>
                    <a:pt x="2950834" y="1621855"/>
                  </a:lnTo>
                  <a:lnTo>
                    <a:pt x="2945934" y="1633613"/>
                  </a:lnTo>
                  <a:close/>
                </a:path>
                <a:path w="3815079" h="1881504">
                  <a:moveTo>
                    <a:pt x="2954659" y="1636484"/>
                  </a:moveTo>
                  <a:lnTo>
                    <a:pt x="2949653" y="1634837"/>
                  </a:lnTo>
                  <a:lnTo>
                    <a:pt x="2951620" y="1622114"/>
                  </a:lnTo>
                  <a:lnTo>
                    <a:pt x="2959130" y="1624586"/>
                  </a:lnTo>
                  <a:lnTo>
                    <a:pt x="2954659" y="1636484"/>
                  </a:lnTo>
                  <a:close/>
                </a:path>
                <a:path w="3815079" h="1881504">
                  <a:moveTo>
                    <a:pt x="1018188" y="1012552"/>
                  </a:moveTo>
                  <a:lnTo>
                    <a:pt x="1011487" y="1010346"/>
                  </a:lnTo>
                  <a:lnTo>
                    <a:pt x="1015986" y="998457"/>
                  </a:lnTo>
                  <a:lnTo>
                    <a:pt x="1018188" y="1012552"/>
                  </a:lnTo>
                  <a:close/>
                </a:path>
                <a:path w="3815079" h="1881504">
                  <a:moveTo>
                    <a:pt x="2903235" y="1646300"/>
                  </a:moveTo>
                  <a:lnTo>
                    <a:pt x="2897584" y="1644441"/>
                  </a:lnTo>
                  <a:lnTo>
                    <a:pt x="2902699" y="1632754"/>
                  </a:lnTo>
                  <a:lnTo>
                    <a:pt x="1018188" y="1012552"/>
                  </a:lnTo>
                  <a:lnTo>
                    <a:pt x="1022523" y="1000608"/>
                  </a:lnTo>
                  <a:lnTo>
                    <a:pt x="2910460" y="1621938"/>
                  </a:lnTo>
                  <a:lnTo>
                    <a:pt x="2903235" y="1646300"/>
                  </a:lnTo>
                  <a:close/>
                </a:path>
                <a:path w="3815079" h="1881504">
                  <a:moveTo>
                    <a:pt x="2916359" y="1637250"/>
                  </a:moveTo>
                  <a:lnTo>
                    <a:pt x="2911067" y="1635508"/>
                  </a:lnTo>
                  <a:lnTo>
                    <a:pt x="2910460" y="1621938"/>
                  </a:lnTo>
                  <a:lnTo>
                    <a:pt x="2919328" y="1624857"/>
                  </a:lnTo>
                  <a:lnTo>
                    <a:pt x="2916359" y="1637250"/>
                  </a:lnTo>
                  <a:close/>
                </a:path>
                <a:path w="3815079" h="1881504">
                  <a:moveTo>
                    <a:pt x="2928017" y="1641086"/>
                  </a:moveTo>
                  <a:lnTo>
                    <a:pt x="2924942" y="1640074"/>
                  </a:lnTo>
                  <a:lnTo>
                    <a:pt x="2926266" y="1627140"/>
                  </a:lnTo>
                  <a:lnTo>
                    <a:pt x="2927624" y="1627587"/>
                  </a:lnTo>
                  <a:lnTo>
                    <a:pt x="2928017" y="1641086"/>
                  </a:lnTo>
                  <a:close/>
                </a:path>
                <a:path w="3815079" h="1881504">
                  <a:moveTo>
                    <a:pt x="2884496" y="1640133"/>
                  </a:moveTo>
                  <a:lnTo>
                    <a:pt x="1006372" y="1022033"/>
                  </a:lnTo>
                  <a:lnTo>
                    <a:pt x="1004084" y="1007910"/>
                  </a:lnTo>
                  <a:lnTo>
                    <a:pt x="2892185" y="1629294"/>
                  </a:lnTo>
                  <a:lnTo>
                    <a:pt x="2884496" y="1640133"/>
                  </a:lnTo>
                  <a:close/>
                </a:path>
                <a:path w="3815079" h="1881504">
                  <a:moveTo>
                    <a:pt x="2892792" y="1642864"/>
                  </a:moveTo>
                  <a:lnTo>
                    <a:pt x="2892185" y="1629294"/>
                  </a:lnTo>
                  <a:lnTo>
                    <a:pt x="2901268" y="1632283"/>
                  </a:lnTo>
                  <a:lnTo>
                    <a:pt x="2892792" y="1642864"/>
                  </a:lnTo>
                  <a:close/>
                </a:path>
                <a:path w="3815079" h="1881504">
                  <a:moveTo>
                    <a:pt x="2908384" y="1647995"/>
                  </a:moveTo>
                  <a:lnTo>
                    <a:pt x="2912354" y="1635932"/>
                  </a:lnTo>
                  <a:lnTo>
                    <a:pt x="2914285" y="1636567"/>
                  </a:lnTo>
                  <a:lnTo>
                    <a:pt x="2908384" y="1647995"/>
                  </a:lnTo>
                  <a:close/>
                </a:path>
                <a:path w="3815079" h="1881504">
                  <a:moveTo>
                    <a:pt x="2918040" y="1651173"/>
                  </a:moveTo>
                  <a:lnTo>
                    <a:pt x="2913534" y="1649690"/>
                  </a:lnTo>
                  <a:lnTo>
                    <a:pt x="2918792" y="1638050"/>
                  </a:lnTo>
                  <a:lnTo>
                    <a:pt x="2924728" y="1640004"/>
                  </a:lnTo>
                  <a:lnTo>
                    <a:pt x="2918040" y="1651173"/>
                  </a:lnTo>
                  <a:close/>
                </a:path>
                <a:path w="3815079" h="1881504">
                  <a:moveTo>
                    <a:pt x="987721" y="1029265"/>
                  </a:moveTo>
                  <a:lnTo>
                    <a:pt x="986155" y="1028749"/>
                  </a:lnTo>
                  <a:lnTo>
                    <a:pt x="987586" y="1015850"/>
                  </a:lnTo>
                  <a:lnTo>
                    <a:pt x="990153" y="1016695"/>
                  </a:lnTo>
                  <a:lnTo>
                    <a:pt x="987721" y="1029265"/>
                  </a:lnTo>
                  <a:close/>
                </a:path>
                <a:path w="3815079" h="1881504">
                  <a:moveTo>
                    <a:pt x="2858068" y="1644806"/>
                  </a:moveTo>
                  <a:lnTo>
                    <a:pt x="991423" y="1030483"/>
                  </a:lnTo>
                  <a:lnTo>
                    <a:pt x="1001144" y="1020312"/>
                  </a:lnTo>
                  <a:lnTo>
                    <a:pt x="2862610" y="1632931"/>
                  </a:lnTo>
                  <a:lnTo>
                    <a:pt x="2858068" y="1644806"/>
                  </a:lnTo>
                  <a:close/>
                </a:path>
                <a:path w="3815079" h="1881504">
                  <a:moveTo>
                    <a:pt x="2869082" y="1648431"/>
                  </a:moveTo>
                  <a:lnTo>
                    <a:pt x="2865006" y="1647089"/>
                  </a:lnTo>
                  <a:lnTo>
                    <a:pt x="2869262" y="1635120"/>
                  </a:lnTo>
                  <a:lnTo>
                    <a:pt x="2872695" y="1636250"/>
                  </a:lnTo>
                  <a:lnTo>
                    <a:pt x="2869082" y="1648431"/>
                  </a:lnTo>
                  <a:close/>
                </a:path>
                <a:path w="3815079" h="1881504">
                  <a:moveTo>
                    <a:pt x="974629" y="1038326"/>
                  </a:moveTo>
                  <a:lnTo>
                    <a:pt x="969287" y="1036568"/>
                  </a:lnTo>
                  <a:lnTo>
                    <a:pt x="972141" y="1024137"/>
                  </a:lnTo>
                  <a:lnTo>
                    <a:pt x="980667" y="1026943"/>
                  </a:lnTo>
                  <a:lnTo>
                    <a:pt x="974629" y="1038326"/>
                  </a:lnTo>
                  <a:close/>
                </a:path>
                <a:path w="3815079" h="1881504">
                  <a:moveTo>
                    <a:pt x="2817336" y="1644771"/>
                  </a:moveTo>
                  <a:lnTo>
                    <a:pt x="976747" y="1039023"/>
                  </a:lnTo>
                  <a:lnTo>
                    <a:pt x="983320" y="1027816"/>
                  </a:lnTo>
                  <a:lnTo>
                    <a:pt x="2821878" y="1632896"/>
                  </a:lnTo>
                  <a:lnTo>
                    <a:pt x="2817336" y="1644771"/>
                  </a:lnTo>
                  <a:close/>
                </a:path>
                <a:path w="3815079" h="1881504">
                  <a:moveTo>
                    <a:pt x="2782684" y="1646737"/>
                  </a:moveTo>
                  <a:lnTo>
                    <a:pt x="961354" y="1047328"/>
                  </a:lnTo>
                  <a:lnTo>
                    <a:pt x="967806" y="1036081"/>
                  </a:lnTo>
                  <a:lnTo>
                    <a:pt x="2786081" y="1634485"/>
                  </a:lnTo>
                  <a:lnTo>
                    <a:pt x="2782684" y="1646737"/>
                  </a:lnTo>
                  <a:close/>
                </a:path>
                <a:path w="3815079" h="1881504">
                  <a:moveTo>
                    <a:pt x="2791525" y="1649647"/>
                  </a:moveTo>
                  <a:lnTo>
                    <a:pt x="2783184" y="1646901"/>
                  </a:lnTo>
                  <a:lnTo>
                    <a:pt x="2786081" y="1634485"/>
                  </a:lnTo>
                  <a:lnTo>
                    <a:pt x="2799012" y="1638740"/>
                  </a:lnTo>
                  <a:lnTo>
                    <a:pt x="2791525" y="1649647"/>
                  </a:lnTo>
                  <a:close/>
                </a:path>
                <a:path w="3815079" h="1881504">
                  <a:moveTo>
                    <a:pt x="2804828" y="1654025"/>
                  </a:moveTo>
                  <a:lnTo>
                    <a:pt x="2796201" y="1651185"/>
                  </a:lnTo>
                  <a:lnTo>
                    <a:pt x="2800743" y="1639310"/>
                  </a:lnTo>
                  <a:lnTo>
                    <a:pt x="2812293" y="1643111"/>
                  </a:lnTo>
                  <a:lnTo>
                    <a:pt x="2804828" y="1654025"/>
                  </a:lnTo>
                  <a:close/>
                </a:path>
                <a:path w="3815079" h="1881504">
                  <a:moveTo>
                    <a:pt x="2763980" y="1653951"/>
                  </a:moveTo>
                  <a:lnTo>
                    <a:pt x="948780" y="1056559"/>
                  </a:lnTo>
                  <a:lnTo>
                    <a:pt x="958837" y="1046499"/>
                  </a:lnTo>
                  <a:lnTo>
                    <a:pt x="2762515" y="1640099"/>
                  </a:lnTo>
                  <a:lnTo>
                    <a:pt x="2763980" y="1653951"/>
                  </a:lnTo>
                  <a:close/>
                </a:path>
                <a:path w="3815079" h="1881504">
                  <a:moveTo>
                    <a:pt x="2770274" y="1656023"/>
                  </a:moveTo>
                  <a:lnTo>
                    <a:pt x="2771526" y="1643065"/>
                  </a:lnTo>
                  <a:lnTo>
                    <a:pt x="2774244" y="1643959"/>
                  </a:lnTo>
                  <a:lnTo>
                    <a:pt x="2770274" y="1656023"/>
                  </a:lnTo>
                  <a:close/>
                </a:path>
                <a:path w="3815079" h="1881504">
                  <a:moveTo>
                    <a:pt x="2772205" y="1656658"/>
                  </a:moveTo>
                  <a:lnTo>
                    <a:pt x="2774816" y="1644148"/>
                  </a:lnTo>
                  <a:lnTo>
                    <a:pt x="2779537" y="1645701"/>
                  </a:lnTo>
                  <a:lnTo>
                    <a:pt x="2772205" y="1656658"/>
                  </a:lnTo>
                  <a:close/>
                </a:path>
                <a:path w="3815079" h="1881504">
                  <a:moveTo>
                    <a:pt x="2786080" y="1661225"/>
                  </a:moveTo>
                  <a:lnTo>
                    <a:pt x="2780859" y="1659506"/>
                  </a:lnTo>
                  <a:lnTo>
                    <a:pt x="2787118" y="1648196"/>
                  </a:lnTo>
                  <a:lnTo>
                    <a:pt x="2789621" y="1649020"/>
                  </a:lnTo>
                  <a:lnTo>
                    <a:pt x="2786080" y="1661225"/>
                  </a:lnTo>
                  <a:close/>
                </a:path>
                <a:path w="3815079" h="1881504">
                  <a:moveTo>
                    <a:pt x="2789657" y="1662402"/>
                  </a:moveTo>
                  <a:lnTo>
                    <a:pt x="2787797" y="1661790"/>
                  </a:lnTo>
                  <a:lnTo>
                    <a:pt x="2790194" y="1649208"/>
                  </a:lnTo>
                  <a:lnTo>
                    <a:pt x="2795558" y="1650974"/>
                  </a:lnTo>
                  <a:lnTo>
                    <a:pt x="2789657" y="1662402"/>
                  </a:lnTo>
                  <a:close/>
                </a:path>
                <a:path w="3815079" h="1881504">
                  <a:moveTo>
                    <a:pt x="2733190" y="1657188"/>
                  </a:moveTo>
                  <a:lnTo>
                    <a:pt x="936428" y="1065864"/>
                  </a:lnTo>
                  <a:lnTo>
                    <a:pt x="948444" y="1056449"/>
                  </a:lnTo>
                  <a:lnTo>
                    <a:pt x="2743044" y="1647061"/>
                  </a:lnTo>
                  <a:lnTo>
                    <a:pt x="2733190" y="1657188"/>
                  </a:lnTo>
                  <a:close/>
                </a:path>
                <a:path w="3815079" h="1881504">
                  <a:moveTo>
                    <a:pt x="2740771" y="1659683"/>
                  </a:moveTo>
                  <a:lnTo>
                    <a:pt x="2743044" y="1647061"/>
                  </a:lnTo>
                  <a:lnTo>
                    <a:pt x="2743740" y="1647290"/>
                  </a:lnTo>
                  <a:lnTo>
                    <a:pt x="2743519" y="1650068"/>
                  </a:lnTo>
                  <a:lnTo>
                    <a:pt x="2740771" y="1659683"/>
                  </a:lnTo>
                  <a:close/>
                </a:path>
                <a:path w="3815079" h="1881504">
                  <a:moveTo>
                    <a:pt x="2743519" y="1650068"/>
                  </a:moveTo>
                  <a:lnTo>
                    <a:pt x="2743740" y="1647290"/>
                  </a:lnTo>
                  <a:lnTo>
                    <a:pt x="2744263" y="1647462"/>
                  </a:lnTo>
                  <a:lnTo>
                    <a:pt x="2743519" y="1650068"/>
                  </a:lnTo>
                  <a:close/>
                </a:path>
                <a:path w="3815079" h="1881504">
                  <a:moveTo>
                    <a:pt x="2742702" y="1660319"/>
                  </a:moveTo>
                  <a:lnTo>
                    <a:pt x="2743519" y="1650068"/>
                  </a:lnTo>
                  <a:lnTo>
                    <a:pt x="2744263" y="1647462"/>
                  </a:lnTo>
                  <a:lnTo>
                    <a:pt x="2752752" y="1650256"/>
                  </a:lnTo>
                  <a:lnTo>
                    <a:pt x="2742702" y="1660319"/>
                  </a:lnTo>
                  <a:close/>
                </a:path>
                <a:path w="3815079" h="1881504">
                  <a:moveTo>
                    <a:pt x="915767" y="1072435"/>
                  </a:moveTo>
                  <a:lnTo>
                    <a:pt x="918364" y="1059919"/>
                  </a:lnTo>
                  <a:lnTo>
                    <a:pt x="922026" y="1061125"/>
                  </a:lnTo>
                  <a:lnTo>
                    <a:pt x="915767" y="1072435"/>
                  </a:lnTo>
                  <a:close/>
                </a:path>
                <a:path w="3815079" h="1881504">
                  <a:moveTo>
                    <a:pt x="2694532" y="1657836"/>
                  </a:moveTo>
                  <a:lnTo>
                    <a:pt x="918597" y="1073366"/>
                  </a:lnTo>
                  <a:lnTo>
                    <a:pt x="923633" y="1061653"/>
                  </a:lnTo>
                  <a:lnTo>
                    <a:pt x="2701363" y="1646714"/>
                  </a:lnTo>
                  <a:lnTo>
                    <a:pt x="2694532" y="1657836"/>
                  </a:lnTo>
                  <a:close/>
                </a:path>
                <a:path w="3815079" h="1881504">
                  <a:moveTo>
                    <a:pt x="2701684" y="1660190"/>
                  </a:moveTo>
                  <a:lnTo>
                    <a:pt x="2704224" y="1647655"/>
                  </a:lnTo>
                  <a:lnTo>
                    <a:pt x="2707514" y="1648738"/>
                  </a:lnTo>
                  <a:lnTo>
                    <a:pt x="2701684" y="1660190"/>
                  </a:lnTo>
                  <a:close/>
                </a:path>
                <a:path w="3815079" h="1881504">
                  <a:moveTo>
                    <a:pt x="2713127" y="1663956"/>
                  </a:moveTo>
                  <a:lnTo>
                    <a:pt x="2714666" y="1651092"/>
                  </a:lnTo>
                  <a:lnTo>
                    <a:pt x="2721460" y="1653328"/>
                  </a:lnTo>
                  <a:lnTo>
                    <a:pt x="2713127" y="1663956"/>
                  </a:lnTo>
                  <a:close/>
                </a:path>
                <a:path w="3815079" h="1881504">
                  <a:moveTo>
                    <a:pt x="2655588" y="1658389"/>
                  </a:moveTo>
                  <a:lnTo>
                    <a:pt x="912309" y="1084667"/>
                  </a:lnTo>
                  <a:lnTo>
                    <a:pt x="914742" y="1072097"/>
                  </a:lnTo>
                  <a:lnTo>
                    <a:pt x="2660059" y="1646491"/>
                  </a:lnTo>
                  <a:lnTo>
                    <a:pt x="2655588" y="1658389"/>
                  </a:lnTo>
                  <a:close/>
                </a:path>
                <a:path w="3815079" h="1881504">
                  <a:moveTo>
                    <a:pt x="2679262" y="1666180"/>
                  </a:moveTo>
                  <a:lnTo>
                    <a:pt x="2656733" y="1658766"/>
                  </a:lnTo>
                  <a:lnTo>
                    <a:pt x="2660059" y="1646491"/>
                  </a:lnTo>
                  <a:lnTo>
                    <a:pt x="2685234" y="1654776"/>
                  </a:lnTo>
                  <a:lnTo>
                    <a:pt x="2679262" y="1666180"/>
                  </a:lnTo>
                  <a:close/>
                </a:path>
                <a:path w="3815079" h="1881504">
                  <a:moveTo>
                    <a:pt x="2684334" y="1667850"/>
                  </a:moveTo>
                  <a:lnTo>
                    <a:pt x="2685234" y="1654776"/>
                  </a:lnTo>
                  <a:lnTo>
                    <a:pt x="2688095" y="1655717"/>
                  </a:lnTo>
                  <a:lnTo>
                    <a:pt x="2684334" y="1667850"/>
                  </a:lnTo>
                  <a:close/>
                </a:path>
                <a:path w="3815079" h="1881504">
                  <a:moveTo>
                    <a:pt x="893740" y="1091926"/>
                  </a:moveTo>
                  <a:lnTo>
                    <a:pt x="889818" y="1090635"/>
                  </a:lnTo>
                  <a:lnTo>
                    <a:pt x="893495" y="1078475"/>
                  </a:lnTo>
                  <a:lnTo>
                    <a:pt x="893740" y="1091926"/>
                  </a:lnTo>
                  <a:close/>
                </a:path>
                <a:path w="3815079" h="1881504">
                  <a:moveTo>
                    <a:pt x="895925" y="1092645"/>
                  </a:moveTo>
                  <a:lnTo>
                    <a:pt x="893741" y="1091926"/>
                  </a:lnTo>
                  <a:lnTo>
                    <a:pt x="894281" y="1078734"/>
                  </a:lnTo>
                  <a:lnTo>
                    <a:pt x="899645" y="1080499"/>
                  </a:lnTo>
                  <a:lnTo>
                    <a:pt x="895925" y="1092645"/>
                  </a:lnTo>
                  <a:close/>
                </a:path>
                <a:path w="3815079" h="1881504">
                  <a:moveTo>
                    <a:pt x="2635383" y="1665110"/>
                  </a:moveTo>
                  <a:lnTo>
                    <a:pt x="899369" y="1093778"/>
                  </a:lnTo>
                  <a:lnTo>
                    <a:pt x="901388" y="1081073"/>
                  </a:lnTo>
                  <a:lnTo>
                    <a:pt x="2639925" y="1653235"/>
                  </a:lnTo>
                  <a:lnTo>
                    <a:pt x="2635383" y="1665110"/>
                  </a:lnTo>
                  <a:close/>
                </a:path>
                <a:path w="3815079" h="1881504">
                  <a:moveTo>
                    <a:pt x="2643683" y="1667841"/>
                  </a:moveTo>
                  <a:lnTo>
                    <a:pt x="2643859" y="1654529"/>
                  </a:lnTo>
                  <a:lnTo>
                    <a:pt x="2651583" y="1657071"/>
                  </a:lnTo>
                  <a:lnTo>
                    <a:pt x="2643683" y="1667841"/>
                  </a:lnTo>
                  <a:close/>
                </a:path>
                <a:path w="3815079" h="1881504">
                  <a:moveTo>
                    <a:pt x="2647828" y="1669205"/>
                  </a:moveTo>
                  <a:lnTo>
                    <a:pt x="2644112" y="1667983"/>
                  </a:lnTo>
                  <a:lnTo>
                    <a:pt x="2652870" y="1657495"/>
                  </a:lnTo>
                  <a:lnTo>
                    <a:pt x="2647828" y="1669205"/>
                  </a:lnTo>
                  <a:close/>
                </a:path>
                <a:path w="3815079" h="1881504">
                  <a:moveTo>
                    <a:pt x="2600587" y="1667028"/>
                  </a:moveTo>
                  <a:lnTo>
                    <a:pt x="884922" y="1102394"/>
                  </a:lnTo>
                  <a:lnTo>
                    <a:pt x="890625" y="1090901"/>
                  </a:lnTo>
                  <a:lnTo>
                    <a:pt x="2610127" y="1656798"/>
                  </a:lnTo>
                  <a:lnTo>
                    <a:pt x="2600587" y="1667028"/>
                  </a:lnTo>
                  <a:close/>
                </a:path>
                <a:path w="3815079" h="1881504">
                  <a:moveTo>
                    <a:pt x="874530" y="1112344"/>
                  </a:moveTo>
                  <a:lnTo>
                    <a:pt x="870396" y="1110983"/>
                  </a:lnTo>
                  <a:lnTo>
                    <a:pt x="875010" y="1099132"/>
                  </a:lnTo>
                  <a:lnTo>
                    <a:pt x="874530" y="1112344"/>
                  </a:lnTo>
                  <a:close/>
                </a:path>
                <a:path w="3815079" h="1881504">
                  <a:moveTo>
                    <a:pt x="2584029" y="1674949"/>
                  </a:moveTo>
                  <a:lnTo>
                    <a:pt x="874530" y="1112344"/>
                  </a:lnTo>
                  <a:lnTo>
                    <a:pt x="879809" y="1100711"/>
                  </a:lnTo>
                  <a:lnTo>
                    <a:pt x="2589001" y="1663215"/>
                  </a:lnTo>
                  <a:lnTo>
                    <a:pt x="2584029" y="1674949"/>
                  </a:lnTo>
                  <a:close/>
                </a:path>
                <a:path w="3815079" h="1881504">
                  <a:moveTo>
                    <a:pt x="854939" y="1119267"/>
                  </a:moveTo>
                  <a:lnTo>
                    <a:pt x="859582" y="1107424"/>
                  </a:lnTo>
                  <a:lnTo>
                    <a:pt x="865060" y="1109227"/>
                  </a:lnTo>
                  <a:lnTo>
                    <a:pt x="854939" y="1119267"/>
                  </a:lnTo>
                  <a:close/>
                </a:path>
                <a:path w="3815079" h="1881504">
                  <a:moveTo>
                    <a:pt x="2538863" y="1673455"/>
                  </a:moveTo>
                  <a:lnTo>
                    <a:pt x="857514" y="1120114"/>
                  </a:lnTo>
                  <a:lnTo>
                    <a:pt x="865060" y="1109227"/>
                  </a:lnTo>
                  <a:lnTo>
                    <a:pt x="2554539" y="1665244"/>
                  </a:lnTo>
                  <a:lnTo>
                    <a:pt x="2538863" y="1673455"/>
                  </a:lnTo>
                  <a:close/>
                </a:path>
                <a:path w="3815079" h="1881504">
                  <a:moveTo>
                    <a:pt x="2552215" y="1677849"/>
                  </a:moveTo>
                  <a:lnTo>
                    <a:pt x="2554539" y="1665244"/>
                  </a:lnTo>
                  <a:lnTo>
                    <a:pt x="2557136" y="1666099"/>
                  </a:lnTo>
                  <a:lnTo>
                    <a:pt x="2552215" y="1677849"/>
                  </a:lnTo>
                  <a:close/>
                </a:path>
                <a:path w="3815079" h="1881504">
                  <a:moveTo>
                    <a:pt x="2560891" y="1680704"/>
                  </a:moveTo>
                  <a:lnTo>
                    <a:pt x="2556242" y="1679174"/>
                  </a:lnTo>
                  <a:lnTo>
                    <a:pt x="2559139" y="1666758"/>
                  </a:lnTo>
                  <a:lnTo>
                    <a:pt x="2565648" y="1668900"/>
                  </a:lnTo>
                  <a:lnTo>
                    <a:pt x="2560891" y="1680704"/>
                  </a:lnTo>
                  <a:close/>
                </a:path>
                <a:path w="3815079" h="1881504">
                  <a:moveTo>
                    <a:pt x="843873" y="1142365"/>
                  </a:moveTo>
                  <a:lnTo>
                    <a:pt x="840097" y="1141122"/>
                  </a:lnTo>
                  <a:lnTo>
                    <a:pt x="842652" y="1115223"/>
                  </a:lnTo>
                  <a:lnTo>
                    <a:pt x="842435" y="1128522"/>
                  </a:lnTo>
                  <a:lnTo>
                    <a:pt x="843263" y="1128794"/>
                  </a:lnTo>
                  <a:lnTo>
                    <a:pt x="843873" y="1142365"/>
                  </a:lnTo>
                  <a:close/>
                </a:path>
                <a:path w="3815079" h="1881504">
                  <a:moveTo>
                    <a:pt x="2506142" y="1676056"/>
                  </a:moveTo>
                  <a:lnTo>
                    <a:pt x="842435" y="1128522"/>
                  </a:lnTo>
                  <a:lnTo>
                    <a:pt x="849775" y="1117567"/>
                  </a:lnTo>
                  <a:lnTo>
                    <a:pt x="2510970" y="1664275"/>
                  </a:lnTo>
                  <a:lnTo>
                    <a:pt x="2506142" y="1676056"/>
                  </a:lnTo>
                  <a:close/>
                </a:path>
                <a:path w="3815079" h="1881504">
                  <a:moveTo>
                    <a:pt x="2523521" y="1681776"/>
                  </a:moveTo>
                  <a:lnTo>
                    <a:pt x="2514438" y="1678786"/>
                  </a:lnTo>
                  <a:lnTo>
                    <a:pt x="2520697" y="1667476"/>
                  </a:lnTo>
                  <a:lnTo>
                    <a:pt x="2528349" y="1669995"/>
                  </a:lnTo>
                  <a:lnTo>
                    <a:pt x="2523521" y="1681776"/>
                  </a:lnTo>
                  <a:close/>
                </a:path>
                <a:path w="3815079" h="1881504">
                  <a:moveTo>
                    <a:pt x="840097" y="1141122"/>
                  </a:moveTo>
                  <a:lnTo>
                    <a:pt x="832001" y="1138458"/>
                  </a:lnTo>
                  <a:lnTo>
                    <a:pt x="837366" y="1126853"/>
                  </a:lnTo>
                  <a:lnTo>
                    <a:pt x="840097" y="1141122"/>
                  </a:lnTo>
                  <a:close/>
                </a:path>
                <a:path w="3815079" h="1881504">
                  <a:moveTo>
                    <a:pt x="2481430" y="1681294"/>
                  </a:moveTo>
                  <a:lnTo>
                    <a:pt x="843873" y="1142365"/>
                  </a:lnTo>
                  <a:lnTo>
                    <a:pt x="847057" y="1130043"/>
                  </a:lnTo>
                  <a:lnTo>
                    <a:pt x="2485758" y="1669348"/>
                  </a:lnTo>
                  <a:lnTo>
                    <a:pt x="2481430" y="1681294"/>
                  </a:lnTo>
                  <a:close/>
                </a:path>
                <a:path w="3815079" h="1881504">
                  <a:moveTo>
                    <a:pt x="2488511" y="1683624"/>
                  </a:moveTo>
                  <a:lnTo>
                    <a:pt x="2485221" y="1682541"/>
                  </a:lnTo>
                  <a:lnTo>
                    <a:pt x="2488619" y="1670289"/>
                  </a:lnTo>
                  <a:lnTo>
                    <a:pt x="2497130" y="1673090"/>
                  </a:lnTo>
                  <a:lnTo>
                    <a:pt x="2488511" y="1683624"/>
                  </a:lnTo>
                  <a:close/>
                </a:path>
                <a:path w="3815079" h="1881504">
                  <a:moveTo>
                    <a:pt x="2438553" y="1680552"/>
                  </a:moveTo>
                  <a:lnTo>
                    <a:pt x="819756" y="1147798"/>
                  </a:lnTo>
                  <a:lnTo>
                    <a:pt x="831107" y="1138163"/>
                  </a:lnTo>
                  <a:lnTo>
                    <a:pt x="2445694" y="1669533"/>
                  </a:lnTo>
                  <a:lnTo>
                    <a:pt x="2438553" y="1680552"/>
                  </a:lnTo>
                  <a:close/>
                </a:path>
                <a:path w="3815079" h="1881504">
                  <a:moveTo>
                    <a:pt x="2463155" y="1688649"/>
                  </a:moveTo>
                  <a:lnTo>
                    <a:pt x="2459793" y="1687543"/>
                  </a:lnTo>
                  <a:lnTo>
                    <a:pt x="2461214" y="1674640"/>
                  </a:lnTo>
                  <a:lnTo>
                    <a:pt x="2463155" y="1688649"/>
                  </a:lnTo>
                  <a:close/>
                </a:path>
                <a:path w="3815079" h="1881504">
                  <a:moveTo>
                    <a:pt x="2467017" y="1689920"/>
                  </a:moveTo>
                  <a:lnTo>
                    <a:pt x="2463655" y="1688814"/>
                  </a:lnTo>
                  <a:lnTo>
                    <a:pt x="2464310" y="1675659"/>
                  </a:lnTo>
                  <a:lnTo>
                    <a:pt x="2467017" y="1689920"/>
                  </a:lnTo>
                  <a:close/>
                </a:path>
                <a:path w="3815079" h="1881504">
                  <a:moveTo>
                    <a:pt x="2472595" y="1691756"/>
                  </a:moveTo>
                  <a:lnTo>
                    <a:pt x="2467017" y="1689920"/>
                  </a:lnTo>
                  <a:lnTo>
                    <a:pt x="2470122" y="1677572"/>
                  </a:lnTo>
                  <a:lnTo>
                    <a:pt x="2478079" y="1680191"/>
                  </a:lnTo>
                  <a:lnTo>
                    <a:pt x="2472595" y="1691756"/>
                  </a:lnTo>
                  <a:close/>
                </a:path>
                <a:path w="3815079" h="1881504">
                  <a:moveTo>
                    <a:pt x="798959" y="1154324"/>
                  </a:moveTo>
                  <a:lnTo>
                    <a:pt x="794432" y="1152834"/>
                  </a:lnTo>
                  <a:lnTo>
                    <a:pt x="799410" y="1141102"/>
                  </a:lnTo>
                  <a:lnTo>
                    <a:pt x="800412" y="1141432"/>
                  </a:lnTo>
                  <a:lnTo>
                    <a:pt x="798959" y="1154324"/>
                  </a:lnTo>
                  <a:close/>
                </a:path>
                <a:path w="3815079" h="1881504">
                  <a:moveTo>
                    <a:pt x="806402" y="1156773"/>
                  </a:moveTo>
                  <a:lnTo>
                    <a:pt x="802196" y="1155389"/>
                  </a:lnTo>
                  <a:lnTo>
                    <a:pt x="803413" y="1142419"/>
                  </a:lnTo>
                  <a:lnTo>
                    <a:pt x="806853" y="1143552"/>
                  </a:lnTo>
                  <a:lnTo>
                    <a:pt x="806402" y="1156773"/>
                  </a:lnTo>
                  <a:close/>
                </a:path>
                <a:path w="3815079" h="1881504">
                  <a:moveTo>
                    <a:pt x="2431078" y="1691463"/>
                  </a:moveTo>
                  <a:lnTo>
                    <a:pt x="809499" y="1157792"/>
                  </a:lnTo>
                  <a:lnTo>
                    <a:pt x="812074" y="1145270"/>
                  </a:lnTo>
                  <a:lnTo>
                    <a:pt x="2429326" y="1677516"/>
                  </a:lnTo>
                  <a:lnTo>
                    <a:pt x="2431078" y="1691463"/>
                  </a:lnTo>
                  <a:close/>
                </a:path>
                <a:path w="3815079" h="1881504">
                  <a:moveTo>
                    <a:pt x="2445023" y="1696052"/>
                  </a:moveTo>
                  <a:lnTo>
                    <a:pt x="2445632" y="1682882"/>
                  </a:lnTo>
                  <a:lnTo>
                    <a:pt x="2450781" y="1684577"/>
                  </a:lnTo>
                  <a:lnTo>
                    <a:pt x="2445023" y="1696052"/>
                  </a:lnTo>
                  <a:close/>
                </a:path>
                <a:path w="3815079" h="1881504">
                  <a:moveTo>
                    <a:pt x="792848" y="1165682"/>
                  </a:moveTo>
                  <a:lnTo>
                    <a:pt x="788485" y="1164246"/>
                  </a:lnTo>
                  <a:lnTo>
                    <a:pt x="793214" y="1152433"/>
                  </a:lnTo>
                  <a:lnTo>
                    <a:pt x="795702" y="1153252"/>
                  </a:lnTo>
                  <a:lnTo>
                    <a:pt x="792848" y="1165682"/>
                  </a:lnTo>
                  <a:close/>
                </a:path>
                <a:path w="3815079" h="1881504">
                  <a:moveTo>
                    <a:pt x="2413662" y="1699101"/>
                  </a:moveTo>
                  <a:lnTo>
                    <a:pt x="794164" y="1166116"/>
                  </a:lnTo>
                  <a:lnTo>
                    <a:pt x="800620" y="1154870"/>
                  </a:lnTo>
                  <a:lnTo>
                    <a:pt x="2419420" y="1687626"/>
                  </a:lnTo>
                  <a:lnTo>
                    <a:pt x="2413662" y="1699101"/>
                  </a:lnTo>
                  <a:close/>
                </a:path>
                <a:path w="3815079" h="1881504">
                  <a:moveTo>
                    <a:pt x="2418096" y="1700560"/>
                  </a:moveTo>
                  <a:lnTo>
                    <a:pt x="2414735" y="1699454"/>
                  </a:lnTo>
                  <a:lnTo>
                    <a:pt x="2421165" y="1688200"/>
                  </a:lnTo>
                  <a:lnTo>
                    <a:pt x="2418096" y="1700560"/>
                  </a:lnTo>
                  <a:close/>
                </a:path>
                <a:path w="3815079" h="1881504">
                  <a:moveTo>
                    <a:pt x="2373788" y="1699348"/>
                  </a:moveTo>
                  <a:lnTo>
                    <a:pt x="783371" y="1175934"/>
                  </a:lnTo>
                  <a:lnTo>
                    <a:pt x="787398" y="1163889"/>
                  </a:lnTo>
                  <a:lnTo>
                    <a:pt x="2375112" y="1686414"/>
                  </a:lnTo>
                  <a:lnTo>
                    <a:pt x="2373788" y="1699348"/>
                  </a:lnTo>
                  <a:close/>
                </a:path>
                <a:path w="3815079" h="1881504">
                  <a:moveTo>
                    <a:pt x="2386805" y="1703632"/>
                  </a:moveTo>
                  <a:lnTo>
                    <a:pt x="2377436" y="1700549"/>
                  </a:lnTo>
                  <a:lnTo>
                    <a:pt x="2375112" y="1686414"/>
                  </a:lnTo>
                  <a:lnTo>
                    <a:pt x="2393278" y="1692393"/>
                  </a:lnTo>
                  <a:lnTo>
                    <a:pt x="2386805" y="1703632"/>
                  </a:lnTo>
                  <a:close/>
                </a:path>
                <a:path w="3815079" h="1881504">
                  <a:moveTo>
                    <a:pt x="2307915" y="1704410"/>
                  </a:moveTo>
                  <a:lnTo>
                    <a:pt x="762077" y="1195666"/>
                  </a:lnTo>
                  <a:lnTo>
                    <a:pt x="765883" y="1183548"/>
                  </a:lnTo>
                  <a:lnTo>
                    <a:pt x="771698" y="1172092"/>
                  </a:lnTo>
                  <a:lnTo>
                    <a:pt x="2337169" y="1687297"/>
                  </a:lnTo>
                  <a:lnTo>
                    <a:pt x="2333270" y="1699384"/>
                  </a:lnTo>
                  <a:lnTo>
                    <a:pt x="2313101" y="1692746"/>
                  </a:lnTo>
                  <a:lnTo>
                    <a:pt x="2307915" y="1704410"/>
                  </a:lnTo>
                  <a:close/>
                </a:path>
                <a:path w="3815079" h="1881504">
                  <a:moveTo>
                    <a:pt x="2337276" y="1700702"/>
                  </a:moveTo>
                  <a:lnTo>
                    <a:pt x="2337169" y="1687297"/>
                  </a:lnTo>
                  <a:lnTo>
                    <a:pt x="2341889" y="1688850"/>
                  </a:lnTo>
                  <a:lnTo>
                    <a:pt x="2337276" y="1700702"/>
                  </a:lnTo>
                  <a:close/>
                </a:path>
                <a:path w="3815079" h="1881504">
                  <a:moveTo>
                    <a:pt x="755126" y="1193378"/>
                  </a:moveTo>
                  <a:lnTo>
                    <a:pt x="751578" y="1192211"/>
                  </a:lnTo>
                  <a:lnTo>
                    <a:pt x="755856" y="1180248"/>
                  </a:lnTo>
                  <a:lnTo>
                    <a:pt x="758617" y="1181157"/>
                  </a:lnTo>
                  <a:lnTo>
                    <a:pt x="755126" y="1193378"/>
                  </a:lnTo>
                  <a:close/>
                </a:path>
                <a:path w="3815079" h="1881504">
                  <a:moveTo>
                    <a:pt x="756241" y="1193745"/>
                  </a:moveTo>
                  <a:lnTo>
                    <a:pt x="755126" y="1193378"/>
                  </a:lnTo>
                  <a:lnTo>
                    <a:pt x="760433" y="1181755"/>
                  </a:lnTo>
                  <a:lnTo>
                    <a:pt x="760884" y="1181903"/>
                  </a:lnTo>
                  <a:lnTo>
                    <a:pt x="756241" y="1193745"/>
                  </a:lnTo>
                  <a:close/>
                </a:path>
                <a:path w="3815079" h="1881504">
                  <a:moveTo>
                    <a:pt x="762077" y="1195666"/>
                  </a:moveTo>
                  <a:lnTo>
                    <a:pt x="759567" y="1194840"/>
                  </a:lnTo>
                  <a:lnTo>
                    <a:pt x="763616" y="1182802"/>
                  </a:lnTo>
                  <a:lnTo>
                    <a:pt x="762077" y="1195666"/>
                  </a:lnTo>
                  <a:close/>
                </a:path>
                <a:path w="3815079" h="1881504">
                  <a:moveTo>
                    <a:pt x="2315711" y="1706975"/>
                  </a:moveTo>
                  <a:lnTo>
                    <a:pt x="2310848" y="1705375"/>
                  </a:lnTo>
                  <a:lnTo>
                    <a:pt x="2315104" y="1693405"/>
                  </a:lnTo>
                  <a:lnTo>
                    <a:pt x="2325618" y="1696865"/>
                  </a:lnTo>
                  <a:lnTo>
                    <a:pt x="2315711" y="1706975"/>
                  </a:lnTo>
                  <a:close/>
                </a:path>
                <a:path w="3815079" h="1881504">
                  <a:moveTo>
                    <a:pt x="2329372" y="1711471"/>
                  </a:moveTo>
                  <a:lnTo>
                    <a:pt x="2327906" y="1697619"/>
                  </a:lnTo>
                  <a:lnTo>
                    <a:pt x="2333270" y="1699384"/>
                  </a:lnTo>
                  <a:lnTo>
                    <a:pt x="2329372" y="1711471"/>
                  </a:lnTo>
                  <a:close/>
                </a:path>
                <a:path w="3815079" h="1881504">
                  <a:moveTo>
                    <a:pt x="2278841" y="1708211"/>
                  </a:moveTo>
                  <a:lnTo>
                    <a:pt x="744418" y="1203224"/>
                  </a:lnTo>
                  <a:lnTo>
                    <a:pt x="745706" y="1190278"/>
                  </a:lnTo>
                  <a:lnTo>
                    <a:pt x="2288533" y="1698031"/>
                  </a:lnTo>
                  <a:lnTo>
                    <a:pt x="2278841" y="1708211"/>
                  </a:lnTo>
                  <a:close/>
                </a:path>
                <a:path w="3815079" h="1881504">
                  <a:moveTo>
                    <a:pt x="726683" y="1210758"/>
                  </a:moveTo>
                  <a:lnTo>
                    <a:pt x="726144" y="1210580"/>
                  </a:lnTo>
                  <a:lnTo>
                    <a:pt x="730564" y="1198665"/>
                  </a:lnTo>
                  <a:lnTo>
                    <a:pt x="731315" y="1198912"/>
                  </a:lnTo>
                  <a:lnTo>
                    <a:pt x="726683" y="1210758"/>
                  </a:lnTo>
                  <a:close/>
                </a:path>
                <a:path w="3815079" h="1881504">
                  <a:moveTo>
                    <a:pt x="2234379" y="1706948"/>
                  </a:moveTo>
                  <a:lnTo>
                    <a:pt x="728603" y="1211390"/>
                  </a:lnTo>
                  <a:lnTo>
                    <a:pt x="731594" y="1199004"/>
                  </a:lnTo>
                  <a:lnTo>
                    <a:pt x="2242223" y="1696160"/>
                  </a:lnTo>
                  <a:lnTo>
                    <a:pt x="2234379" y="1706948"/>
                  </a:lnTo>
                  <a:close/>
                </a:path>
                <a:path w="3815079" h="1881504">
                  <a:moveTo>
                    <a:pt x="2124675" y="1697585"/>
                  </a:moveTo>
                  <a:lnTo>
                    <a:pt x="708205" y="1231417"/>
                  </a:lnTo>
                  <a:lnTo>
                    <a:pt x="713713" y="1219859"/>
                  </a:lnTo>
                  <a:lnTo>
                    <a:pt x="718520" y="1208071"/>
                  </a:lnTo>
                  <a:lnTo>
                    <a:pt x="2127466" y="1671763"/>
                  </a:lnTo>
                  <a:lnTo>
                    <a:pt x="2124938" y="1684301"/>
                  </a:lnTo>
                  <a:lnTo>
                    <a:pt x="2127047" y="1684995"/>
                  </a:lnTo>
                  <a:lnTo>
                    <a:pt x="2124675" y="1697585"/>
                  </a:lnTo>
                  <a:close/>
                </a:path>
                <a:path w="3815079" h="1881504">
                  <a:moveTo>
                    <a:pt x="2186935" y="1704705"/>
                  </a:moveTo>
                  <a:lnTo>
                    <a:pt x="2124938" y="1684301"/>
                  </a:lnTo>
                  <a:lnTo>
                    <a:pt x="2128467" y="1672092"/>
                  </a:lnTo>
                  <a:lnTo>
                    <a:pt x="2189976" y="1692335"/>
                  </a:lnTo>
                  <a:lnTo>
                    <a:pt x="2186935" y="1704705"/>
                  </a:lnTo>
                  <a:close/>
                </a:path>
                <a:path w="3815079" h="1881504">
                  <a:moveTo>
                    <a:pt x="2195089" y="1707388"/>
                  </a:moveTo>
                  <a:lnTo>
                    <a:pt x="2194982" y="1693983"/>
                  </a:lnTo>
                  <a:lnTo>
                    <a:pt x="2203493" y="1696784"/>
                  </a:lnTo>
                  <a:lnTo>
                    <a:pt x="2195089" y="1707388"/>
                  </a:lnTo>
                  <a:close/>
                </a:path>
                <a:path w="3815079" h="1881504">
                  <a:moveTo>
                    <a:pt x="708205" y="1231417"/>
                  </a:moveTo>
                  <a:lnTo>
                    <a:pt x="707397" y="1231151"/>
                  </a:lnTo>
                  <a:lnTo>
                    <a:pt x="705774" y="1217246"/>
                  </a:lnTo>
                  <a:lnTo>
                    <a:pt x="709521" y="1218480"/>
                  </a:lnTo>
                  <a:lnTo>
                    <a:pt x="708205" y="1231417"/>
                  </a:lnTo>
                  <a:close/>
                </a:path>
                <a:path w="3815079" h="1881504">
                  <a:moveTo>
                    <a:pt x="2132628" y="1700202"/>
                  </a:moveTo>
                  <a:lnTo>
                    <a:pt x="2125963" y="1698008"/>
                  </a:lnTo>
                  <a:lnTo>
                    <a:pt x="2127047" y="1684995"/>
                  </a:lnTo>
                  <a:lnTo>
                    <a:pt x="2135654" y="1687828"/>
                  </a:lnTo>
                  <a:lnTo>
                    <a:pt x="2132628" y="1700202"/>
                  </a:lnTo>
                  <a:close/>
                </a:path>
                <a:path w="3815079" h="1881504">
                  <a:moveTo>
                    <a:pt x="2155286" y="1707659"/>
                  </a:moveTo>
                  <a:lnTo>
                    <a:pt x="2135975" y="1701303"/>
                  </a:lnTo>
                  <a:lnTo>
                    <a:pt x="2136226" y="1688016"/>
                  </a:lnTo>
                  <a:lnTo>
                    <a:pt x="2161903" y="1696466"/>
                  </a:lnTo>
                  <a:lnTo>
                    <a:pt x="2155286" y="1707659"/>
                  </a:lnTo>
                  <a:close/>
                </a:path>
                <a:path w="3815079" h="1881504">
                  <a:moveTo>
                    <a:pt x="2171808" y="1713096"/>
                  </a:moveTo>
                  <a:lnTo>
                    <a:pt x="2162581" y="1710060"/>
                  </a:lnTo>
                  <a:lnTo>
                    <a:pt x="2163762" y="1697078"/>
                  </a:lnTo>
                  <a:lnTo>
                    <a:pt x="2177637" y="1701645"/>
                  </a:lnTo>
                  <a:lnTo>
                    <a:pt x="2171808" y="1713096"/>
                  </a:lnTo>
                  <a:close/>
                </a:path>
                <a:path w="3815079" h="1881504">
                  <a:moveTo>
                    <a:pt x="2121778" y="1710001"/>
                  </a:moveTo>
                  <a:lnTo>
                    <a:pt x="689423" y="1238605"/>
                  </a:lnTo>
                  <a:lnTo>
                    <a:pt x="687113" y="1224475"/>
                  </a:lnTo>
                  <a:lnTo>
                    <a:pt x="2124175" y="1697420"/>
                  </a:lnTo>
                  <a:lnTo>
                    <a:pt x="2121778" y="1710001"/>
                  </a:lnTo>
                  <a:close/>
                </a:path>
                <a:path w="3815079" h="1881504">
                  <a:moveTo>
                    <a:pt x="2080187" y="1709684"/>
                  </a:moveTo>
                  <a:lnTo>
                    <a:pt x="682463" y="1249685"/>
                  </a:lnTo>
                  <a:lnTo>
                    <a:pt x="684144" y="1236868"/>
                  </a:lnTo>
                  <a:lnTo>
                    <a:pt x="2084229" y="1697644"/>
                  </a:lnTo>
                  <a:lnTo>
                    <a:pt x="2080187" y="1709684"/>
                  </a:lnTo>
                  <a:close/>
                </a:path>
                <a:path w="3815079" h="1881504">
                  <a:moveTo>
                    <a:pt x="668129" y="1258338"/>
                  </a:moveTo>
                  <a:lnTo>
                    <a:pt x="663302" y="1256749"/>
                  </a:lnTo>
                  <a:lnTo>
                    <a:pt x="664869" y="1243895"/>
                  </a:lnTo>
                  <a:lnTo>
                    <a:pt x="671627" y="1246119"/>
                  </a:lnTo>
                  <a:lnTo>
                    <a:pt x="668129" y="1258338"/>
                  </a:lnTo>
                  <a:close/>
                </a:path>
                <a:path w="3815079" h="1881504">
                  <a:moveTo>
                    <a:pt x="680231" y="1262320"/>
                  </a:moveTo>
                  <a:lnTo>
                    <a:pt x="668129" y="1258338"/>
                  </a:lnTo>
                  <a:lnTo>
                    <a:pt x="674646" y="1247112"/>
                  </a:lnTo>
                  <a:lnTo>
                    <a:pt x="684090" y="1250220"/>
                  </a:lnTo>
                  <a:lnTo>
                    <a:pt x="680231" y="1262320"/>
                  </a:lnTo>
                  <a:close/>
                </a:path>
                <a:path w="3815079" h="1881504">
                  <a:moveTo>
                    <a:pt x="680760" y="1262495"/>
                  </a:moveTo>
                  <a:lnTo>
                    <a:pt x="680231" y="1262320"/>
                  </a:lnTo>
                  <a:lnTo>
                    <a:pt x="684090" y="1250220"/>
                  </a:lnTo>
                  <a:lnTo>
                    <a:pt x="680760" y="1262495"/>
                  </a:lnTo>
                  <a:close/>
                </a:path>
                <a:path w="3815079" h="1881504">
                  <a:moveTo>
                    <a:pt x="2054546" y="1714615"/>
                  </a:moveTo>
                  <a:lnTo>
                    <a:pt x="680760" y="1262495"/>
                  </a:lnTo>
                  <a:lnTo>
                    <a:pt x="684090" y="1250220"/>
                  </a:lnTo>
                  <a:lnTo>
                    <a:pt x="2058087" y="1702410"/>
                  </a:lnTo>
                  <a:lnTo>
                    <a:pt x="2054546" y="1714615"/>
                  </a:lnTo>
                  <a:close/>
                </a:path>
                <a:path w="3815079" h="1881504">
                  <a:moveTo>
                    <a:pt x="2066776" y="1718640"/>
                  </a:moveTo>
                  <a:lnTo>
                    <a:pt x="2066884" y="1705305"/>
                  </a:lnTo>
                  <a:lnTo>
                    <a:pt x="2074107" y="1707683"/>
                  </a:lnTo>
                  <a:lnTo>
                    <a:pt x="2066776" y="1718640"/>
                  </a:lnTo>
                  <a:close/>
                </a:path>
                <a:path w="3815079" h="1881504">
                  <a:moveTo>
                    <a:pt x="655891" y="1267680"/>
                  </a:moveTo>
                  <a:lnTo>
                    <a:pt x="650835" y="1266016"/>
                  </a:lnTo>
                  <a:lnTo>
                    <a:pt x="653210" y="1253428"/>
                  </a:lnTo>
                  <a:lnTo>
                    <a:pt x="655891" y="1267680"/>
                  </a:lnTo>
                  <a:close/>
                </a:path>
                <a:path w="3815079" h="1881504">
                  <a:moveTo>
                    <a:pt x="2013821" y="1714582"/>
                  </a:moveTo>
                  <a:lnTo>
                    <a:pt x="655891" y="1267680"/>
                  </a:lnTo>
                  <a:lnTo>
                    <a:pt x="660698" y="1255892"/>
                  </a:lnTo>
                  <a:lnTo>
                    <a:pt x="2017069" y="1702281"/>
                  </a:lnTo>
                  <a:lnTo>
                    <a:pt x="2013821" y="1714582"/>
                  </a:lnTo>
                  <a:close/>
                </a:path>
                <a:path w="3815079" h="1881504">
                  <a:moveTo>
                    <a:pt x="2026617" y="1718793"/>
                  </a:moveTo>
                  <a:lnTo>
                    <a:pt x="2029156" y="1706259"/>
                  </a:lnTo>
                  <a:lnTo>
                    <a:pt x="2033233" y="1707601"/>
                  </a:lnTo>
                  <a:lnTo>
                    <a:pt x="2026617" y="1718793"/>
                  </a:lnTo>
                  <a:close/>
                </a:path>
                <a:path w="3815079" h="1881504">
                  <a:moveTo>
                    <a:pt x="1968290" y="1712968"/>
                  </a:moveTo>
                  <a:lnTo>
                    <a:pt x="642087" y="1276507"/>
                  </a:lnTo>
                  <a:lnTo>
                    <a:pt x="647116" y="1264792"/>
                  </a:lnTo>
                  <a:lnTo>
                    <a:pt x="1972976" y="1701140"/>
                  </a:lnTo>
                  <a:lnTo>
                    <a:pt x="1968290" y="1712968"/>
                  </a:lnTo>
                  <a:close/>
                </a:path>
                <a:path w="3815079" h="1881504">
                  <a:moveTo>
                    <a:pt x="1971151" y="1713909"/>
                  </a:moveTo>
                  <a:lnTo>
                    <a:pt x="1968290" y="1712968"/>
                  </a:lnTo>
                  <a:lnTo>
                    <a:pt x="1975050" y="1701822"/>
                  </a:lnTo>
                  <a:lnTo>
                    <a:pt x="1971151" y="1713909"/>
                  </a:lnTo>
                  <a:close/>
                </a:path>
                <a:path w="3815079" h="1881504">
                  <a:moveTo>
                    <a:pt x="1995611" y="1721959"/>
                  </a:moveTo>
                  <a:lnTo>
                    <a:pt x="1982451" y="1717628"/>
                  </a:lnTo>
                  <a:lnTo>
                    <a:pt x="1984204" y="1704835"/>
                  </a:lnTo>
                  <a:lnTo>
                    <a:pt x="1991571" y="1707260"/>
                  </a:lnTo>
                  <a:lnTo>
                    <a:pt x="1995611" y="1721959"/>
                  </a:lnTo>
                  <a:close/>
                </a:path>
                <a:path w="3815079" h="1881504">
                  <a:moveTo>
                    <a:pt x="621011" y="1282941"/>
                  </a:moveTo>
                  <a:lnTo>
                    <a:pt x="617406" y="1281755"/>
                  </a:lnTo>
                  <a:lnTo>
                    <a:pt x="622993" y="1270223"/>
                  </a:lnTo>
                  <a:lnTo>
                    <a:pt x="624445" y="1270701"/>
                  </a:lnTo>
                  <a:lnTo>
                    <a:pt x="621011" y="1282941"/>
                  </a:lnTo>
                  <a:close/>
                </a:path>
                <a:path w="3815079" h="1881504">
                  <a:moveTo>
                    <a:pt x="1955666" y="1722183"/>
                  </a:moveTo>
                  <a:lnTo>
                    <a:pt x="631244" y="1286309"/>
                  </a:lnTo>
                  <a:lnTo>
                    <a:pt x="636251" y="1274587"/>
                  </a:lnTo>
                  <a:lnTo>
                    <a:pt x="1957490" y="1709414"/>
                  </a:lnTo>
                  <a:lnTo>
                    <a:pt x="1955666" y="1722183"/>
                  </a:lnTo>
                  <a:close/>
                </a:path>
                <a:path w="3815079" h="1881504">
                  <a:moveTo>
                    <a:pt x="1958956" y="1723266"/>
                  </a:moveTo>
                  <a:lnTo>
                    <a:pt x="1956953" y="1722607"/>
                  </a:lnTo>
                  <a:lnTo>
                    <a:pt x="1957490" y="1709414"/>
                  </a:lnTo>
                  <a:lnTo>
                    <a:pt x="1970007" y="1713533"/>
                  </a:lnTo>
                  <a:lnTo>
                    <a:pt x="1958956" y="1723266"/>
                  </a:lnTo>
                  <a:close/>
                </a:path>
                <a:path w="3815079" h="1881504">
                  <a:moveTo>
                    <a:pt x="611911" y="1293316"/>
                  </a:moveTo>
                  <a:lnTo>
                    <a:pt x="607162" y="1291753"/>
                  </a:lnTo>
                  <a:lnTo>
                    <a:pt x="618198" y="1282015"/>
                  </a:lnTo>
                  <a:lnTo>
                    <a:pt x="611911" y="1293316"/>
                  </a:lnTo>
                  <a:close/>
                </a:path>
                <a:path w="3815079" h="1881504">
                  <a:moveTo>
                    <a:pt x="1910285" y="1720618"/>
                  </a:moveTo>
                  <a:lnTo>
                    <a:pt x="613699" y="1293905"/>
                  </a:lnTo>
                  <a:lnTo>
                    <a:pt x="620380" y="1282733"/>
                  </a:lnTo>
                  <a:lnTo>
                    <a:pt x="1912539" y="1707990"/>
                  </a:lnTo>
                  <a:lnTo>
                    <a:pt x="1910285" y="1720618"/>
                  </a:lnTo>
                  <a:close/>
                </a:path>
                <a:path w="3815079" h="1881504">
                  <a:moveTo>
                    <a:pt x="1911501" y="1721018"/>
                  </a:moveTo>
                  <a:lnTo>
                    <a:pt x="1910285" y="1720618"/>
                  </a:lnTo>
                  <a:lnTo>
                    <a:pt x="1912539" y="1707990"/>
                  </a:lnTo>
                  <a:lnTo>
                    <a:pt x="1911501" y="1721018"/>
                  </a:lnTo>
                  <a:close/>
                </a:path>
                <a:path w="3815079" h="1881504">
                  <a:moveTo>
                    <a:pt x="1911575" y="1721043"/>
                  </a:moveTo>
                  <a:lnTo>
                    <a:pt x="1912539" y="1707990"/>
                  </a:lnTo>
                  <a:lnTo>
                    <a:pt x="1915829" y="1709073"/>
                  </a:lnTo>
                  <a:lnTo>
                    <a:pt x="1911575" y="1721043"/>
                  </a:lnTo>
                  <a:close/>
                </a:path>
                <a:path w="3815079" h="1881504">
                  <a:moveTo>
                    <a:pt x="1916579" y="1722690"/>
                  </a:moveTo>
                  <a:lnTo>
                    <a:pt x="1917760" y="1709708"/>
                  </a:lnTo>
                  <a:lnTo>
                    <a:pt x="1923267" y="1711521"/>
                  </a:lnTo>
                  <a:lnTo>
                    <a:pt x="1916579" y="1722690"/>
                  </a:lnTo>
                  <a:close/>
                </a:path>
                <a:path w="3815079" h="1881504">
                  <a:moveTo>
                    <a:pt x="1940395" y="1730528"/>
                  </a:moveTo>
                  <a:lnTo>
                    <a:pt x="1937213" y="1716110"/>
                  </a:lnTo>
                  <a:lnTo>
                    <a:pt x="1942649" y="1717899"/>
                  </a:lnTo>
                  <a:lnTo>
                    <a:pt x="1940395" y="1730528"/>
                  </a:lnTo>
                  <a:close/>
                </a:path>
                <a:path w="3815079" h="1881504">
                  <a:moveTo>
                    <a:pt x="1850420" y="1727657"/>
                  </a:moveTo>
                  <a:lnTo>
                    <a:pt x="591733" y="1313416"/>
                  </a:lnTo>
                  <a:lnTo>
                    <a:pt x="601919" y="1290336"/>
                  </a:lnTo>
                  <a:lnTo>
                    <a:pt x="602038" y="1290067"/>
                  </a:lnTo>
                  <a:lnTo>
                    <a:pt x="1875220" y="1709078"/>
                  </a:lnTo>
                  <a:lnTo>
                    <a:pt x="1875251" y="1709396"/>
                  </a:lnTo>
                  <a:lnTo>
                    <a:pt x="1871126" y="1721101"/>
                  </a:lnTo>
                  <a:lnTo>
                    <a:pt x="1858396" y="1716911"/>
                  </a:lnTo>
                  <a:lnTo>
                    <a:pt x="1850420" y="1727657"/>
                  </a:lnTo>
                  <a:close/>
                </a:path>
                <a:path w="3815079" h="1881504">
                  <a:moveTo>
                    <a:pt x="1876562" y="1722890"/>
                  </a:moveTo>
                  <a:lnTo>
                    <a:pt x="1875145" y="1709361"/>
                  </a:lnTo>
                  <a:lnTo>
                    <a:pt x="1875240" y="1709085"/>
                  </a:lnTo>
                  <a:lnTo>
                    <a:pt x="1880963" y="1710968"/>
                  </a:lnTo>
                  <a:lnTo>
                    <a:pt x="1876562" y="1722890"/>
                  </a:lnTo>
                  <a:close/>
                </a:path>
                <a:path w="3815079" h="1881504">
                  <a:moveTo>
                    <a:pt x="1879923" y="1723996"/>
                  </a:moveTo>
                  <a:lnTo>
                    <a:pt x="1878636" y="1723572"/>
                  </a:lnTo>
                  <a:lnTo>
                    <a:pt x="1882534" y="1711485"/>
                  </a:lnTo>
                  <a:lnTo>
                    <a:pt x="1888057" y="1713303"/>
                  </a:lnTo>
                  <a:lnTo>
                    <a:pt x="1879923" y="1723996"/>
                  </a:lnTo>
                  <a:close/>
                </a:path>
                <a:path w="3815079" h="1881504">
                  <a:moveTo>
                    <a:pt x="1891223" y="1727715"/>
                  </a:moveTo>
                  <a:lnTo>
                    <a:pt x="1892017" y="1714914"/>
                  </a:lnTo>
                  <a:lnTo>
                    <a:pt x="1892035" y="1714612"/>
                  </a:lnTo>
                  <a:lnTo>
                    <a:pt x="1895337" y="1715699"/>
                  </a:lnTo>
                  <a:lnTo>
                    <a:pt x="1891223" y="1727715"/>
                  </a:lnTo>
                  <a:close/>
                </a:path>
                <a:path w="3815079" h="1881504">
                  <a:moveTo>
                    <a:pt x="1862579" y="1731658"/>
                  </a:moveTo>
                  <a:lnTo>
                    <a:pt x="1860290" y="1730905"/>
                  </a:lnTo>
                  <a:lnTo>
                    <a:pt x="1858396" y="1716911"/>
                  </a:lnTo>
                  <a:lnTo>
                    <a:pt x="1870912" y="1721030"/>
                  </a:lnTo>
                  <a:lnTo>
                    <a:pt x="1862579" y="1731658"/>
                  </a:lnTo>
                  <a:close/>
                </a:path>
                <a:path w="3815079" h="1881504">
                  <a:moveTo>
                    <a:pt x="1821275" y="1731435"/>
                  </a:moveTo>
                  <a:lnTo>
                    <a:pt x="574825" y="1321221"/>
                  </a:lnTo>
                  <a:lnTo>
                    <a:pt x="579632" y="1309433"/>
                  </a:lnTo>
                  <a:lnTo>
                    <a:pt x="1827176" y="1720007"/>
                  </a:lnTo>
                  <a:lnTo>
                    <a:pt x="1821275" y="1731435"/>
                  </a:lnTo>
                  <a:close/>
                </a:path>
                <a:path w="3815079" h="1881504">
                  <a:moveTo>
                    <a:pt x="1833862" y="1735577"/>
                  </a:moveTo>
                  <a:lnTo>
                    <a:pt x="1831539" y="1721443"/>
                  </a:lnTo>
                  <a:lnTo>
                    <a:pt x="1840979" y="1724550"/>
                  </a:lnTo>
                  <a:lnTo>
                    <a:pt x="1833862" y="1735577"/>
                  </a:lnTo>
                  <a:close/>
                </a:path>
                <a:path w="3815079" h="1881504">
                  <a:moveTo>
                    <a:pt x="1772210" y="1742027"/>
                  </a:moveTo>
                  <a:lnTo>
                    <a:pt x="555456" y="1341587"/>
                  </a:lnTo>
                  <a:lnTo>
                    <a:pt x="560742" y="1329957"/>
                  </a:lnTo>
                  <a:lnTo>
                    <a:pt x="561299" y="1330140"/>
                  </a:lnTo>
                  <a:lnTo>
                    <a:pt x="567565" y="1318832"/>
                  </a:lnTo>
                  <a:lnTo>
                    <a:pt x="1787803" y="1720419"/>
                  </a:lnTo>
                  <a:lnTo>
                    <a:pt x="1780113" y="1731258"/>
                  </a:lnTo>
                  <a:lnTo>
                    <a:pt x="1772210" y="1742027"/>
                  </a:lnTo>
                  <a:close/>
                </a:path>
                <a:path w="3815079" h="1881504">
                  <a:moveTo>
                    <a:pt x="535450" y="1348373"/>
                  </a:moveTo>
                  <a:lnTo>
                    <a:pt x="537997" y="1335841"/>
                  </a:lnTo>
                  <a:lnTo>
                    <a:pt x="541237" y="1336908"/>
                  </a:lnTo>
                  <a:lnTo>
                    <a:pt x="535450" y="1348373"/>
                  </a:lnTo>
                  <a:close/>
                </a:path>
                <a:path w="3815079" h="1881504">
                  <a:moveTo>
                    <a:pt x="1724182" y="1739591"/>
                  </a:moveTo>
                  <a:lnTo>
                    <a:pt x="536595" y="1348750"/>
                  </a:lnTo>
                  <a:lnTo>
                    <a:pt x="545514" y="1338315"/>
                  </a:lnTo>
                  <a:lnTo>
                    <a:pt x="1726865" y="1727104"/>
                  </a:lnTo>
                  <a:lnTo>
                    <a:pt x="1724182" y="1739591"/>
                  </a:lnTo>
                  <a:close/>
                </a:path>
                <a:path w="3815079" h="1881504">
                  <a:moveTo>
                    <a:pt x="1728974" y="1741169"/>
                  </a:moveTo>
                  <a:lnTo>
                    <a:pt x="1731800" y="1728728"/>
                  </a:lnTo>
                  <a:lnTo>
                    <a:pt x="1735805" y="1730047"/>
                  </a:lnTo>
                  <a:lnTo>
                    <a:pt x="1728974" y="1741169"/>
                  </a:lnTo>
                  <a:close/>
                </a:path>
                <a:path w="3815079" h="1881504">
                  <a:moveTo>
                    <a:pt x="1747712" y="1747335"/>
                  </a:moveTo>
                  <a:lnTo>
                    <a:pt x="1743850" y="1746064"/>
                  </a:lnTo>
                  <a:lnTo>
                    <a:pt x="1748822" y="1734330"/>
                  </a:lnTo>
                  <a:lnTo>
                    <a:pt x="1751825" y="1735319"/>
                  </a:lnTo>
                  <a:lnTo>
                    <a:pt x="1747712" y="1747335"/>
                  </a:lnTo>
                  <a:close/>
                </a:path>
                <a:path w="3815079" h="1881504">
                  <a:moveTo>
                    <a:pt x="1677192" y="1750867"/>
                  </a:moveTo>
                  <a:lnTo>
                    <a:pt x="1676942" y="1737414"/>
                  </a:lnTo>
                  <a:lnTo>
                    <a:pt x="518127" y="1356042"/>
                  </a:lnTo>
                  <a:lnTo>
                    <a:pt x="524951" y="1344918"/>
                  </a:lnTo>
                  <a:lnTo>
                    <a:pt x="1687238" y="1727433"/>
                  </a:lnTo>
                  <a:lnTo>
                    <a:pt x="1677800" y="1737697"/>
                  </a:lnTo>
                  <a:lnTo>
                    <a:pt x="1677192" y="1750867"/>
                  </a:lnTo>
                  <a:close/>
                </a:path>
                <a:path w="3815079" h="1881504">
                  <a:moveTo>
                    <a:pt x="1694965" y="1743346"/>
                  </a:moveTo>
                  <a:lnTo>
                    <a:pt x="1684237" y="1739815"/>
                  </a:lnTo>
                  <a:lnTo>
                    <a:pt x="1687238" y="1727433"/>
                  </a:lnTo>
                  <a:lnTo>
                    <a:pt x="1699436" y="1731447"/>
                  </a:lnTo>
                  <a:lnTo>
                    <a:pt x="1694965" y="1743346"/>
                  </a:lnTo>
                  <a:close/>
                </a:path>
                <a:path w="3815079" h="1881504">
                  <a:moveTo>
                    <a:pt x="512870" y="1367682"/>
                  </a:moveTo>
                  <a:lnTo>
                    <a:pt x="511110" y="1367103"/>
                  </a:lnTo>
                  <a:lnTo>
                    <a:pt x="515753" y="1355261"/>
                  </a:lnTo>
                  <a:lnTo>
                    <a:pt x="516253" y="1355426"/>
                  </a:lnTo>
                  <a:lnTo>
                    <a:pt x="512870" y="1367682"/>
                  </a:lnTo>
                  <a:close/>
                </a:path>
                <a:path w="3815079" h="1881504">
                  <a:moveTo>
                    <a:pt x="522539" y="1370864"/>
                  </a:moveTo>
                  <a:lnTo>
                    <a:pt x="516224" y="1368786"/>
                  </a:lnTo>
                  <a:lnTo>
                    <a:pt x="517877" y="1355960"/>
                  </a:lnTo>
                  <a:lnTo>
                    <a:pt x="522539" y="1370864"/>
                  </a:lnTo>
                  <a:close/>
                </a:path>
                <a:path w="3815079" h="1881504">
                  <a:moveTo>
                    <a:pt x="1665105" y="1746889"/>
                  </a:moveTo>
                  <a:lnTo>
                    <a:pt x="522539" y="1370864"/>
                  </a:lnTo>
                  <a:lnTo>
                    <a:pt x="523799" y="1357909"/>
                  </a:lnTo>
                  <a:lnTo>
                    <a:pt x="1668574" y="1734661"/>
                  </a:lnTo>
                  <a:lnTo>
                    <a:pt x="1665105" y="1746889"/>
                  </a:lnTo>
                  <a:close/>
                </a:path>
                <a:path w="3815079" h="1881504">
                  <a:moveTo>
                    <a:pt x="1672185" y="1749219"/>
                  </a:moveTo>
                  <a:lnTo>
                    <a:pt x="1666893" y="1747477"/>
                  </a:lnTo>
                  <a:lnTo>
                    <a:pt x="1668574" y="1734661"/>
                  </a:lnTo>
                  <a:lnTo>
                    <a:pt x="1676942" y="1737414"/>
                  </a:lnTo>
                  <a:lnTo>
                    <a:pt x="1672185" y="1749219"/>
                  </a:lnTo>
                  <a:close/>
                </a:path>
                <a:path w="3815079" h="1881504">
                  <a:moveTo>
                    <a:pt x="1689922" y="1755056"/>
                  </a:moveTo>
                  <a:lnTo>
                    <a:pt x="1689636" y="1754962"/>
                  </a:lnTo>
                  <a:lnTo>
                    <a:pt x="1691818" y="1742310"/>
                  </a:lnTo>
                  <a:lnTo>
                    <a:pt x="1695609" y="1743558"/>
                  </a:lnTo>
                  <a:lnTo>
                    <a:pt x="1689922" y="1755056"/>
                  </a:lnTo>
                  <a:close/>
                </a:path>
                <a:path w="3815079" h="1881504">
                  <a:moveTo>
                    <a:pt x="1623800" y="1746665"/>
                  </a:moveTo>
                  <a:lnTo>
                    <a:pt x="500324" y="1376923"/>
                  </a:lnTo>
                  <a:lnTo>
                    <a:pt x="508542" y="1366258"/>
                  </a:lnTo>
                  <a:lnTo>
                    <a:pt x="1632276" y="1736085"/>
                  </a:lnTo>
                  <a:lnTo>
                    <a:pt x="1623800" y="1746665"/>
                  </a:lnTo>
                  <a:close/>
                </a:path>
                <a:path w="3815079" h="1881504">
                  <a:moveTo>
                    <a:pt x="1632883" y="1749655"/>
                  </a:moveTo>
                  <a:lnTo>
                    <a:pt x="1632276" y="1736085"/>
                  </a:lnTo>
                  <a:lnTo>
                    <a:pt x="1640358" y="1738745"/>
                  </a:lnTo>
                  <a:lnTo>
                    <a:pt x="1632883" y="1749655"/>
                  </a:lnTo>
                  <a:close/>
                </a:path>
                <a:path w="3815079" h="1881504">
                  <a:moveTo>
                    <a:pt x="1643325" y="1753091"/>
                  </a:moveTo>
                  <a:lnTo>
                    <a:pt x="1640107" y="1752032"/>
                  </a:lnTo>
                  <a:lnTo>
                    <a:pt x="1645293" y="1740369"/>
                  </a:lnTo>
                  <a:lnTo>
                    <a:pt x="1646652" y="1740816"/>
                  </a:lnTo>
                  <a:lnTo>
                    <a:pt x="1643325" y="1753091"/>
                  </a:lnTo>
                  <a:close/>
                </a:path>
                <a:path w="3815079" h="1881504">
                  <a:moveTo>
                    <a:pt x="1650621" y="1755492"/>
                  </a:moveTo>
                  <a:lnTo>
                    <a:pt x="1648404" y="1754762"/>
                  </a:lnTo>
                  <a:lnTo>
                    <a:pt x="1646652" y="1740816"/>
                  </a:lnTo>
                  <a:lnTo>
                    <a:pt x="1653733" y="1743146"/>
                  </a:lnTo>
                  <a:lnTo>
                    <a:pt x="1650621" y="1755492"/>
                  </a:lnTo>
                  <a:close/>
                </a:path>
                <a:path w="3815079" h="1881504">
                  <a:moveTo>
                    <a:pt x="1658130" y="1757963"/>
                  </a:moveTo>
                  <a:lnTo>
                    <a:pt x="1654911" y="1756904"/>
                  </a:lnTo>
                  <a:lnTo>
                    <a:pt x="1660097" y="1745241"/>
                  </a:lnTo>
                  <a:lnTo>
                    <a:pt x="1663459" y="1746347"/>
                  </a:lnTo>
                  <a:lnTo>
                    <a:pt x="1658130" y="1757963"/>
                  </a:lnTo>
                  <a:close/>
                </a:path>
                <a:path w="3815079" h="1881504">
                  <a:moveTo>
                    <a:pt x="1597945" y="1751526"/>
                  </a:moveTo>
                  <a:lnTo>
                    <a:pt x="487721" y="1386146"/>
                  </a:lnTo>
                  <a:lnTo>
                    <a:pt x="491691" y="1374082"/>
                  </a:lnTo>
                  <a:lnTo>
                    <a:pt x="1602558" y="1739675"/>
                  </a:lnTo>
                  <a:lnTo>
                    <a:pt x="1597945" y="1751526"/>
                  </a:lnTo>
                  <a:close/>
                </a:path>
                <a:path w="3815079" h="1881504">
                  <a:moveTo>
                    <a:pt x="1609030" y="1755175"/>
                  </a:moveTo>
                  <a:lnTo>
                    <a:pt x="1605240" y="1753927"/>
                  </a:lnTo>
                  <a:lnTo>
                    <a:pt x="1609568" y="1741981"/>
                  </a:lnTo>
                  <a:lnTo>
                    <a:pt x="1612643" y="1742994"/>
                  </a:lnTo>
                  <a:lnTo>
                    <a:pt x="1609030" y="1755175"/>
                  </a:lnTo>
                  <a:close/>
                </a:path>
                <a:path w="3815079" h="1881504">
                  <a:moveTo>
                    <a:pt x="1557070" y="1751444"/>
                  </a:moveTo>
                  <a:lnTo>
                    <a:pt x="464018" y="1391715"/>
                  </a:lnTo>
                  <a:lnTo>
                    <a:pt x="471697" y="1380872"/>
                  </a:lnTo>
                  <a:lnTo>
                    <a:pt x="1561683" y="1739592"/>
                  </a:lnTo>
                  <a:lnTo>
                    <a:pt x="1557070" y="1751444"/>
                  </a:lnTo>
                  <a:close/>
                </a:path>
                <a:path w="3815079" h="1881504">
                  <a:moveTo>
                    <a:pt x="1548014" y="1761834"/>
                  </a:moveTo>
                  <a:lnTo>
                    <a:pt x="461371" y="1404214"/>
                  </a:lnTo>
                  <a:lnTo>
                    <a:pt x="462536" y="1391227"/>
                  </a:lnTo>
                  <a:lnTo>
                    <a:pt x="1550847" y="1749396"/>
                  </a:lnTo>
                  <a:lnTo>
                    <a:pt x="1548014" y="1761834"/>
                  </a:lnTo>
                  <a:close/>
                </a:path>
                <a:path w="3815079" h="1881504">
                  <a:moveTo>
                    <a:pt x="1503570" y="1760577"/>
                  </a:moveTo>
                  <a:lnTo>
                    <a:pt x="440386" y="1410678"/>
                  </a:lnTo>
                  <a:lnTo>
                    <a:pt x="448462" y="1399966"/>
                  </a:lnTo>
                  <a:lnTo>
                    <a:pt x="1502176" y="1746749"/>
                  </a:lnTo>
                  <a:lnTo>
                    <a:pt x="1503570" y="1760577"/>
                  </a:lnTo>
                  <a:close/>
                </a:path>
                <a:path w="3815079" h="1881504">
                  <a:moveTo>
                    <a:pt x="1509864" y="1762649"/>
                  </a:moveTo>
                  <a:lnTo>
                    <a:pt x="1511116" y="1749691"/>
                  </a:lnTo>
                  <a:lnTo>
                    <a:pt x="1513834" y="1750585"/>
                  </a:lnTo>
                  <a:lnTo>
                    <a:pt x="1509864" y="1762649"/>
                  </a:lnTo>
                  <a:close/>
                </a:path>
                <a:path w="3815079" h="1881504">
                  <a:moveTo>
                    <a:pt x="1511724" y="1763261"/>
                  </a:moveTo>
                  <a:lnTo>
                    <a:pt x="1514406" y="1750774"/>
                  </a:lnTo>
                  <a:lnTo>
                    <a:pt x="1517196" y="1751692"/>
                  </a:lnTo>
                  <a:lnTo>
                    <a:pt x="1511724" y="1763261"/>
                  </a:lnTo>
                  <a:close/>
                </a:path>
                <a:path w="3815079" h="1881504">
                  <a:moveTo>
                    <a:pt x="1525527" y="1767804"/>
                  </a:moveTo>
                  <a:lnTo>
                    <a:pt x="1520449" y="1766132"/>
                  </a:lnTo>
                  <a:lnTo>
                    <a:pt x="1526708" y="1754822"/>
                  </a:lnTo>
                  <a:lnTo>
                    <a:pt x="1529640" y="1755787"/>
                  </a:lnTo>
                  <a:lnTo>
                    <a:pt x="1525527" y="1767804"/>
                  </a:lnTo>
                  <a:close/>
                </a:path>
                <a:path w="3815079" h="1881504">
                  <a:moveTo>
                    <a:pt x="1529246" y="1769027"/>
                  </a:moveTo>
                  <a:lnTo>
                    <a:pt x="1527386" y="1768415"/>
                  </a:lnTo>
                  <a:lnTo>
                    <a:pt x="1529783" y="1755834"/>
                  </a:lnTo>
                  <a:lnTo>
                    <a:pt x="1535147" y="1757599"/>
                  </a:lnTo>
                  <a:lnTo>
                    <a:pt x="1529246" y="1769027"/>
                  </a:lnTo>
                  <a:close/>
                </a:path>
                <a:path w="3815079" h="1881504">
                  <a:moveTo>
                    <a:pt x="427812" y="1419910"/>
                  </a:moveTo>
                  <a:lnTo>
                    <a:pt x="423285" y="1418420"/>
                  </a:lnTo>
                  <a:lnTo>
                    <a:pt x="429265" y="1407018"/>
                  </a:lnTo>
                  <a:lnTo>
                    <a:pt x="431282" y="1407682"/>
                  </a:lnTo>
                  <a:lnTo>
                    <a:pt x="427812" y="1419910"/>
                  </a:lnTo>
                  <a:close/>
                </a:path>
                <a:path w="3815079" h="1881504">
                  <a:moveTo>
                    <a:pt x="1472637" y="1763767"/>
                  </a:moveTo>
                  <a:lnTo>
                    <a:pt x="432447" y="1421435"/>
                  </a:lnTo>
                  <a:lnTo>
                    <a:pt x="439099" y="1410254"/>
                  </a:lnTo>
                  <a:lnTo>
                    <a:pt x="1483258" y="1753893"/>
                  </a:lnTo>
                  <a:lnTo>
                    <a:pt x="1483167" y="1754891"/>
                  </a:lnTo>
                  <a:lnTo>
                    <a:pt x="1472637" y="1763767"/>
                  </a:lnTo>
                  <a:close/>
                </a:path>
                <a:path w="3815079" h="1881504">
                  <a:moveTo>
                    <a:pt x="1483167" y="1754891"/>
                  </a:moveTo>
                  <a:lnTo>
                    <a:pt x="1483258" y="1753893"/>
                  </a:lnTo>
                  <a:lnTo>
                    <a:pt x="1484045" y="1754152"/>
                  </a:lnTo>
                  <a:lnTo>
                    <a:pt x="1483167" y="1754891"/>
                  </a:lnTo>
                  <a:close/>
                </a:path>
                <a:path w="3815079" h="1881504">
                  <a:moveTo>
                    <a:pt x="1482077" y="1766874"/>
                  </a:moveTo>
                  <a:lnTo>
                    <a:pt x="1483167" y="1754891"/>
                  </a:lnTo>
                  <a:lnTo>
                    <a:pt x="1484045" y="1754152"/>
                  </a:lnTo>
                  <a:lnTo>
                    <a:pt x="1492270" y="1756858"/>
                  </a:lnTo>
                  <a:lnTo>
                    <a:pt x="1482077" y="1766874"/>
                  </a:lnTo>
                  <a:close/>
                </a:path>
                <a:path w="3815079" h="1881504">
                  <a:moveTo>
                    <a:pt x="1443992" y="1767710"/>
                  </a:moveTo>
                  <a:lnTo>
                    <a:pt x="418506" y="1430217"/>
                  </a:lnTo>
                  <a:lnTo>
                    <a:pt x="425266" y="1419072"/>
                  </a:lnTo>
                  <a:lnTo>
                    <a:pt x="1450107" y="1756353"/>
                  </a:lnTo>
                  <a:lnTo>
                    <a:pt x="1443992" y="1767710"/>
                  </a:lnTo>
                  <a:close/>
                </a:path>
                <a:path w="3815079" h="1881504">
                  <a:moveTo>
                    <a:pt x="1446852" y="1768651"/>
                  </a:moveTo>
                  <a:lnTo>
                    <a:pt x="1450107" y="1756353"/>
                  </a:lnTo>
                  <a:lnTo>
                    <a:pt x="1454041" y="1757647"/>
                  </a:lnTo>
                  <a:lnTo>
                    <a:pt x="1446852" y="1768651"/>
                  </a:lnTo>
                  <a:close/>
                </a:path>
                <a:path w="3815079" h="1881504">
                  <a:moveTo>
                    <a:pt x="1456937" y="1771970"/>
                  </a:moveTo>
                  <a:lnTo>
                    <a:pt x="1452431" y="1770487"/>
                  </a:lnTo>
                  <a:lnTo>
                    <a:pt x="1454041" y="1757647"/>
                  </a:lnTo>
                  <a:lnTo>
                    <a:pt x="1463553" y="1760778"/>
                  </a:lnTo>
                  <a:lnTo>
                    <a:pt x="1456937" y="1771970"/>
                  </a:lnTo>
                  <a:close/>
                </a:path>
                <a:path w="3815079" h="1881504">
                  <a:moveTo>
                    <a:pt x="1394462" y="1764780"/>
                  </a:moveTo>
                  <a:lnTo>
                    <a:pt x="404618" y="1439017"/>
                  </a:lnTo>
                  <a:lnTo>
                    <a:pt x="410607" y="1427618"/>
                  </a:lnTo>
                  <a:lnTo>
                    <a:pt x="1398790" y="1752834"/>
                  </a:lnTo>
                  <a:lnTo>
                    <a:pt x="1394462" y="1764780"/>
                  </a:lnTo>
                  <a:close/>
                </a:path>
                <a:path w="3815079" h="1881504">
                  <a:moveTo>
                    <a:pt x="1396036" y="1765298"/>
                  </a:moveTo>
                  <a:lnTo>
                    <a:pt x="1399434" y="1753046"/>
                  </a:lnTo>
                  <a:lnTo>
                    <a:pt x="1404083" y="1754576"/>
                  </a:lnTo>
                  <a:lnTo>
                    <a:pt x="1396036" y="1765298"/>
                  </a:lnTo>
                  <a:close/>
                </a:path>
                <a:path w="3815079" h="1881504">
                  <a:moveTo>
                    <a:pt x="1408838" y="1769511"/>
                  </a:moveTo>
                  <a:lnTo>
                    <a:pt x="1403903" y="1767887"/>
                  </a:lnTo>
                  <a:lnTo>
                    <a:pt x="1404083" y="1754576"/>
                  </a:lnTo>
                  <a:lnTo>
                    <a:pt x="1413094" y="1757542"/>
                  </a:lnTo>
                  <a:lnTo>
                    <a:pt x="1408838" y="1769511"/>
                  </a:lnTo>
                  <a:close/>
                </a:path>
                <a:path w="3815079" h="1881504">
                  <a:moveTo>
                    <a:pt x="1418494" y="1772689"/>
                  </a:moveTo>
                  <a:lnTo>
                    <a:pt x="1416276" y="1771959"/>
                  </a:lnTo>
                  <a:lnTo>
                    <a:pt x="1415598" y="1758365"/>
                  </a:lnTo>
                  <a:lnTo>
                    <a:pt x="1424538" y="1761308"/>
                  </a:lnTo>
                  <a:lnTo>
                    <a:pt x="1418494" y="1772689"/>
                  </a:lnTo>
                  <a:close/>
                </a:path>
                <a:path w="3815079" h="1881504">
                  <a:moveTo>
                    <a:pt x="1350368" y="1777008"/>
                  </a:moveTo>
                  <a:lnTo>
                    <a:pt x="380863" y="1457939"/>
                  </a:lnTo>
                  <a:lnTo>
                    <a:pt x="388409" y="1447052"/>
                  </a:lnTo>
                  <a:lnTo>
                    <a:pt x="391793" y="1434796"/>
                  </a:lnTo>
                  <a:lnTo>
                    <a:pt x="1371862" y="1757342"/>
                  </a:lnTo>
                  <a:lnTo>
                    <a:pt x="1365674" y="1768676"/>
                  </a:lnTo>
                  <a:lnTo>
                    <a:pt x="1359618" y="1766682"/>
                  </a:lnTo>
                  <a:lnTo>
                    <a:pt x="1350368" y="1777008"/>
                  </a:lnTo>
                  <a:close/>
                </a:path>
                <a:path w="3815079" h="1881504">
                  <a:moveTo>
                    <a:pt x="1374472" y="1771571"/>
                  </a:moveTo>
                  <a:lnTo>
                    <a:pt x="1371862" y="1757342"/>
                  </a:lnTo>
                  <a:lnTo>
                    <a:pt x="1379157" y="1759743"/>
                  </a:lnTo>
                  <a:lnTo>
                    <a:pt x="1374472" y="1771571"/>
                  </a:lnTo>
                  <a:close/>
                </a:path>
                <a:path w="3815079" h="1881504">
                  <a:moveTo>
                    <a:pt x="1383268" y="1774466"/>
                  </a:moveTo>
                  <a:lnTo>
                    <a:pt x="1382267" y="1774136"/>
                  </a:lnTo>
                  <a:lnTo>
                    <a:pt x="1386523" y="1762167"/>
                  </a:lnTo>
                  <a:lnTo>
                    <a:pt x="1383268" y="1774466"/>
                  </a:lnTo>
                  <a:close/>
                </a:path>
                <a:path w="3815079" h="1881504">
                  <a:moveTo>
                    <a:pt x="1386987" y="1775690"/>
                  </a:moveTo>
                  <a:lnTo>
                    <a:pt x="1383268" y="1774466"/>
                  </a:lnTo>
                  <a:lnTo>
                    <a:pt x="1392030" y="1763979"/>
                  </a:lnTo>
                  <a:lnTo>
                    <a:pt x="1386987" y="1775690"/>
                  </a:lnTo>
                  <a:close/>
                </a:path>
                <a:path w="3815079" h="1881504">
                  <a:moveTo>
                    <a:pt x="1380299" y="1786859"/>
                  </a:moveTo>
                  <a:lnTo>
                    <a:pt x="1377510" y="1785941"/>
                  </a:lnTo>
                  <a:lnTo>
                    <a:pt x="1384412" y="1774842"/>
                  </a:lnTo>
                  <a:lnTo>
                    <a:pt x="1385127" y="1775078"/>
                  </a:lnTo>
                  <a:lnTo>
                    <a:pt x="1380299" y="1786859"/>
                  </a:lnTo>
                  <a:close/>
                </a:path>
                <a:path w="3815079" h="1881504">
                  <a:moveTo>
                    <a:pt x="1312962" y="1778068"/>
                  </a:moveTo>
                  <a:lnTo>
                    <a:pt x="366751" y="1466665"/>
                  </a:lnTo>
                  <a:lnTo>
                    <a:pt x="371057" y="1454712"/>
                  </a:lnTo>
                  <a:lnTo>
                    <a:pt x="1316145" y="1765745"/>
                  </a:lnTo>
                  <a:lnTo>
                    <a:pt x="1312962" y="1778068"/>
                  </a:lnTo>
                  <a:close/>
                </a:path>
                <a:path w="3815079" h="1881504">
                  <a:moveTo>
                    <a:pt x="1322975" y="1781363"/>
                  </a:moveTo>
                  <a:lnTo>
                    <a:pt x="1313462" y="1778233"/>
                  </a:lnTo>
                  <a:lnTo>
                    <a:pt x="1321223" y="1767417"/>
                  </a:lnTo>
                  <a:lnTo>
                    <a:pt x="1328018" y="1769653"/>
                  </a:lnTo>
                  <a:lnTo>
                    <a:pt x="1322975" y="1781363"/>
                  </a:lnTo>
                  <a:close/>
                </a:path>
                <a:path w="3815079" h="1881504">
                  <a:moveTo>
                    <a:pt x="1265507" y="1775820"/>
                  </a:moveTo>
                  <a:lnTo>
                    <a:pt x="346324" y="1473312"/>
                  </a:lnTo>
                  <a:lnTo>
                    <a:pt x="354735" y="1462710"/>
                  </a:lnTo>
                  <a:lnTo>
                    <a:pt x="1273625" y="1765122"/>
                  </a:lnTo>
                  <a:lnTo>
                    <a:pt x="1265507" y="1775820"/>
                  </a:lnTo>
                  <a:close/>
                </a:path>
                <a:path w="3815079" h="1881504">
                  <a:moveTo>
                    <a:pt x="1281528" y="1781093"/>
                  </a:moveTo>
                  <a:lnTo>
                    <a:pt x="1272444" y="1778103"/>
                  </a:lnTo>
                  <a:lnTo>
                    <a:pt x="1273625" y="1765122"/>
                  </a:lnTo>
                  <a:lnTo>
                    <a:pt x="1281707" y="1767782"/>
                  </a:lnTo>
                  <a:lnTo>
                    <a:pt x="1281528" y="1781093"/>
                  </a:lnTo>
                  <a:close/>
                </a:path>
                <a:path w="3815079" h="1881504">
                  <a:moveTo>
                    <a:pt x="1295116" y="1785565"/>
                  </a:moveTo>
                  <a:lnTo>
                    <a:pt x="1297155" y="1772866"/>
                  </a:lnTo>
                  <a:lnTo>
                    <a:pt x="1299014" y="1773478"/>
                  </a:lnTo>
                  <a:lnTo>
                    <a:pt x="1295116" y="1785565"/>
                  </a:lnTo>
                  <a:close/>
                </a:path>
                <a:path w="3815079" h="1881504">
                  <a:moveTo>
                    <a:pt x="1298549" y="1786694"/>
                  </a:moveTo>
                  <a:lnTo>
                    <a:pt x="1300588" y="1773995"/>
                  </a:lnTo>
                  <a:lnTo>
                    <a:pt x="1303735" y="1775031"/>
                  </a:lnTo>
                  <a:lnTo>
                    <a:pt x="1298549" y="1786694"/>
                  </a:lnTo>
                  <a:close/>
                </a:path>
                <a:path w="3815079" h="1881504">
                  <a:moveTo>
                    <a:pt x="1252883" y="1785036"/>
                  </a:moveTo>
                  <a:lnTo>
                    <a:pt x="340487" y="1484761"/>
                  </a:lnTo>
                  <a:lnTo>
                    <a:pt x="345515" y="1473046"/>
                  </a:lnTo>
                  <a:lnTo>
                    <a:pt x="1255208" y="1772431"/>
                  </a:lnTo>
                  <a:lnTo>
                    <a:pt x="1252883" y="1785036"/>
                  </a:lnTo>
                  <a:close/>
                </a:path>
                <a:path w="3815079" h="1881504">
                  <a:moveTo>
                    <a:pt x="1257245" y="1786471"/>
                  </a:moveTo>
                  <a:lnTo>
                    <a:pt x="1255529" y="1785906"/>
                  </a:lnTo>
                  <a:lnTo>
                    <a:pt x="1255208" y="1772431"/>
                  </a:lnTo>
                  <a:lnTo>
                    <a:pt x="1261287" y="1774431"/>
                  </a:lnTo>
                  <a:lnTo>
                    <a:pt x="1257245" y="1786471"/>
                  </a:lnTo>
                  <a:close/>
                </a:path>
                <a:path w="3815079" h="1881504">
                  <a:moveTo>
                    <a:pt x="1260321" y="1787483"/>
                  </a:moveTo>
                  <a:lnTo>
                    <a:pt x="1257531" y="1786565"/>
                  </a:lnTo>
                  <a:lnTo>
                    <a:pt x="1265221" y="1775726"/>
                  </a:lnTo>
                  <a:lnTo>
                    <a:pt x="1260321" y="1787483"/>
                  </a:lnTo>
                  <a:close/>
                </a:path>
                <a:path w="3815079" h="1881504">
                  <a:moveTo>
                    <a:pt x="1215369" y="1786060"/>
                  </a:moveTo>
                  <a:lnTo>
                    <a:pt x="317656" y="1490618"/>
                  </a:lnTo>
                  <a:lnTo>
                    <a:pt x="321684" y="1478573"/>
                  </a:lnTo>
                  <a:lnTo>
                    <a:pt x="1215763" y="1772819"/>
                  </a:lnTo>
                  <a:lnTo>
                    <a:pt x="1215369" y="1786060"/>
                  </a:lnTo>
                  <a:close/>
                </a:path>
                <a:path w="3815079" h="1881504">
                  <a:moveTo>
                    <a:pt x="1222593" y="1788437"/>
                  </a:moveTo>
                  <a:lnTo>
                    <a:pt x="1221305" y="1788013"/>
                  </a:lnTo>
                  <a:lnTo>
                    <a:pt x="1227278" y="1776609"/>
                  </a:lnTo>
                  <a:lnTo>
                    <a:pt x="1235861" y="1779433"/>
                  </a:lnTo>
                  <a:lnTo>
                    <a:pt x="1222593" y="1788437"/>
                  </a:lnTo>
                  <a:close/>
                </a:path>
                <a:path w="3815079" h="1881504">
                  <a:moveTo>
                    <a:pt x="1174136" y="1785860"/>
                  </a:moveTo>
                  <a:lnTo>
                    <a:pt x="318448" y="1504248"/>
                  </a:lnTo>
                  <a:lnTo>
                    <a:pt x="322570" y="1492235"/>
                  </a:lnTo>
                  <a:lnTo>
                    <a:pt x="1181110" y="1774785"/>
                  </a:lnTo>
                  <a:lnTo>
                    <a:pt x="1174136" y="1785860"/>
                  </a:lnTo>
                  <a:close/>
                </a:path>
                <a:path w="3815079" h="1881504">
                  <a:moveTo>
                    <a:pt x="1192516" y="1791909"/>
                  </a:moveTo>
                  <a:lnTo>
                    <a:pt x="1191444" y="1791556"/>
                  </a:lnTo>
                  <a:lnTo>
                    <a:pt x="1197475" y="1780171"/>
                  </a:lnTo>
                  <a:lnTo>
                    <a:pt x="1192516" y="1791909"/>
                  </a:lnTo>
                  <a:close/>
                </a:path>
                <a:path w="3815079" h="1881504">
                  <a:moveTo>
                    <a:pt x="1196636" y="1793265"/>
                  </a:moveTo>
                  <a:lnTo>
                    <a:pt x="1199848" y="1780952"/>
                  </a:lnTo>
                  <a:lnTo>
                    <a:pt x="1200945" y="1781313"/>
                  </a:lnTo>
                  <a:lnTo>
                    <a:pt x="1196636" y="1793265"/>
                  </a:lnTo>
                  <a:close/>
                </a:path>
                <a:path w="3815079" h="1881504">
                  <a:moveTo>
                    <a:pt x="1196879" y="1793345"/>
                  </a:moveTo>
                  <a:lnTo>
                    <a:pt x="1196636" y="1793265"/>
                  </a:lnTo>
                  <a:lnTo>
                    <a:pt x="1200945" y="1781313"/>
                  </a:lnTo>
                  <a:lnTo>
                    <a:pt x="1201113" y="1781368"/>
                  </a:lnTo>
                  <a:lnTo>
                    <a:pt x="1196879" y="1793345"/>
                  </a:lnTo>
                  <a:close/>
                </a:path>
                <a:path w="3815079" h="1881504">
                  <a:moveTo>
                    <a:pt x="1201743" y="1794945"/>
                  </a:moveTo>
                  <a:lnTo>
                    <a:pt x="1196879" y="1793345"/>
                  </a:lnTo>
                  <a:lnTo>
                    <a:pt x="1201113" y="1781368"/>
                  </a:lnTo>
                  <a:lnTo>
                    <a:pt x="1201743" y="1794945"/>
                  </a:lnTo>
                  <a:close/>
                </a:path>
                <a:path w="3815079" h="1881504">
                  <a:moveTo>
                    <a:pt x="1202054" y="1795048"/>
                  </a:moveTo>
                  <a:lnTo>
                    <a:pt x="1202995" y="1781987"/>
                  </a:lnTo>
                  <a:lnTo>
                    <a:pt x="1206178" y="1783035"/>
                  </a:lnTo>
                  <a:lnTo>
                    <a:pt x="1202054" y="1795048"/>
                  </a:lnTo>
                  <a:close/>
                </a:path>
                <a:path w="3815079" h="1881504">
                  <a:moveTo>
                    <a:pt x="1205004" y="1796019"/>
                  </a:moveTo>
                  <a:lnTo>
                    <a:pt x="1204116" y="1795726"/>
                  </a:lnTo>
                  <a:lnTo>
                    <a:pt x="1207430" y="1783447"/>
                  </a:lnTo>
                  <a:lnTo>
                    <a:pt x="1205004" y="1796019"/>
                  </a:lnTo>
                  <a:close/>
                </a:path>
                <a:path w="3815079" h="1881504">
                  <a:moveTo>
                    <a:pt x="1209038" y="1797346"/>
                  </a:moveTo>
                  <a:lnTo>
                    <a:pt x="1205004" y="1796019"/>
                  </a:lnTo>
                  <a:lnTo>
                    <a:pt x="1208717" y="1783870"/>
                  </a:lnTo>
                  <a:lnTo>
                    <a:pt x="1215154" y="1785989"/>
                  </a:lnTo>
                  <a:lnTo>
                    <a:pt x="1209038" y="1797346"/>
                  </a:lnTo>
                  <a:close/>
                </a:path>
                <a:path w="3815079" h="1881504">
                  <a:moveTo>
                    <a:pt x="304032" y="1512874"/>
                  </a:moveTo>
                  <a:lnTo>
                    <a:pt x="299226" y="1511292"/>
                  </a:lnTo>
                  <a:lnTo>
                    <a:pt x="304855" y="1500067"/>
                  </a:lnTo>
                  <a:lnTo>
                    <a:pt x="304981" y="1499816"/>
                  </a:lnTo>
                  <a:lnTo>
                    <a:pt x="306842" y="1500429"/>
                  </a:lnTo>
                  <a:lnTo>
                    <a:pt x="306871" y="1500730"/>
                  </a:lnTo>
                  <a:lnTo>
                    <a:pt x="304032" y="1512874"/>
                  </a:lnTo>
                  <a:close/>
                </a:path>
                <a:path w="3815079" h="1881504">
                  <a:moveTo>
                    <a:pt x="320137" y="1518174"/>
                  </a:moveTo>
                  <a:lnTo>
                    <a:pt x="308178" y="1514239"/>
                  </a:lnTo>
                  <a:lnTo>
                    <a:pt x="306871" y="1500730"/>
                  </a:lnTo>
                  <a:lnTo>
                    <a:pt x="306934" y="1500459"/>
                  </a:lnTo>
                  <a:lnTo>
                    <a:pt x="314723" y="1503022"/>
                  </a:lnTo>
                  <a:lnTo>
                    <a:pt x="320137" y="1518174"/>
                  </a:lnTo>
                  <a:close/>
                </a:path>
                <a:path w="3815079" h="1881504">
                  <a:moveTo>
                    <a:pt x="1163944" y="1795876"/>
                  </a:moveTo>
                  <a:lnTo>
                    <a:pt x="322347" y="1518902"/>
                  </a:lnTo>
                  <a:lnTo>
                    <a:pt x="315896" y="1503409"/>
                  </a:lnTo>
                  <a:lnTo>
                    <a:pt x="1166197" y="1783247"/>
                  </a:lnTo>
                  <a:lnTo>
                    <a:pt x="1163944" y="1795876"/>
                  </a:lnTo>
                  <a:close/>
                </a:path>
                <a:path w="3815079" h="1881504">
                  <a:moveTo>
                    <a:pt x="1169379" y="1797664"/>
                  </a:moveTo>
                  <a:lnTo>
                    <a:pt x="1169236" y="1797617"/>
                  </a:lnTo>
                  <a:lnTo>
                    <a:pt x="1172844" y="1785727"/>
                  </a:lnTo>
                  <a:lnTo>
                    <a:pt x="1172925" y="1785461"/>
                  </a:lnTo>
                  <a:lnTo>
                    <a:pt x="1173318" y="1785590"/>
                  </a:lnTo>
                  <a:lnTo>
                    <a:pt x="1169379" y="1797664"/>
                  </a:lnTo>
                  <a:close/>
                </a:path>
                <a:path w="3815079" h="1881504">
                  <a:moveTo>
                    <a:pt x="1170881" y="1798159"/>
                  </a:moveTo>
                  <a:lnTo>
                    <a:pt x="1170237" y="1797947"/>
                  </a:lnTo>
                  <a:lnTo>
                    <a:pt x="1175976" y="1786757"/>
                  </a:lnTo>
                  <a:lnTo>
                    <a:pt x="1176105" y="1786508"/>
                  </a:lnTo>
                  <a:lnTo>
                    <a:pt x="1178641" y="1787343"/>
                  </a:lnTo>
                  <a:lnTo>
                    <a:pt x="1170881" y="1798159"/>
                  </a:lnTo>
                  <a:close/>
                </a:path>
                <a:path w="3815079" h="1881504">
                  <a:moveTo>
                    <a:pt x="1177317" y="1800277"/>
                  </a:moveTo>
                  <a:lnTo>
                    <a:pt x="1176245" y="1799924"/>
                  </a:lnTo>
                  <a:lnTo>
                    <a:pt x="1180501" y="1788247"/>
                  </a:lnTo>
                  <a:lnTo>
                    <a:pt x="1180596" y="1787986"/>
                  </a:lnTo>
                  <a:lnTo>
                    <a:pt x="1181360" y="1788237"/>
                  </a:lnTo>
                  <a:lnTo>
                    <a:pt x="1177317" y="1800277"/>
                  </a:lnTo>
                  <a:close/>
                </a:path>
                <a:path w="3815079" h="1881504">
                  <a:moveTo>
                    <a:pt x="1194983" y="1806091"/>
                  </a:moveTo>
                  <a:lnTo>
                    <a:pt x="1177604" y="1800371"/>
                  </a:lnTo>
                  <a:lnTo>
                    <a:pt x="1181272" y="1788500"/>
                  </a:lnTo>
                  <a:lnTo>
                    <a:pt x="1181360" y="1788237"/>
                  </a:lnTo>
                  <a:lnTo>
                    <a:pt x="1200026" y="1794380"/>
                  </a:lnTo>
                  <a:lnTo>
                    <a:pt x="1194983" y="1806091"/>
                  </a:lnTo>
                  <a:close/>
                </a:path>
                <a:path w="3815079" h="1881504">
                  <a:moveTo>
                    <a:pt x="1152106" y="1805350"/>
                  </a:moveTo>
                  <a:lnTo>
                    <a:pt x="285241" y="1520060"/>
                  </a:lnTo>
                  <a:lnTo>
                    <a:pt x="293374" y="1509366"/>
                  </a:lnTo>
                  <a:lnTo>
                    <a:pt x="1157864" y="1793875"/>
                  </a:lnTo>
                  <a:lnTo>
                    <a:pt x="1152106" y="1805350"/>
                  </a:lnTo>
                  <a:close/>
                </a:path>
                <a:path w="3815079" h="1881504">
                  <a:moveTo>
                    <a:pt x="1156541" y="1806809"/>
                  </a:moveTo>
                  <a:lnTo>
                    <a:pt x="1157864" y="1793875"/>
                  </a:lnTo>
                  <a:lnTo>
                    <a:pt x="1162156" y="1795287"/>
                  </a:lnTo>
                  <a:lnTo>
                    <a:pt x="1156541" y="1806809"/>
                  </a:lnTo>
                  <a:close/>
                </a:path>
                <a:path w="3815079" h="1881504">
                  <a:moveTo>
                    <a:pt x="1097857" y="1800866"/>
                  </a:moveTo>
                  <a:lnTo>
                    <a:pt x="266544" y="1527277"/>
                  </a:lnTo>
                  <a:lnTo>
                    <a:pt x="267275" y="1514147"/>
                  </a:lnTo>
                  <a:lnTo>
                    <a:pt x="1102614" y="1789062"/>
                  </a:lnTo>
                  <a:lnTo>
                    <a:pt x="1097857" y="1800866"/>
                  </a:lnTo>
                  <a:close/>
                </a:path>
                <a:path w="3815079" h="1881504">
                  <a:moveTo>
                    <a:pt x="1103843" y="1802836"/>
                  </a:moveTo>
                  <a:lnTo>
                    <a:pt x="1101241" y="1801980"/>
                  </a:lnTo>
                  <a:lnTo>
                    <a:pt x="1104044" y="1789532"/>
                  </a:lnTo>
                  <a:lnTo>
                    <a:pt x="1108335" y="1790945"/>
                  </a:lnTo>
                  <a:lnTo>
                    <a:pt x="1103843" y="1802836"/>
                  </a:lnTo>
                  <a:close/>
                </a:path>
                <a:path w="3815079" h="1881504">
                  <a:moveTo>
                    <a:pt x="1104580" y="1803079"/>
                  </a:moveTo>
                  <a:lnTo>
                    <a:pt x="1103843" y="1802836"/>
                  </a:lnTo>
                  <a:lnTo>
                    <a:pt x="1110910" y="1791792"/>
                  </a:lnTo>
                  <a:lnTo>
                    <a:pt x="1112484" y="1792310"/>
                  </a:lnTo>
                  <a:lnTo>
                    <a:pt x="1104580" y="1803079"/>
                  </a:lnTo>
                  <a:close/>
                </a:path>
                <a:path w="3815079" h="1881504">
                  <a:moveTo>
                    <a:pt x="1106225" y="1803620"/>
                  </a:moveTo>
                  <a:lnTo>
                    <a:pt x="1104580" y="1803079"/>
                  </a:lnTo>
                  <a:lnTo>
                    <a:pt x="1112484" y="1792310"/>
                  </a:lnTo>
                  <a:lnTo>
                    <a:pt x="1106225" y="1803620"/>
                  </a:lnTo>
                  <a:close/>
                </a:path>
                <a:path w="3815079" h="1881504">
                  <a:moveTo>
                    <a:pt x="1112161" y="1805574"/>
                  </a:moveTo>
                  <a:lnTo>
                    <a:pt x="1106225" y="1803620"/>
                  </a:lnTo>
                  <a:lnTo>
                    <a:pt x="1112484" y="1792310"/>
                  </a:lnTo>
                  <a:lnTo>
                    <a:pt x="1113485" y="1792639"/>
                  </a:lnTo>
                  <a:lnTo>
                    <a:pt x="1112161" y="1805574"/>
                  </a:lnTo>
                  <a:close/>
                </a:path>
                <a:path w="3815079" h="1881504">
                  <a:moveTo>
                    <a:pt x="1075577" y="1806904"/>
                  </a:moveTo>
                  <a:lnTo>
                    <a:pt x="256516" y="1537347"/>
                  </a:lnTo>
                  <a:lnTo>
                    <a:pt x="256210" y="1523876"/>
                  </a:lnTo>
                  <a:lnTo>
                    <a:pt x="1080263" y="1795076"/>
                  </a:lnTo>
                  <a:lnTo>
                    <a:pt x="1075577" y="1806904"/>
                  </a:lnTo>
                  <a:close/>
                </a:path>
                <a:path w="3815079" h="1881504">
                  <a:moveTo>
                    <a:pt x="1088022" y="1811000"/>
                  </a:moveTo>
                  <a:lnTo>
                    <a:pt x="1084088" y="1809705"/>
                  </a:lnTo>
                  <a:lnTo>
                    <a:pt x="1082480" y="1795805"/>
                  </a:lnTo>
                  <a:lnTo>
                    <a:pt x="1097070" y="1800607"/>
                  </a:lnTo>
                  <a:lnTo>
                    <a:pt x="1088022" y="1811000"/>
                  </a:lnTo>
                  <a:close/>
                </a:path>
                <a:path w="3815079" h="1881504">
                  <a:moveTo>
                    <a:pt x="1044286" y="1809976"/>
                  </a:moveTo>
                  <a:lnTo>
                    <a:pt x="232992" y="1542975"/>
                  </a:lnTo>
                  <a:lnTo>
                    <a:pt x="241626" y="1532446"/>
                  </a:lnTo>
                  <a:lnTo>
                    <a:pt x="1048851" y="1798108"/>
                  </a:lnTo>
                  <a:lnTo>
                    <a:pt x="1044286" y="1809976"/>
                  </a:lnTo>
                  <a:close/>
                </a:path>
                <a:path w="3815079" h="1881504">
                  <a:moveTo>
                    <a:pt x="1049922" y="1811831"/>
                  </a:moveTo>
                  <a:lnTo>
                    <a:pt x="1048851" y="1798108"/>
                  </a:lnTo>
                  <a:lnTo>
                    <a:pt x="1057911" y="1801090"/>
                  </a:lnTo>
                  <a:lnTo>
                    <a:pt x="1049922" y="1811831"/>
                  </a:lnTo>
                  <a:close/>
                </a:path>
                <a:path w="3815079" h="1881504">
                  <a:moveTo>
                    <a:pt x="1005557" y="1810600"/>
                  </a:moveTo>
                  <a:lnTo>
                    <a:pt x="217700" y="1551312"/>
                  </a:lnTo>
                  <a:lnTo>
                    <a:pt x="224777" y="1540271"/>
                  </a:lnTo>
                  <a:lnTo>
                    <a:pt x="1014962" y="1800325"/>
                  </a:lnTo>
                  <a:lnTo>
                    <a:pt x="1005557" y="1810600"/>
                  </a:lnTo>
                  <a:close/>
                </a:path>
                <a:path w="3815079" h="1881504">
                  <a:moveTo>
                    <a:pt x="937538" y="1814955"/>
                  </a:moveTo>
                  <a:lnTo>
                    <a:pt x="191794" y="1569527"/>
                  </a:lnTo>
                  <a:lnTo>
                    <a:pt x="199648" y="1558741"/>
                  </a:lnTo>
                  <a:lnTo>
                    <a:pt x="213173" y="1549822"/>
                  </a:lnTo>
                  <a:lnTo>
                    <a:pt x="973587" y="1800078"/>
                  </a:lnTo>
                  <a:lnTo>
                    <a:pt x="964089" y="1810323"/>
                  </a:lnTo>
                  <a:lnTo>
                    <a:pt x="946086" y="1804398"/>
                  </a:lnTo>
                  <a:lnTo>
                    <a:pt x="937538" y="1814955"/>
                  </a:lnTo>
                  <a:close/>
                </a:path>
                <a:path w="3815079" h="1881504">
                  <a:moveTo>
                    <a:pt x="865266" y="1804540"/>
                  </a:moveTo>
                  <a:lnTo>
                    <a:pt x="175980" y="1577692"/>
                  </a:lnTo>
                  <a:lnTo>
                    <a:pt x="183948" y="1566944"/>
                  </a:lnTo>
                  <a:lnTo>
                    <a:pt x="861511" y="1789934"/>
                  </a:lnTo>
                  <a:lnTo>
                    <a:pt x="865266" y="1804540"/>
                  </a:lnTo>
                  <a:close/>
                </a:path>
                <a:path w="3815079" h="1881504">
                  <a:moveTo>
                    <a:pt x="870303" y="1806198"/>
                  </a:moveTo>
                  <a:lnTo>
                    <a:pt x="867197" y="1805175"/>
                  </a:lnTo>
                  <a:lnTo>
                    <a:pt x="867805" y="1792005"/>
                  </a:lnTo>
                  <a:lnTo>
                    <a:pt x="873598" y="1793912"/>
                  </a:lnTo>
                  <a:lnTo>
                    <a:pt x="870303" y="1806198"/>
                  </a:lnTo>
                  <a:close/>
                </a:path>
                <a:path w="3815079" h="1881504">
                  <a:moveTo>
                    <a:pt x="874848" y="1807693"/>
                  </a:moveTo>
                  <a:lnTo>
                    <a:pt x="870303" y="1806198"/>
                  </a:lnTo>
                  <a:lnTo>
                    <a:pt x="875743" y="1794618"/>
                  </a:lnTo>
                  <a:lnTo>
                    <a:pt x="874848" y="1807693"/>
                  </a:lnTo>
                  <a:close/>
                </a:path>
                <a:path w="3815079" h="1881504">
                  <a:moveTo>
                    <a:pt x="832973" y="1807282"/>
                  </a:moveTo>
                  <a:lnTo>
                    <a:pt x="163935" y="1587098"/>
                  </a:lnTo>
                  <a:lnTo>
                    <a:pt x="172444" y="1576807"/>
                  </a:lnTo>
                  <a:lnTo>
                    <a:pt x="172626" y="1576588"/>
                  </a:lnTo>
                  <a:lnTo>
                    <a:pt x="836299" y="1795007"/>
                  </a:lnTo>
                  <a:lnTo>
                    <a:pt x="832973" y="1807282"/>
                  </a:lnTo>
                  <a:close/>
                </a:path>
                <a:path w="3815079" h="1881504">
                  <a:moveTo>
                    <a:pt x="834833" y="1807894"/>
                  </a:moveTo>
                  <a:lnTo>
                    <a:pt x="833903" y="1807588"/>
                  </a:lnTo>
                  <a:lnTo>
                    <a:pt x="836249" y="1795269"/>
                  </a:lnTo>
                  <a:lnTo>
                    <a:pt x="836299" y="1795007"/>
                  </a:lnTo>
                  <a:lnTo>
                    <a:pt x="841735" y="1796796"/>
                  </a:lnTo>
                  <a:lnTo>
                    <a:pt x="834833" y="1807894"/>
                  </a:lnTo>
                  <a:close/>
                </a:path>
                <a:path w="3815079" h="1881504">
                  <a:moveTo>
                    <a:pt x="856254" y="1814944"/>
                  </a:moveTo>
                  <a:lnTo>
                    <a:pt x="841269" y="1810013"/>
                  </a:lnTo>
                  <a:lnTo>
                    <a:pt x="841725" y="1797071"/>
                  </a:lnTo>
                  <a:lnTo>
                    <a:pt x="841735" y="1796796"/>
                  </a:lnTo>
                  <a:lnTo>
                    <a:pt x="859231" y="1802554"/>
                  </a:lnTo>
                  <a:lnTo>
                    <a:pt x="859217" y="1802828"/>
                  </a:lnTo>
                  <a:lnTo>
                    <a:pt x="856254" y="1814944"/>
                  </a:lnTo>
                  <a:close/>
                </a:path>
                <a:path w="3815079" h="1881504">
                  <a:moveTo>
                    <a:pt x="858578" y="1815709"/>
                  </a:moveTo>
                  <a:lnTo>
                    <a:pt x="859217" y="1802828"/>
                  </a:lnTo>
                  <a:lnTo>
                    <a:pt x="859280" y="1802570"/>
                  </a:lnTo>
                  <a:lnTo>
                    <a:pt x="862977" y="1803786"/>
                  </a:lnTo>
                  <a:lnTo>
                    <a:pt x="858578" y="1815709"/>
                  </a:lnTo>
                  <a:close/>
                </a:path>
                <a:path w="3815079" h="1881504">
                  <a:moveTo>
                    <a:pt x="817989" y="1815721"/>
                  </a:moveTo>
                  <a:lnTo>
                    <a:pt x="151111" y="1596248"/>
                  </a:lnTo>
                  <a:lnTo>
                    <a:pt x="161367" y="1586253"/>
                  </a:lnTo>
                  <a:lnTo>
                    <a:pt x="822102" y="1803704"/>
                  </a:lnTo>
                  <a:lnTo>
                    <a:pt x="817989" y="1815721"/>
                  </a:lnTo>
                  <a:close/>
                </a:path>
                <a:path w="3815079" h="1881504">
                  <a:moveTo>
                    <a:pt x="820706" y="1816615"/>
                  </a:moveTo>
                  <a:lnTo>
                    <a:pt x="818346" y="1815838"/>
                  </a:lnTo>
                  <a:lnTo>
                    <a:pt x="822245" y="1803751"/>
                  </a:lnTo>
                  <a:lnTo>
                    <a:pt x="827466" y="1805470"/>
                  </a:lnTo>
                  <a:lnTo>
                    <a:pt x="820706" y="1816615"/>
                  </a:lnTo>
                  <a:close/>
                </a:path>
                <a:path w="3815079" h="1881504">
                  <a:moveTo>
                    <a:pt x="844165" y="1824336"/>
                  </a:moveTo>
                  <a:lnTo>
                    <a:pt x="843415" y="1810719"/>
                  </a:lnTo>
                  <a:lnTo>
                    <a:pt x="851568" y="1813402"/>
                  </a:lnTo>
                  <a:lnTo>
                    <a:pt x="844165" y="1824336"/>
                  </a:lnTo>
                  <a:close/>
                </a:path>
                <a:path w="3815079" h="1881504">
                  <a:moveTo>
                    <a:pt x="756129" y="1808733"/>
                  </a:moveTo>
                  <a:lnTo>
                    <a:pt x="139459" y="1605783"/>
                  </a:lnTo>
                  <a:lnTo>
                    <a:pt x="145861" y="1594520"/>
                  </a:lnTo>
                  <a:lnTo>
                    <a:pt x="759792" y="1796568"/>
                  </a:lnTo>
                  <a:lnTo>
                    <a:pt x="756129" y="1808733"/>
                  </a:lnTo>
                  <a:close/>
                </a:path>
                <a:path w="3815079" h="1881504">
                  <a:moveTo>
                    <a:pt x="791847" y="1820488"/>
                  </a:moveTo>
                  <a:lnTo>
                    <a:pt x="757781" y="1809276"/>
                  </a:lnTo>
                  <a:lnTo>
                    <a:pt x="760271" y="1796726"/>
                  </a:lnTo>
                  <a:lnTo>
                    <a:pt x="795960" y="1808471"/>
                  </a:lnTo>
                  <a:lnTo>
                    <a:pt x="791847" y="1820488"/>
                  </a:lnTo>
                  <a:close/>
                </a:path>
                <a:path w="3815079" h="1881504">
                  <a:moveTo>
                    <a:pt x="745457" y="1818591"/>
                  </a:moveTo>
                  <a:lnTo>
                    <a:pt x="128444" y="1615528"/>
                  </a:lnTo>
                  <a:lnTo>
                    <a:pt x="130211" y="1602740"/>
                  </a:lnTo>
                  <a:lnTo>
                    <a:pt x="749530" y="1806561"/>
                  </a:lnTo>
                  <a:lnTo>
                    <a:pt x="745457" y="1818591"/>
                  </a:lnTo>
                  <a:close/>
                </a:path>
                <a:path w="3815079" h="1881504">
                  <a:moveTo>
                    <a:pt x="705891" y="1818939"/>
                  </a:moveTo>
                  <a:lnTo>
                    <a:pt x="110396" y="1622958"/>
                  </a:lnTo>
                  <a:lnTo>
                    <a:pt x="117272" y="1611851"/>
                  </a:lnTo>
                  <a:lnTo>
                    <a:pt x="710562" y="1807106"/>
                  </a:lnTo>
                  <a:lnTo>
                    <a:pt x="705891" y="1818939"/>
                  </a:lnTo>
                  <a:close/>
                </a:path>
                <a:path w="3815079" h="1881504">
                  <a:moveTo>
                    <a:pt x="712121" y="1820989"/>
                  </a:moveTo>
                  <a:lnTo>
                    <a:pt x="711957" y="1807565"/>
                  </a:lnTo>
                  <a:lnTo>
                    <a:pt x="721820" y="1810811"/>
                  </a:lnTo>
                  <a:lnTo>
                    <a:pt x="712121" y="1820989"/>
                  </a:lnTo>
                  <a:close/>
                </a:path>
                <a:path w="3815079" h="1881504">
                  <a:moveTo>
                    <a:pt x="733191" y="1827924"/>
                  </a:moveTo>
                  <a:lnTo>
                    <a:pt x="720253" y="1823666"/>
                  </a:lnTo>
                  <a:lnTo>
                    <a:pt x="721820" y="1810811"/>
                  </a:lnTo>
                  <a:lnTo>
                    <a:pt x="729172" y="1813231"/>
                  </a:lnTo>
                  <a:lnTo>
                    <a:pt x="733191" y="1827924"/>
                  </a:lnTo>
                  <a:close/>
                </a:path>
                <a:path w="3815079" h="1881504">
                  <a:moveTo>
                    <a:pt x="100363" y="1633027"/>
                  </a:moveTo>
                  <a:lnTo>
                    <a:pt x="96228" y="1631666"/>
                  </a:lnTo>
                  <a:lnTo>
                    <a:pt x="101679" y="1620090"/>
                  </a:lnTo>
                  <a:lnTo>
                    <a:pt x="104193" y="1620917"/>
                  </a:lnTo>
                  <a:lnTo>
                    <a:pt x="100363" y="1633027"/>
                  </a:lnTo>
                  <a:close/>
                </a:path>
                <a:path w="3815079" h="1881504">
                  <a:moveTo>
                    <a:pt x="101704" y="1633468"/>
                  </a:moveTo>
                  <a:lnTo>
                    <a:pt x="100363" y="1633027"/>
                  </a:lnTo>
                  <a:lnTo>
                    <a:pt x="105395" y="1621313"/>
                  </a:lnTo>
                  <a:lnTo>
                    <a:pt x="106708" y="1621745"/>
                  </a:lnTo>
                  <a:lnTo>
                    <a:pt x="101704" y="1633468"/>
                  </a:lnTo>
                  <a:close/>
                </a:path>
                <a:path w="3815079" h="1881504">
                  <a:moveTo>
                    <a:pt x="101704" y="1633468"/>
                  </a:moveTo>
                  <a:lnTo>
                    <a:pt x="106708" y="1621745"/>
                  </a:lnTo>
                  <a:lnTo>
                    <a:pt x="107741" y="1622085"/>
                  </a:lnTo>
                  <a:lnTo>
                    <a:pt x="101704" y="1633468"/>
                  </a:lnTo>
                  <a:close/>
                </a:path>
                <a:path w="3815079" h="1881504">
                  <a:moveTo>
                    <a:pt x="681809" y="1824384"/>
                  </a:moveTo>
                  <a:lnTo>
                    <a:pt x="101704" y="1633468"/>
                  </a:lnTo>
                  <a:lnTo>
                    <a:pt x="107741" y="1622085"/>
                  </a:lnTo>
                  <a:lnTo>
                    <a:pt x="684099" y="1811767"/>
                  </a:lnTo>
                  <a:lnTo>
                    <a:pt x="681809" y="1824384"/>
                  </a:lnTo>
                  <a:close/>
                </a:path>
                <a:path w="3815079" h="1881504">
                  <a:moveTo>
                    <a:pt x="628631" y="1833623"/>
                  </a:moveTo>
                  <a:lnTo>
                    <a:pt x="625276" y="1832519"/>
                  </a:lnTo>
                  <a:lnTo>
                    <a:pt x="632413" y="1821497"/>
                  </a:lnTo>
                  <a:lnTo>
                    <a:pt x="82896" y="1640649"/>
                  </a:lnTo>
                  <a:lnTo>
                    <a:pt x="86338" y="1628411"/>
                  </a:lnTo>
                  <a:lnTo>
                    <a:pt x="639733" y="1810536"/>
                  </a:lnTo>
                  <a:lnTo>
                    <a:pt x="632728" y="1821601"/>
                  </a:lnTo>
                  <a:lnTo>
                    <a:pt x="628631" y="1833623"/>
                  </a:lnTo>
                  <a:close/>
                </a:path>
                <a:path w="3815079" h="1881504">
                  <a:moveTo>
                    <a:pt x="646229" y="1826044"/>
                  </a:moveTo>
                  <a:lnTo>
                    <a:pt x="639966" y="1823983"/>
                  </a:lnTo>
                  <a:lnTo>
                    <a:pt x="639733" y="1810536"/>
                  </a:lnTo>
                  <a:lnTo>
                    <a:pt x="647250" y="1813010"/>
                  </a:lnTo>
                  <a:lnTo>
                    <a:pt x="646229" y="1826044"/>
                  </a:lnTo>
                  <a:close/>
                </a:path>
                <a:path w="3815079" h="1881504">
                  <a:moveTo>
                    <a:pt x="608520" y="1827004"/>
                  </a:moveTo>
                  <a:lnTo>
                    <a:pt x="69542" y="1649624"/>
                  </a:lnTo>
                  <a:lnTo>
                    <a:pt x="74578" y="1637911"/>
                  </a:lnTo>
                  <a:lnTo>
                    <a:pt x="612662" y="1814997"/>
                  </a:lnTo>
                  <a:lnTo>
                    <a:pt x="608520" y="1827004"/>
                  </a:lnTo>
                  <a:close/>
                </a:path>
                <a:path w="3815079" h="1881504">
                  <a:moveTo>
                    <a:pt x="613941" y="1828788"/>
                  </a:moveTo>
                  <a:lnTo>
                    <a:pt x="612641" y="1814990"/>
                  </a:lnTo>
                  <a:lnTo>
                    <a:pt x="618414" y="1816890"/>
                  </a:lnTo>
                  <a:lnTo>
                    <a:pt x="613941" y="1828788"/>
                  </a:lnTo>
                  <a:close/>
                </a:path>
                <a:path w="3815079" h="1881504">
                  <a:moveTo>
                    <a:pt x="621487" y="1831272"/>
                  </a:moveTo>
                  <a:lnTo>
                    <a:pt x="616065" y="1829487"/>
                  </a:lnTo>
                  <a:lnTo>
                    <a:pt x="619978" y="1817405"/>
                  </a:lnTo>
                  <a:lnTo>
                    <a:pt x="628623" y="1820250"/>
                  </a:lnTo>
                  <a:lnTo>
                    <a:pt x="621487" y="1831272"/>
                  </a:lnTo>
                  <a:close/>
                </a:path>
                <a:path w="3815079" h="1881504">
                  <a:moveTo>
                    <a:pt x="61716" y="1660418"/>
                  </a:moveTo>
                  <a:lnTo>
                    <a:pt x="54703" y="1658110"/>
                  </a:lnTo>
                  <a:lnTo>
                    <a:pt x="62285" y="1647235"/>
                  </a:lnTo>
                  <a:lnTo>
                    <a:pt x="61716" y="1660418"/>
                  </a:lnTo>
                  <a:close/>
                </a:path>
                <a:path w="3815079" h="1881504">
                  <a:moveTo>
                    <a:pt x="586026" y="1832971"/>
                  </a:moveTo>
                  <a:lnTo>
                    <a:pt x="61716" y="1660418"/>
                  </a:lnTo>
                  <a:lnTo>
                    <a:pt x="63537" y="1647647"/>
                  </a:lnTo>
                  <a:lnTo>
                    <a:pt x="587679" y="1820145"/>
                  </a:lnTo>
                  <a:lnTo>
                    <a:pt x="586026" y="1832971"/>
                  </a:lnTo>
                  <a:close/>
                </a:path>
                <a:path w="3815079" h="1881504">
                  <a:moveTo>
                    <a:pt x="588515" y="1833790"/>
                  </a:moveTo>
                  <a:lnTo>
                    <a:pt x="586026" y="1832971"/>
                  </a:lnTo>
                  <a:lnTo>
                    <a:pt x="593322" y="1822002"/>
                  </a:lnTo>
                  <a:lnTo>
                    <a:pt x="588515" y="1833790"/>
                  </a:lnTo>
                  <a:close/>
                </a:path>
                <a:path w="3815079" h="1881504">
                  <a:moveTo>
                    <a:pt x="51979" y="1670584"/>
                  </a:moveTo>
                  <a:lnTo>
                    <a:pt x="47205" y="1669012"/>
                  </a:lnTo>
                  <a:lnTo>
                    <a:pt x="53407" y="1657684"/>
                  </a:lnTo>
                  <a:lnTo>
                    <a:pt x="55531" y="1658382"/>
                  </a:lnTo>
                  <a:lnTo>
                    <a:pt x="51979" y="1670584"/>
                  </a:lnTo>
                  <a:close/>
                </a:path>
                <a:path w="3815079" h="1881504">
                  <a:moveTo>
                    <a:pt x="50228" y="1683377"/>
                  </a:moveTo>
                  <a:lnTo>
                    <a:pt x="47937" y="1682623"/>
                  </a:lnTo>
                  <a:lnTo>
                    <a:pt x="53543" y="1671098"/>
                  </a:lnTo>
                  <a:lnTo>
                    <a:pt x="60040" y="1659866"/>
                  </a:lnTo>
                  <a:lnTo>
                    <a:pt x="50228" y="1683377"/>
                  </a:lnTo>
                  <a:close/>
                </a:path>
                <a:path w="3815079" h="1881504">
                  <a:moveTo>
                    <a:pt x="526962" y="1840273"/>
                  </a:moveTo>
                  <a:lnTo>
                    <a:pt x="50228" y="1683377"/>
                  </a:lnTo>
                  <a:lnTo>
                    <a:pt x="56911" y="1672207"/>
                  </a:lnTo>
                  <a:lnTo>
                    <a:pt x="63169" y="1660896"/>
                  </a:lnTo>
                  <a:lnTo>
                    <a:pt x="550659" y="1821332"/>
                  </a:lnTo>
                  <a:lnTo>
                    <a:pt x="544789" y="1832770"/>
                  </a:lnTo>
                  <a:lnTo>
                    <a:pt x="533869" y="1829176"/>
                  </a:lnTo>
                  <a:lnTo>
                    <a:pt x="526962" y="1840273"/>
                  </a:lnTo>
                  <a:close/>
                </a:path>
                <a:path w="3815079" h="1881504">
                  <a:moveTo>
                    <a:pt x="40158" y="1680064"/>
                  </a:moveTo>
                  <a:lnTo>
                    <a:pt x="30632" y="1676928"/>
                  </a:lnTo>
                  <a:lnTo>
                    <a:pt x="39189" y="1666375"/>
                  </a:lnTo>
                  <a:lnTo>
                    <a:pt x="44996" y="1668285"/>
                  </a:lnTo>
                  <a:lnTo>
                    <a:pt x="40158" y="1680064"/>
                  </a:lnTo>
                  <a:close/>
                </a:path>
                <a:path w="3815079" h="1881504">
                  <a:moveTo>
                    <a:pt x="42254" y="1680753"/>
                  </a:moveTo>
                  <a:lnTo>
                    <a:pt x="40829" y="1680284"/>
                  </a:lnTo>
                  <a:lnTo>
                    <a:pt x="44995" y="1668285"/>
                  </a:lnTo>
                  <a:lnTo>
                    <a:pt x="47847" y="1669224"/>
                  </a:lnTo>
                  <a:lnTo>
                    <a:pt x="42254" y="1680753"/>
                  </a:lnTo>
                  <a:close/>
                </a:path>
                <a:path w="3815079" h="1881504">
                  <a:moveTo>
                    <a:pt x="18892" y="1699805"/>
                  </a:moveTo>
                  <a:lnTo>
                    <a:pt x="15511" y="1698692"/>
                  </a:lnTo>
                  <a:lnTo>
                    <a:pt x="20487" y="1686960"/>
                  </a:lnTo>
                  <a:lnTo>
                    <a:pt x="25407" y="1675209"/>
                  </a:lnTo>
                  <a:lnTo>
                    <a:pt x="30241" y="1676800"/>
                  </a:lnTo>
                  <a:lnTo>
                    <a:pt x="26466" y="1688928"/>
                  </a:lnTo>
                  <a:lnTo>
                    <a:pt x="21633" y="1687337"/>
                  </a:lnTo>
                  <a:lnTo>
                    <a:pt x="18892" y="1699805"/>
                  </a:lnTo>
                  <a:close/>
                </a:path>
                <a:path w="3815079" h="1881504">
                  <a:moveTo>
                    <a:pt x="29910" y="1690061"/>
                  </a:moveTo>
                  <a:lnTo>
                    <a:pt x="30241" y="1676800"/>
                  </a:lnTo>
                  <a:lnTo>
                    <a:pt x="35102" y="1678399"/>
                  </a:lnTo>
                  <a:lnTo>
                    <a:pt x="29910" y="1690061"/>
                  </a:lnTo>
                  <a:close/>
                </a:path>
                <a:path w="3815079" h="1881504">
                  <a:moveTo>
                    <a:pt x="468850" y="1834519"/>
                  </a:moveTo>
                  <a:lnTo>
                    <a:pt x="37289" y="1692489"/>
                  </a:lnTo>
                  <a:lnTo>
                    <a:pt x="45143" y="1681704"/>
                  </a:lnTo>
                  <a:lnTo>
                    <a:pt x="478263" y="1824246"/>
                  </a:lnTo>
                  <a:lnTo>
                    <a:pt x="468850" y="1834519"/>
                  </a:lnTo>
                  <a:close/>
                </a:path>
                <a:path w="3815079" h="1881504">
                  <a:moveTo>
                    <a:pt x="486087" y="1840191"/>
                  </a:moveTo>
                  <a:lnTo>
                    <a:pt x="474544" y="1836392"/>
                  </a:lnTo>
                  <a:lnTo>
                    <a:pt x="478263" y="1824246"/>
                  </a:lnTo>
                  <a:lnTo>
                    <a:pt x="494105" y="1829460"/>
                  </a:lnTo>
                  <a:lnTo>
                    <a:pt x="486087" y="1840191"/>
                  </a:lnTo>
                  <a:close/>
                </a:path>
                <a:path w="3815079" h="1881504">
                  <a:moveTo>
                    <a:pt x="491308" y="1841909"/>
                  </a:moveTo>
                  <a:lnTo>
                    <a:pt x="500421" y="1831538"/>
                  </a:lnTo>
                  <a:lnTo>
                    <a:pt x="501787" y="1831988"/>
                  </a:lnTo>
                  <a:lnTo>
                    <a:pt x="491308" y="1841909"/>
                  </a:lnTo>
                  <a:close/>
                </a:path>
                <a:path w="3815079" h="1881504">
                  <a:moveTo>
                    <a:pt x="414865" y="1843492"/>
                  </a:moveTo>
                  <a:lnTo>
                    <a:pt x="23426" y="1714667"/>
                  </a:lnTo>
                  <a:lnTo>
                    <a:pt x="28812" y="1703070"/>
                  </a:lnTo>
                  <a:lnTo>
                    <a:pt x="33936" y="1691386"/>
                  </a:lnTo>
                  <a:lnTo>
                    <a:pt x="449790" y="1828246"/>
                  </a:lnTo>
                  <a:lnTo>
                    <a:pt x="442637" y="1839262"/>
                  </a:lnTo>
                  <a:lnTo>
                    <a:pt x="424280" y="1833220"/>
                  </a:lnTo>
                  <a:lnTo>
                    <a:pt x="414865" y="1843492"/>
                  </a:lnTo>
                  <a:close/>
                </a:path>
                <a:path w="3815079" h="1881504">
                  <a:moveTo>
                    <a:pt x="451184" y="1842074"/>
                  </a:moveTo>
                  <a:lnTo>
                    <a:pt x="447973" y="1841018"/>
                  </a:lnTo>
                  <a:lnTo>
                    <a:pt x="449790" y="1828246"/>
                  </a:lnTo>
                  <a:lnTo>
                    <a:pt x="455326" y="1830067"/>
                  </a:lnTo>
                  <a:lnTo>
                    <a:pt x="451184" y="1842074"/>
                  </a:lnTo>
                  <a:close/>
                </a:path>
                <a:path w="3815079" h="1881504">
                  <a:moveTo>
                    <a:pt x="461276" y="1845396"/>
                  </a:moveTo>
                  <a:lnTo>
                    <a:pt x="455326" y="1830067"/>
                  </a:lnTo>
                  <a:lnTo>
                    <a:pt x="464044" y="1832937"/>
                  </a:lnTo>
                  <a:lnTo>
                    <a:pt x="461276" y="1845396"/>
                  </a:lnTo>
                  <a:close/>
                </a:path>
                <a:path w="3815079" h="1881504">
                  <a:moveTo>
                    <a:pt x="11437" y="1724092"/>
                  </a:moveTo>
                  <a:lnTo>
                    <a:pt x="5318" y="1722078"/>
                  </a:lnTo>
                  <a:lnTo>
                    <a:pt x="13259" y="1697951"/>
                  </a:lnTo>
                  <a:lnTo>
                    <a:pt x="21825" y="1700770"/>
                  </a:lnTo>
                  <a:lnTo>
                    <a:pt x="15620" y="1712098"/>
                  </a:lnTo>
                  <a:lnTo>
                    <a:pt x="13760" y="1711486"/>
                  </a:lnTo>
                  <a:lnTo>
                    <a:pt x="11437" y="1724092"/>
                  </a:lnTo>
                  <a:close/>
                </a:path>
                <a:path w="3815079" h="1881504">
                  <a:moveTo>
                    <a:pt x="431966" y="1849120"/>
                  </a:moveTo>
                  <a:lnTo>
                    <a:pt x="422325" y="1845947"/>
                  </a:lnTo>
                  <a:lnTo>
                    <a:pt x="424280" y="1833220"/>
                  </a:lnTo>
                  <a:lnTo>
                    <a:pt x="436494" y="1837240"/>
                  </a:lnTo>
                  <a:lnTo>
                    <a:pt x="431966" y="1849120"/>
                  </a:lnTo>
                  <a:close/>
                </a:path>
                <a:path w="3815079" h="1881504">
                  <a:moveTo>
                    <a:pt x="393072" y="1849690"/>
                  </a:moveTo>
                  <a:lnTo>
                    <a:pt x="15381" y="1725389"/>
                  </a:lnTo>
                  <a:lnTo>
                    <a:pt x="23985" y="1714851"/>
                  </a:lnTo>
                  <a:lnTo>
                    <a:pt x="397850" y="1837892"/>
                  </a:lnTo>
                  <a:lnTo>
                    <a:pt x="393072" y="1849690"/>
                  </a:lnTo>
                  <a:close/>
                </a:path>
                <a:path w="3815079" h="1881504">
                  <a:moveTo>
                    <a:pt x="405083" y="1853643"/>
                  </a:moveTo>
                  <a:lnTo>
                    <a:pt x="399435" y="1851784"/>
                  </a:lnTo>
                  <a:lnTo>
                    <a:pt x="400868" y="1838885"/>
                  </a:lnTo>
                  <a:lnTo>
                    <a:pt x="404809" y="1840182"/>
                  </a:lnTo>
                  <a:lnTo>
                    <a:pt x="405083" y="1853643"/>
                  </a:lnTo>
                  <a:close/>
                </a:path>
                <a:path w="3815079" h="1881504">
                  <a:moveTo>
                    <a:pt x="357196" y="1851253"/>
                  </a:moveTo>
                  <a:lnTo>
                    <a:pt x="9898" y="1736955"/>
                  </a:lnTo>
                  <a:lnTo>
                    <a:pt x="12835" y="1724552"/>
                  </a:lnTo>
                  <a:lnTo>
                    <a:pt x="366809" y="1841046"/>
                  </a:lnTo>
                  <a:lnTo>
                    <a:pt x="357196" y="1851253"/>
                  </a:lnTo>
                  <a:close/>
                </a:path>
                <a:path w="3815079" h="1881504">
                  <a:moveTo>
                    <a:pt x="307748" y="1848340"/>
                  </a:moveTo>
                  <a:lnTo>
                    <a:pt x="10037" y="1750362"/>
                  </a:lnTo>
                  <a:lnTo>
                    <a:pt x="13111" y="1738013"/>
                  </a:lnTo>
                  <a:lnTo>
                    <a:pt x="311737" y="1836292"/>
                  </a:lnTo>
                  <a:lnTo>
                    <a:pt x="307748" y="1848340"/>
                  </a:lnTo>
                  <a:close/>
                </a:path>
                <a:path w="3815079" h="1881504">
                  <a:moveTo>
                    <a:pt x="311827" y="1849682"/>
                  </a:moveTo>
                  <a:lnTo>
                    <a:pt x="308749" y="1848669"/>
                  </a:lnTo>
                  <a:lnTo>
                    <a:pt x="311737" y="1836292"/>
                  </a:lnTo>
                  <a:lnTo>
                    <a:pt x="318839" y="1838629"/>
                  </a:lnTo>
                  <a:lnTo>
                    <a:pt x="311827" y="1849682"/>
                  </a:lnTo>
                  <a:close/>
                </a:path>
                <a:path w="3815079" h="1881504">
                  <a:moveTo>
                    <a:pt x="316739" y="1851299"/>
                  </a:moveTo>
                  <a:lnTo>
                    <a:pt x="316072" y="1851079"/>
                  </a:lnTo>
                  <a:lnTo>
                    <a:pt x="318839" y="1838629"/>
                  </a:lnTo>
                  <a:lnTo>
                    <a:pt x="321492" y="1839503"/>
                  </a:lnTo>
                  <a:lnTo>
                    <a:pt x="316739" y="1851299"/>
                  </a:lnTo>
                  <a:close/>
                </a:path>
                <a:path w="3815079" h="1881504">
                  <a:moveTo>
                    <a:pt x="324197" y="1853753"/>
                  </a:moveTo>
                  <a:lnTo>
                    <a:pt x="321209" y="1852770"/>
                  </a:lnTo>
                  <a:lnTo>
                    <a:pt x="325934" y="1840964"/>
                  </a:lnTo>
                  <a:lnTo>
                    <a:pt x="326992" y="1841313"/>
                  </a:lnTo>
                  <a:lnTo>
                    <a:pt x="324197" y="1853753"/>
                  </a:lnTo>
                  <a:close/>
                </a:path>
                <a:path w="3815079" h="1881504">
                  <a:moveTo>
                    <a:pt x="324312" y="1853791"/>
                  </a:moveTo>
                  <a:lnTo>
                    <a:pt x="326992" y="1841313"/>
                  </a:lnTo>
                  <a:lnTo>
                    <a:pt x="327386" y="1841442"/>
                  </a:lnTo>
                  <a:lnTo>
                    <a:pt x="324312" y="1853791"/>
                  </a:lnTo>
                  <a:close/>
                </a:path>
                <a:path w="3815079" h="1881504">
                  <a:moveTo>
                    <a:pt x="329032" y="1855345"/>
                  </a:moveTo>
                  <a:lnTo>
                    <a:pt x="324312" y="1853791"/>
                  </a:lnTo>
                  <a:lnTo>
                    <a:pt x="327386" y="1841442"/>
                  </a:lnTo>
                  <a:lnTo>
                    <a:pt x="331913" y="1842932"/>
                  </a:lnTo>
                  <a:lnTo>
                    <a:pt x="329032" y="1855345"/>
                  </a:lnTo>
                  <a:close/>
                </a:path>
                <a:path w="3815079" h="1881504">
                  <a:moveTo>
                    <a:pt x="293884" y="1857157"/>
                  </a:moveTo>
                  <a:lnTo>
                    <a:pt x="10814" y="1763997"/>
                  </a:lnTo>
                  <a:lnTo>
                    <a:pt x="11041" y="1750692"/>
                  </a:lnTo>
                  <a:lnTo>
                    <a:pt x="298444" y="1845278"/>
                  </a:lnTo>
                  <a:lnTo>
                    <a:pt x="293884" y="1857157"/>
                  </a:lnTo>
                  <a:close/>
                </a:path>
                <a:path w="3815079" h="1881504">
                  <a:moveTo>
                    <a:pt x="5112" y="1775490"/>
                  </a:moveTo>
                  <a:lnTo>
                    <a:pt x="0" y="1773808"/>
                  </a:lnTo>
                  <a:lnTo>
                    <a:pt x="4472" y="1761910"/>
                  </a:lnTo>
                  <a:lnTo>
                    <a:pt x="8244" y="1763151"/>
                  </a:lnTo>
                  <a:lnTo>
                    <a:pt x="5112" y="1775490"/>
                  </a:lnTo>
                  <a:close/>
                </a:path>
                <a:path w="3815079" h="1881504">
                  <a:moveTo>
                    <a:pt x="259038" y="1859059"/>
                  </a:moveTo>
                  <a:lnTo>
                    <a:pt x="8884" y="1776732"/>
                  </a:lnTo>
                  <a:lnTo>
                    <a:pt x="8244" y="1763151"/>
                  </a:lnTo>
                  <a:lnTo>
                    <a:pt x="262479" y="1846821"/>
                  </a:lnTo>
                  <a:lnTo>
                    <a:pt x="259038" y="1859059"/>
                  </a:lnTo>
                  <a:close/>
                </a:path>
                <a:path w="3815079" h="1881504">
                  <a:moveTo>
                    <a:pt x="267894" y="1861973"/>
                  </a:moveTo>
                  <a:lnTo>
                    <a:pt x="260690" y="1859602"/>
                  </a:lnTo>
                  <a:lnTo>
                    <a:pt x="263544" y="1847172"/>
                  </a:lnTo>
                  <a:lnTo>
                    <a:pt x="275381" y="1851067"/>
                  </a:lnTo>
                  <a:lnTo>
                    <a:pt x="267894" y="1861973"/>
                  </a:lnTo>
                  <a:close/>
                </a:path>
                <a:path w="3815079" h="1881504">
                  <a:moveTo>
                    <a:pt x="281208" y="1866355"/>
                  </a:moveTo>
                  <a:lnTo>
                    <a:pt x="272420" y="1863463"/>
                  </a:lnTo>
                  <a:lnTo>
                    <a:pt x="276590" y="1851465"/>
                  </a:lnTo>
                  <a:lnTo>
                    <a:pt x="288716" y="1855456"/>
                  </a:lnTo>
                  <a:lnTo>
                    <a:pt x="281208" y="1866355"/>
                  </a:lnTo>
                  <a:close/>
                </a:path>
                <a:path w="3815079" h="1881504">
                  <a:moveTo>
                    <a:pt x="215202" y="1858002"/>
                  </a:moveTo>
                  <a:lnTo>
                    <a:pt x="9244" y="1790220"/>
                  </a:lnTo>
                  <a:lnTo>
                    <a:pt x="12823" y="1778028"/>
                  </a:lnTo>
                  <a:lnTo>
                    <a:pt x="218950" y="1845866"/>
                  </a:lnTo>
                  <a:lnTo>
                    <a:pt x="215202" y="1858002"/>
                  </a:lnTo>
                  <a:close/>
                </a:path>
                <a:path w="3815079" h="1881504">
                  <a:moveTo>
                    <a:pt x="216817" y="1871904"/>
                  </a:moveTo>
                  <a:lnTo>
                    <a:pt x="220624" y="1846416"/>
                  </a:lnTo>
                  <a:lnTo>
                    <a:pt x="223921" y="1847502"/>
                  </a:lnTo>
                  <a:lnTo>
                    <a:pt x="216817" y="1871904"/>
                  </a:lnTo>
                  <a:close/>
                </a:path>
                <a:path w="3815079" h="1881504">
                  <a:moveTo>
                    <a:pt x="218720" y="1872530"/>
                  </a:moveTo>
                  <a:lnTo>
                    <a:pt x="223921" y="1847502"/>
                  </a:lnTo>
                  <a:lnTo>
                    <a:pt x="232890" y="1850453"/>
                  </a:lnTo>
                  <a:lnTo>
                    <a:pt x="218720" y="1872530"/>
                  </a:lnTo>
                  <a:close/>
                </a:path>
                <a:path w="3815079" h="1881504">
                  <a:moveTo>
                    <a:pt x="233976" y="1864181"/>
                  </a:moveTo>
                  <a:lnTo>
                    <a:pt x="232890" y="1850453"/>
                  </a:lnTo>
                  <a:lnTo>
                    <a:pt x="240907" y="1853092"/>
                  </a:lnTo>
                  <a:lnTo>
                    <a:pt x="233976" y="1864181"/>
                  </a:lnTo>
                  <a:close/>
                </a:path>
                <a:path w="3815079" h="1881504">
                  <a:moveTo>
                    <a:pt x="8011" y="1803185"/>
                  </a:moveTo>
                  <a:lnTo>
                    <a:pt x="12401" y="1791259"/>
                  </a:lnTo>
                  <a:lnTo>
                    <a:pt x="16703" y="1792675"/>
                  </a:lnTo>
                  <a:lnTo>
                    <a:pt x="8011" y="1803185"/>
                  </a:lnTo>
                  <a:close/>
                </a:path>
                <a:path w="3815079" h="1881504">
                  <a:moveTo>
                    <a:pt x="199109" y="1866076"/>
                  </a:moveTo>
                  <a:lnTo>
                    <a:pt x="16951" y="1806127"/>
                  </a:lnTo>
                  <a:lnTo>
                    <a:pt x="16703" y="1792675"/>
                  </a:lnTo>
                  <a:lnTo>
                    <a:pt x="207377" y="1855427"/>
                  </a:lnTo>
                  <a:lnTo>
                    <a:pt x="199109" y="1866076"/>
                  </a:lnTo>
                  <a:close/>
                </a:path>
                <a:path w="3815079" h="1881504">
                  <a:moveTo>
                    <a:pt x="211117" y="1870028"/>
                  </a:moveTo>
                  <a:lnTo>
                    <a:pt x="207012" y="1868677"/>
                  </a:lnTo>
                  <a:lnTo>
                    <a:pt x="207377" y="1855427"/>
                  </a:lnTo>
                  <a:lnTo>
                    <a:pt x="217212" y="1858664"/>
                  </a:lnTo>
                  <a:lnTo>
                    <a:pt x="211117" y="1870028"/>
                  </a:lnTo>
                  <a:close/>
                </a:path>
                <a:path w="3815079" h="1881504">
                  <a:moveTo>
                    <a:pt x="18144" y="1819890"/>
                  </a:moveTo>
                  <a:lnTo>
                    <a:pt x="16831" y="1819457"/>
                  </a:lnTo>
                  <a:lnTo>
                    <a:pt x="20857" y="1807412"/>
                  </a:lnTo>
                  <a:lnTo>
                    <a:pt x="21276" y="1807550"/>
                  </a:lnTo>
                  <a:lnTo>
                    <a:pt x="18144" y="1819890"/>
                  </a:lnTo>
                  <a:close/>
                </a:path>
                <a:path w="3815079" h="1881504">
                  <a:moveTo>
                    <a:pt x="162561" y="1867418"/>
                  </a:moveTo>
                  <a:lnTo>
                    <a:pt x="27062" y="1822825"/>
                  </a:lnTo>
                  <a:lnTo>
                    <a:pt x="25500" y="1808940"/>
                  </a:lnTo>
                  <a:lnTo>
                    <a:pt x="169799" y="1856430"/>
                  </a:lnTo>
                  <a:lnTo>
                    <a:pt x="162561" y="1867418"/>
                  </a:lnTo>
                  <a:close/>
                </a:path>
                <a:path w="3815079" h="1881504">
                  <a:moveTo>
                    <a:pt x="188959" y="1876106"/>
                  </a:moveTo>
                  <a:lnTo>
                    <a:pt x="190641" y="1863289"/>
                  </a:lnTo>
                  <a:lnTo>
                    <a:pt x="200139" y="1866415"/>
                  </a:lnTo>
                  <a:lnTo>
                    <a:pt x="188959" y="1876106"/>
                  </a:lnTo>
                  <a:close/>
                </a:path>
                <a:path w="3815079" h="1881504">
                  <a:moveTo>
                    <a:pt x="42677" y="1841334"/>
                  </a:moveTo>
                  <a:lnTo>
                    <a:pt x="33234" y="1838226"/>
                  </a:lnTo>
                  <a:lnTo>
                    <a:pt x="37846" y="1826374"/>
                  </a:lnTo>
                  <a:lnTo>
                    <a:pt x="41226" y="1827486"/>
                  </a:lnTo>
                  <a:lnTo>
                    <a:pt x="42677" y="1841334"/>
                  </a:lnTo>
                  <a:close/>
                </a:path>
                <a:path w="3815079" h="1881504">
                  <a:moveTo>
                    <a:pt x="130375" y="1870196"/>
                  </a:moveTo>
                  <a:lnTo>
                    <a:pt x="42677" y="1841334"/>
                  </a:lnTo>
                  <a:lnTo>
                    <a:pt x="45418" y="1828865"/>
                  </a:lnTo>
                  <a:lnTo>
                    <a:pt x="134403" y="1858151"/>
                  </a:lnTo>
                  <a:lnTo>
                    <a:pt x="130375" y="1870196"/>
                  </a:lnTo>
                  <a:close/>
                </a:path>
                <a:path w="3815079" h="1881504">
                  <a:moveTo>
                    <a:pt x="149420" y="1876463"/>
                  </a:moveTo>
                  <a:lnTo>
                    <a:pt x="149364" y="1863075"/>
                  </a:lnTo>
                  <a:lnTo>
                    <a:pt x="155236" y="1865007"/>
                  </a:lnTo>
                  <a:lnTo>
                    <a:pt x="149420" y="1876463"/>
                  </a:lnTo>
                  <a:close/>
                </a:path>
                <a:path w="3815079" h="1881504">
                  <a:moveTo>
                    <a:pt x="39435" y="1853637"/>
                  </a:moveTo>
                  <a:lnTo>
                    <a:pt x="38919" y="1853467"/>
                  </a:lnTo>
                  <a:lnTo>
                    <a:pt x="41978" y="1841104"/>
                  </a:lnTo>
                  <a:lnTo>
                    <a:pt x="43627" y="1841646"/>
                  </a:lnTo>
                  <a:lnTo>
                    <a:pt x="39435" y="1853637"/>
                  </a:lnTo>
                  <a:close/>
                </a:path>
                <a:path w="3815079" h="1881504">
                  <a:moveTo>
                    <a:pt x="95860" y="1872207"/>
                  </a:moveTo>
                  <a:lnTo>
                    <a:pt x="64305" y="1861821"/>
                  </a:lnTo>
                  <a:lnTo>
                    <a:pt x="64104" y="1848385"/>
                  </a:lnTo>
                  <a:lnTo>
                    <a:pt x="101796" y="1860790"/>
                  </a:lnTo>
                  <a:lnTo>
                    <a:pt x="95860" y="1872207"/>
                  </a:lnTo>
                  <a:close/>
                </a:path>
                <a:path w="3815079" h="1881504">
                  <a:moveTo>
                    <a:pt x="118291" y="1879588"/>
                  </a:moveTo>
                  <a:lnTo>
                    <a:pt x="117103" y="1879198"/>
                  </a:lnTo>
                  <a:lnTo>
                    <a:pt x="121985" y="1867434"/>
                  </a:lnTo>
                  <a:lnTo>
                    <a:pt x="118291" y="1879588"/>
                  </a:lnTo>
                  <a:close/>
                </a:path>
                <a:path w="3815079" h="1881504">
                  <a:moveTo>
                    <a:pt x="119453" y="1879971"/>
                  </a:moveTo>
                  <a:lnTo>
                    <a:pt x="118315" y="1879597"/>
                  </a:lnTo>
                  <a:lnTo>
                    <a:pt x="123283" y="1867861"/>
                  </a:lnTo>
                  <a:lnTo>
                    <a:pt x="119453" y="1879971"/>
                  </a:lnTo>
                  <a:close/>
                </a:path>
                <a:path w="3815079" h="1881504">
                  <a:moveTo>
                    <a:pt x="123328" y="1881246"/>
                  </a:moveTo>
                  <a:lnTo>
                    <a:pt x="121534" y="1880656"/>
                  </a:lnTo>
                  <a:lnTo>
                    <a:pt x="123696" y="1867997"/>
                  </a:lnTo>
                  <a:lnTo>
                    <a:pt x="127850" y="1869364"/>
                  </a:lnTo>
                  <a:lnTo>
                    <a:pt x="123328" y="1881246"/>
                  </a:lnTo>
                  <a:close/>
                </a:path>
              </a:pathLst>
            </a:custGeom>
            <a:solidFill>
              <a:srgbClr val="F2D09D"/>
            </a:solidFill>
          </p:spPr>
          <p:txBody>
            <a:bodyPr wrap="square" lIns="0" tIns="0" rIns="0" bIns="0" rtlCol="0"/>
            <a:lstStyle/>
            <a:p>
              <a:endParaRPr/>
            </a:p>
          </p:txBody>
        </p:sp>
        <p:pic>
          <p:nvPicPr>
            <p:cNvPr id="12" name="object 12"/>
            <p:cNvPicPr/>
            <p:nvPr/>
          </p:nvPicPr>
          <p:blipFill>
            <a:blip r:embed="rId5" cstate="print"/>
            <a:stretch>
              <a:fillRect/>
            </a:stretch>
          </p:blipFill>
          <p:spPr>
            <a:xfrm>
              <a:off x="5547988" y="7026513"/>
              <a:ext cx="3189850" cy="1638712"/>
            </a:xfrm>
            <a:prstGeom prst="rect">
              <a:avLst/>
            </a:prstGeom>
          </p:spPr>
        </p:pic>
        <p:sp>
          <p:nvSpPr>
            <p:cNvPr id="13" name="object 13"/>
            <p:cNvSpPr/>
            <p:nvPr/>
          </p:nvSpPr>
          <p:spPr>
            <a:xfrm>
              <a:off x="17199649" y="4670011"/>
              <a:ext cx="1045210" cy="1045210"/>
            </a:xfrm>
            <a:custGeom>
              <a:avLst/>
              <a:gdLst/>
              <a:ahLst/>
              <a:cxnLst/>
              <a:rect l="l" t="t" r="r" b="b"/>
              <a:pathLst>
                <a:path w="1045209" h="1045210">
                  <a:moveTo>
                    <a:pt x="483640" y="1044623"/>
                  </a:moveTo>
                  <a:lnTo>
                    <a:pt x="482904" y="1044566"/>
                  </a:lnTo>
                  <a:lnTo>
                    <a:pt x="479877" y="978690"/>
                  </a:lnTo>
                  <a:lnTo>
                    <a:pt x="475956" y="916583"/>
                  </a:lnTo>
                  <a:lnTo>
                    <a:pt x="470899" y="860800"/>
                  </a:lnTo>
                  <a:lnTo>
                    <a:pt x="464330" y="810902"/>
                  </a:lnTo>
                  <a:lnTo>
                    <a:pt x="455873" y="766447"/>
                  </a:lnTo>
                  <a:lnTo>
                    <a:pt x="445151" y="726996"/>
                  </a:lnTo>
                  <a:lnTo>
                    <a:pt x="415405" y="661343"/>
                  </a:lnTo>
                  <a:lnTo>
                    <a:pt x="372076" y="610419"/>
                  </a:lnTo>
                  <a:lnTo>
                    <a:pt x="312152" y="570703"/>
                  </a:lnTo>
                  <a:lnTo>
                    <a:pt x="275025" y="553947"/>
                  </a:lnTo>
                  <a:lnTo>
                    <a:pt x="232618" y="538672"/>
                  </a:lnTo>
                  <a:lnTo>
                    <a:pt x="184555" y="524437"/>
                  </a:lnTo>
                  <a:lnTo>
                    <a:pt x="130460" y="510802"/>
                  </a:lnTo>
                  <a:lnTo>
                    <a:pt x="69955" y="497327"/>
                  </a:lnTo>
                  <a:lnTo>
                    <a:pt x="0" y="483042"/>
                  </a:lnTo>
                  <a:lnTo>
                    <a:pt x="69008" y="479870"/>
                  </a:lnTo>
                  <a:lnTo>
                    <a:pt x="131225" y="475937"/>
                  </a:lnTo>
                  <a:lnTo>
                    <a:pt x="187093" y="470863"/>
                  </a:lnTo>
                  <a:lnTo>
                    <a:pt x="237055" y="464269"/>
                  </a:lnTo>
                  <a:lnTo>
                    <a:pt x="281553" y="455776"/>
                  </a:lnTo>
                  <a:lnTo>
                    <a:pt x="321032" y="445004"/>
                  </a:lnTo>
                  <a:lnTo>
                    <a:pt x="386702" y="415107"/>
                  </a:lnTo>
                  <a:lnTo>
                    <a:pt x="437610" y="371547"/>
                  </a:lnTo>
                  <a:lnTo>
                    <a:pt x="477301" y="311290"/>
                  </a:lnTo>
                  <a:lnTo>
                    <a:pt x="494048" y="273951"/>
                  </a:lnTo>
                  <a:lnTo>
                    <a:pt x="509319" y="231301"/>
                  </a:lnTo>
                  <a:lnTo>
                    <a:pt x="523559" y="182960"/>
                  </a:lnTo>
                  <a:lnTo>
                    <a:pt x="537211" y="128549"/>
                  </a:lnTo>
                  <a:lnTo>
                    <a:pt x="550716" y="67688"/>
                  </a:lnTo>
                  <a:lnTo>
                    <a:pt x="564519" y="0"/>
                  </a:lnTo>
                  <a:lnTo>
                    <a:pt x="567690" y="69009"/>
                  </a:lnTo>
                  <a:lnTo>
                    <a:pt x="571623" y="131226"/>
                  </a:lnTo>
                  <a:lnTo>
                    <a:pt x="576697" y="187093"/>
                  </a:lnTo>
                  <a:lnTo>
                    <a:pt x="583291" y="237055"/>
                  </a:lnTo>
                  <a:lnTo>
                    <a:pt x="591784" y="281553"/>
                  </a:lnTo>
                  <a:lnTo>
                    <a:pt x="602556" y="321032"/>
                  </a:lnTo>
                  <a:lnTo>
                    <a:pt x="632453" y="386702"/>
                  </a:lnTo>
                  <a:lnTo>
                    <a:pt x="676013" y="437610"/>
                  </a:lnTo>
                  <a:lnTo>
                    <a:pt x="736271" y="477300"/>
                  </a:lnTo>
                  <a:lnTo>
                    <a:pt x="773609" y="494047"/>
                  </a:lnTo>
                  <a:lnTo>
                    <a:pt x="816260" y="509319"/>
                  </a:lnTo>
                  <a:lnTo>
                    <a:pt x="864601" y="523559"/>
                  </a:lnTo>
                  <a:lnTo>
                    <a:pt x="919012" y="537211"/>
                  </a:lnTo>
                  <a:lnTo>
                    <a:pt x="979873" y="550716"/>
                  </a:lnTo>
                  <a:lnTo>
                    <a:pt x="1044623" y="563921"/>
                  </a:lnTo>
                  <a:lnTo>
                    <a:pt x="1044566" y="564657"/>
                  </a:lnTo>
                  <a:lnTo>
                    <a:pt x="978552" y="567691"/>
                  </a:lnTo>
                  <a:lnTo>
                    <a:pt x="916335" y="571624"/>
                  </a:lnTo>
                  <a:lnTo>
                    <a:pt x="860468" y="576697"/>
                  </a:lnTo>
                  <a:lnTo>
                    <a:pt x="810506" y="583291"/>
                  </a:lnTo>
                  <a:lnTo>
                    <a:pt x="766007" y="591785"/>
                  </a:lnTo>
                  <a:lnTo>
                    <a:pt x="726529" y="602557"/>
                  </a:lnTo>
                  <a:lnTo>
                    <a:pt x="660859" y="632453"/>
                  </a:lnTo>
                  <a:lnTo>
                    <a:pt x="609950" y="676014"/>
                  </a:lnTo>
                  <a:lnTo>
                    <a:pt x="570260" y="736271"/>
                  </a:lnTo>
                  <a:lnTo>
                    <a:pt x="553513" y="773610"/>
                  </a:lnTo>
                  <a:lnTo>
                    <a:pt x="538241" y="816260"/>
                  </a:lnTo>
                  <a:lnTo>
                    <a:pt x="524001" y="864601"/>
                  </a:lnTo>
                  <a:lnTo>
                    <a:pt x="510350" y="919012"/>
                  </a:lnTo>
                  <a:lnTo>
                    <a:pt x="496844" y="979873"/>
                  </a:lnTo>
                  <a:lnTo>
                    <a:pt x="483640" y="1044623"/>
                  </a:lnTo>
                  <a:close/>
                </a:path>
              </a:pathLst>
            </a:custGeom>
            <a:solidFill>
              <a:srgbClr val="F6CB73"/>
            </a:solidFill>
          </p:spPr>
          <p:txBody>
            <a:bodyPr wrap="square" lIns="0" tIns="0" rIns="0" bIns="0" rtlCol="0"/>
            <a:lstStyle/>
            <a:p>
              <a:endParaRPr/>
            </a:p>
          </p:txBody>
        </p:sp>
      </p:grpSp>
      <p:sp>
        <p:nvSpPr>
          <p:cNvPr id="14" name="object 14"/>
          <p:cNvSpPr txBox="1">
            <a:spLocks noGrp="1"/>
          </p:cNvSpPr>
          <p:nvPr>
            <p:ph type="title"/>
          </p:nvPr>
        </p:nvSpPr>
        <p:spPr>
          <a:xfrm>
            <a:off x="381000" y="114300"/>
            <a:ext cx="10899140" cy="5436360"/>
          </a:xfrm>
          <a:prstGeom prst="rect">
            <a:avLst/>
          </a:prstGeom>
        </p:spPr>
        <p:txBody>
          <a:bodyPr vert="horz" wrap="square" lIns="0" tIns="601980" rIns="0" bIns="0" rtlCol="0">
            <a:spAutoFit/>
          </a:bodyPr>
          <a:lstStyle/>
          <a:p>
            <a:pPr marL="12700" marR="5080" algn="ctr">
              <a:lnSpc>
                <a:spcPct val="74200"/>
              </a:lnSpc>
              <a:spcBef>
                <a:spcPts val="4740"/>
              </a:spcBef>
            </a:pPr>
            <a:r>
              <a:rPr lang="en-IN" sz="9600" dirty="0">
                <a:latin typeface="Verdana" panose="020B0604030504040204" pitchFamily="34" charset="0"/>
                <a:ea typeface="Verdana" panose="020B0604030504040204" pitchFamily="34" charset="0"/>
              </a:rPr>
              <a:t>Pizza Sales Analysis Using SQL</a:t>
            </a:r>
            <a:br>
              <a:rPr lang="en-IN" sz="9600" dirty="0">
                <a:latin typeface="Verdana" panose="020B0604030504040204" pitchFamily="34" charset="0"/>
                <a:ea typeface="Verdana" panose="020B0604030504040204" pitchFamily="34" charset="0"/>
              </a:rPr>
            </a:br>
            <a:br>
              <a:rPr lang="en-IN" sz="9600" dirty="0">
                <a:latin typeface="Verdana" panose="020B0604030504040204" pitchFamily="34" charset="0"/>
                <a:ea typeface="Verdana" panose="020B0604030504040204" pitchFamily="34" charset="0"/>
              </a:rPr>
            </a:br>
            <a:r>
              <a:rPr lang="en-IN" sz="4000" dirty="0">
                <a:latin typeface="Verdana" panose="020B0604030504040204" pitchFamily="34" charset="0"/>
                <a:ea typeface="Verdana" panose="020B0604030504040204" pitchFamily="34" charset="0"/>
              </a:rPr>
              <a:t>Prepared By : </a:t>
            </a:r>
            <a:r>
              <a:rPr lang="en-IN" sz="4000" dirty="0" err="1">
                <a:latin typeface="Verdana" panose="020B0604030504040204" pitchFamily="34" charset="0"/>
                <a:ea typeface="Verdana" panose="020B0604030504040204" pitchFamily="34" charset="0"/>
              </a:rPr>
              <a:t>Purvang</a:t>
            </a:r>
            <a:r>
              <a:rPr lang="en-IN" sz="4000" dirty="0">
                <a:latin typeface="Verdana" panose="020B0604030504040204" pitchFamily="34" charset="0"/>
                <a:ea typeface="Verdana" panose="020B0604030504040204" pitchFamily="34" charset="0"/>
              </a:rPr>
              <a:t> Majevadiya</a:t>
            </a:r>
            <a:endParaRPr sz="9600" dirty="0">
              <a:latin typeface="Verdana" panose="020B0604030504040204" pitchFamily="34" charset="0"/>
              <a:ea typeface="Verdana" panose="020B0604030504040204" pitchFamily="34" charset="0"/>
            </a:endParaRPr>
          </a:p>
        </p:txBody>
      </p:sp>
      <p:grpSp>
        <p:nvGrpSpPr>
          <p:cNvPr id="15" name="object 15"/>
          <p:cNvGrpSpPr/>
          <p:nvPr/>
        </p:nvGrpSpPr>
        <p:grpSpPr>
          <a:xfrm>
            <a:off x="3465635" y="5641509"/>
            <a:ext cx="3865742" cy="4007009"/>
            <a:chOff x="4457453" y="5513742"/>
            <a:chExt cx="3865742" cy="4007009"/>
          </a:xfrm>
        </p:grpSpPr>
        <p:sp>
          <p:nvSpPr>
            <p:cNvPr id="16" name="object 16"/>
            <p:cNvSpPr/>
            <p:nvPr/>
          </p:nvSpPr>
          <p:spPr>
            <a:xfrm>
              <a:off x="4457453" y="8473001"/>
              <a:ext cx="1047750" cy="1047750"/>
            </a:xfrm>
            <a:custGeom>
              <a:avLst/>
              <a:gdLst/>
              <a:ahLst/>
              <a:cxnLst/>
              <a:rect l="l" t="t" r="r" b="b"/>
              <a:pathLst>
                <a:path w="1047750" h="1047750">
                  <a:moveTo>
                    <a:pt x="542268" y="1047195"/>
                  </a:moveTo>
                  <a:lnTo>
                    <a:pt x="541529" y="1047219"/>
                  </a:lnTo>
                  <a:lnTo>
                    <a:pt x="531302" y="982071"/>
                  </a:lnTo>
                  <a:lnTo>
                    <a:pt x="520598" y="920768"/>
                  </a:lnTo>
                  <a:lnTo>
                    <a:pt x="509459" y="865875"/>
                  </a:lnTo>
                  <a:lnTo>
                    <a:pt x="497462" y="816997"/>
                  </a:lnTo>
                  <a:lnTo>
                    <a:pt x="484185" y="773737"/>
                  </a:lnTo>
                  <a:lnTo>
                    <a:pt x="469204" y="735698"/>
                  </a:lnTo>
                  <a:lnTo>
                    <a:pt x="432442" y="673700"/>
                  </a:lnTo>
                  <a:lnTo>
                    <a:pt x="383794" y="627832"/>
                  </a:lnTo>
                  <a:lnTo>
                    <a:pt x="319879" y="594921"/>
                  </a:lnTo>
                  <a:lnTo>
                    <a:pt x="281139" y="582335"/>
                  </a:lnTo>
                  <a:lnTo>
                    <a:pt x="237314" y="571798"/>
                  </a:lnTo>
                  <a:lnTo>
                    <a:pt x="187981" y="562916"/>
                  </a:lnTo>
                  <a:lnTo>
                    <a:pt x="132717" y="555291"/>
                  </a:lnTo>
                  <a:lnTo>
                    <a:pt x="71100" y="548528"/>
                  </a:lnTo>
                  <a:lnTo>
                    <a:pt x="0" y="541994"/>
                  </a:lnTo>
                  <a:lnTo>
                    <a:pt x="68246" y="531280"/>
                  </a:lnTo>
                  <a:lnTo>
                    <a:pt x="129657" y="520553"/>
                  </a:lnTo>
                  <a:lnTo>
                    <a:pt x="184632" y="509387"/>
                  </a:lnTo>
                  <a:lnTo>
                    <a:pt x="233570" y="497358"/>
                  </a:lnTo>
                  <a:lnTo>
                    <a:pt x="276870" y="484039"/>
                  </a:lnTo>
                  <a:lnTo>
                    <a:pt x="314931" y="469006"/>
                  </a:lnTo>
                  <a:lnTo>
                    <a:pt x="376929" y="432093"/>
                  </a:lnTo>
                  <a:lnTo>
                    <a:pt x="422757" y="383217"/>
                  </a:lnTo>
                  <a:lnTo>
                    <a:pt x="455606" y="318972"/>
                  </a:lnTo>
                  <a:lnTo>
                    <a:pt x="468160" y="280024"/>
                  </a:lnTo>
                  <a:lnTo>
                    <a:pt x="478666" y="235957"/>
                  </a:lnTo>
                  <a:lnTo>
                    <a:pt x="487523" y="186347"/>
                  </a:lnTo>
                  <a:lnTo>
                    <a:pt x="495129" y="130767"/>
                  </a:lnTo>
                  <a:lnTo>
                    <a:pt x="501884" y="68793"/>
                  </a:lnTo>
                  <a:lnTo>
                    <a:pt x="508187" y="0"/>
                  </a:lnTo>
                  <a:lnTo>
                    <a:pt x="518901" y="68246"/>
                  </a:lnTo>
                  <a:lnTo>
                    <a:pt x="529628" y="129657"/>
                  </a:lnTo>
                  <a:lnTo>
                    <a:pt x="540793" y="184632"/>
                  </a:lnTo>
                  <a:lnTo>
                    <a:pt x="552823" y="233570"/>
                  </a:lnTo>
                  <a:lnTo>
                    <a:pt x="566141" y="276870"/>
                  </a:lnTo>
                  <a:lnTo>
                    <a:pt x="581175" y="314930"/>
                  </a:lnTo>
                  <a:lnTo>
                    <a:pt x="618087" y="376928"/>
                  </a:lnTo>
                  <a:lnTo>
                    <a:pt x="666964" y="422756"/>
                  </a:lnTo>
                  <a:lnTo>
                    <a:pt x="731208" y="455605"/>
                  </a:lnTo>
                  <a:lnTo>
                    <a:pt x="770157" y="468159"/>
                  </a:lnTo>
                  <a:lnTo>
                    <a:pt x="814224" y="478665"/>
                  </a:lnTo>
                  <a:lnTo>
                    <a:pt x="863834" y="487522"/>
                  </a:lnTo>
                  <a:lnTo>
                    <a:pt x="919414" y="495129"/>
                  </a:lnTo>
                  <a:lnTo>
                    <a:pt x="981388" y="501884"/>
                  </a:lnTo>
                  <a:lnTo>
                    <a:pt x="1047195" y="507913"/>
                  </a:lnTo>
                  <a:lnTo>
                    <a:pt x="1047219" y="508652"/>
                  </a:lnTo>
                  <a:lnTo>
                    <a:pt x="981936" y="518901"/>
                  </a:lnTo>
                  <a:lnTo>
                    <a:pt x="920524" y="529628"/>
                  </a:lnTo>
                  <a:lnTo>
                    <a:pt x="865549" y="540793"/>
                  </a:lnTo>
                  <a:lnTo>
                    <a:pt x="816611" y="552823"/>
                  </a:lnTo>
                  <a:lnTo>
                    <a:pt x="773311" y="566141"/>
                  </a:lnTo>
                  <a:lnTo>
                    <a:pt x="735251" y="581175"/>
                  </a:lnTo>
                  <a:lnTo>
                    <a:pt x="673252" y="618087"/>
                  </a:lnTo>
                  <a:lnTo>
                    <a:pt x="627424" y="666964"/>
                  </a:lnTo>
                  <a:lnTo>
                    <a:pt x="594575" y="731208"/>
                  </a:lnTo>
                  <a:lnTo>
                    <a:pt x="582021" y="770157"/>
                  </a:lnTo>
                  <a:lnTo>
                    <a:pt x="571515" y="814224"/>
                  </a:lnTo>
                  <a:lnTo>
                    <a:pt x="562658" y="863834"/>
                  </a:lnTo>
                  <a:lnTo>
                    <a:pt x="555052" y="919414"/>
                  </a:lnTo>
                  <a:lnTo>
                    <a:pt x="548297" y="981388"/>
                  </a:lnTo>
                  <a:lnTo>
                    <a:pt x="542268" y="1047195"/>
                  </a:lnTo>
                  <a:close/>
                </a:path>
              </a:pathLst>
            </a:custGeom>
            <a:solidFill>
              <a:srgbClr val="F6CB73"/>
            </a:solidFill>
          </p:spPr>
          <p:txBody>
            <a:bodyPr wrap="square" lIns="0" tIns="0" rIns="0" bIns="0" rtlCol="0"/>
            <a:lstStyle/>
            <a:p>
              <a:endParaRPr/>
            </a:p>
          </p:txBody>
        </p:sp>
        <p:sp>
          <p:nvSpPr>
            <p:cNvPr id="17" name="object 17"/>
            <p:cNvSpPr/>
            <p:nvPr/>
          </p:nvSpPr>
          <p:spPr>
            <a:xfrm>
              <a:off x="6799195" y="5513742"/>
              <a:ext cx="1524000" cy="1156970"/>
            </a:xfrm>
            <a:custGeom>
              <a:avLst/>
              <a:gdLst/>
              <a:ahLst/>
              <a:cxnLst/>
              <a:rect l="l" t="t" r="r" b="b"/>
              <a:pathLst>
                <a:path w="1524000" h="1156970">
                  <a:moveTo>
                    <a:pt x="688154" y="1155801"/>
                  </a:moveTo>
                  <a:lnTo>
                    <a:pt x="650423" y="1145527"/>
                  </a:lnTo>
                  <a:lnTo>
                    <a:pt x="636074" y="1100176"/>
                  </a:lnTo>
                  <a:lnTo>
                    <a:pt x="634371" y="1034900"/>
                  </a:lnTo>
                  <a:lnTo>
                    <a:pt x="633641" y="986410"/>
                  </a:lnTo>
                  <a:lnTo>
                    <a:pt x="633142" y="937916"/>
                  </a:lnTo>
                  <a:lnTo>
                    <a:pt x="632873" y="889418"/>
                  </a:lnTo>
                  <a:lnTo>
                    <a:pt x="632834" y="840916"/>
                  </a:lnTo>
                  <a:lnTo>
                    <a:pt x="633025" y="792409"/>
                  </a:lnTo>
                  <a:lnTo>
                    <a:pt x="634090" y="773373"/>
                  </a:lnTo>
                  <a:lnTo>
                    <a:pt x="636563" y="754342"/>
                  </a:lnTo>
                  <a:lnTo>
                    <a:pt x="639640" y="735316"/>
                  </a:lnTo>
                  <a:lnTo>
                    <a:pt x="642518" y="716292"/>
                  </a:lnTo>
                  <a:lnTo>
                    <a:pt x="633939" y="711556"/>
                  </a:lnTo>
                  <a:lnTo>
                    <a:pt x="602766" y="736664"/>
                  </a:lnTo>
                  <a:lnTo>
                    <a:pt x="571644" y="761840"/>
                  </a:lnTo>
                  <a:lnTo>
                    <a:pt x="540376" y="786823"/>
                  </a:lnTo>
                  <a:lnTo>
                    <a:pt x="508762" y="811352"/>
                  </a:lnTo>
                  <a:lnTo>
                    <a:pt x="429795" y="871389"/>
                  </a:lnTo>
                  <a:lnTo>
                    <a:pt x="390176" y="901229"/>
                  </a:lnTo>
                  <a:lnTo>
                    <a:pt x="350354" y="930781"/>
                  </a:lnTo>
                  <a:lnTo>
                    <a:pt x="310243" y="959921"/>
                  </a:lnTo>
                  <a:lnTo>
                    <a:pt x="269758" y="988521"/>
                  </a:lnTo>
                  <a:lnTo>
                    <a:pt x="238332" y="1010079"/>
                  </a:lnTo>
                  <a:lnTo>
                    <a:pt x="214365" y="1014896"/>
                  </a:lnTo>
                  <a:lnTo>
                    <a:pt x="199084" y="1011519"/>
                  </a:lnTo>
                  <a:lnTo>
                    <a:pt x="193717" y="1008493"/>
                  </a:lnTo>
                  <a:lnTo>
                    <a:pt x="185353" y="995017"/>
                  </a:lnTo>
                  <a:lnTo>
                    <a:pt x="189851" y="985067"/>
                  </a:lnTo>
                  <a:lnTo>
                    <a:pt x="194123" y="974872"/>
                  </a:lnTo>
                  <a:lnTo>
                    <a:pt x="240372" y="925731"/>
                  </a:lnTo>
                  <a:lnTo>
                    <a:pt x="275601" y="894285"/>
                  </a:lnTo>
                  <a:lnTo>
                    <a:pt x="310988" y="863013"/>
                  </a:lnTo>
                  <a:lnTo>
                    <a:pt x="381839" y="800552"/>
                  </a:lnTo>
                  <a:lnTo>
                    <a:pt x="479662" y="713567"/>
                  </a:lnTo>
                  <a:lnTo>
                    <a:pt x="512349" y="684663"/>
                  </a:lnTo>
                  <a:lnTo>
                    <a:pt x="529927" y="669361"/>
                  </a:lnTo>
                  <a:lnTo>
                    <a:pt x="548152" y="653758"/>
                  </a:lnTo>
                  <a:lnTo>
                    <a:pt x="588325" y="619548"/>
                  </a:lnTo>
                  <a:lnTo>
                    <a:pt x="543827" y="617508"/>
                  </a:lnTo>
                  <a:lnTo>
                    <a:pt x="501508" y="615668"/>
                  </a:lnTo>
                  <a:lnTo>
                    <a:pt x="460671" y="613600"/>
                  </a:lnTo>
                  <a:lnTo>
                    <a:pt x="420620" y="610875"/>
                  </a:lnTo>
                  <a:lnTo>
                    <a:pt x="374576" y="606927"/>
                  </a:lnTo>
                  <a:lnTo>
                    <a:pt x="328564" y="602594"/>
                  </a:lnTo>
                  <a:lnTo>
                    <a:pt x="236566" y="593585"/>
                  </a:lnTo>
                  <a:lnTo>
                    <a:pt x="190548" y="589310"/>
                  </a:lnTo>
                  <a:lnTo>
                    <a:pt x="173172" y="588492"/>
                  </a:lnTo>
                  <a:lnTo>
                    <a:pt x="155717" y="588411"/>
                  </a:lnTo>
                  <a:lnTo>
                    <a:pt x="138332" y="588016"/>
                  </a:lnTo>
                  <a:lnTo>
                    <a:pt x="121163" y="586257"/>
                  </a:lnTo>
                  <a:lnTo>
                    <a:pt x="98919" y="581901"/>
                  </a:lnTo>
                  <a:lnTo>
                    <a:pt x="76841" y="576532"/>
                  </a:lnTo>
                  <a:lnTo>
                    <a:pt x="54842" y="570694"/>
                  </a:lnTo>
                  <a:lnTo>
                    <a:pt x="32835" y="564927"/>
                  </a:lnTo>
                  <a:lnTo>
                    <a:pt x="26938" y="563442"/>
                  </a:lnTo>
                  <a:lnTo>
                    <a:pt x="20637" y="558739"/>
                  </a:lnTo>
                  <a:lnTo>
                    <a:pt x="15494" y="559881"/>
                  </a:lnTo>
                  <a:lnTo>
                    <a:pt x="0" y="536826"/>
                  </a:lnTo>
                  <a:lnTo>
                    <a:pt x="1979" y="521282"/>
                  </a:lnTo>
                  <a:lnTo>
                    <a:pt x="10894" y="512503"/>
                  </a:lnTo>
                  <a:lnTo>
                    <a:pt x="16207" y="509742"/>
                  </a:lnTo>
                  <a:lnTo>
                    <a:pt x="69552" y="509982"/>
                  </a:lnTo>
                  <a:lnTo>
                    <a:pt x="122897" y="510329"/>
                  </a:lnTo>
                  <a:lnTo>
                    <a:pt x="176241" y="510807"/>
                  </a:lnTo>
                  <a:lnTo>
                    <a:pt x="229584" y="511437"/>
                  </a:lnTo>
                  <a:lnTo>
                    <a:pt x="282923" y="512241"/>
                  </a:lnTo>
                  <a:lnTo>
                    <a:pt x="336257" y="513240"/>
                  </a:lnTo>
                  <a:lnTo>
                    <a:pt x="378269" y="514832"/>
                  </a:lnTo>
                  <a:lnTo>
                    <a:pt x="420264" y="517238"/>
                  </a:lnTo>
                  <a:lnTo>
                    <a:pt x="462257" y="519533"/>
                  </a:lnTo>
                  <a:lnTo>
                    <a:pt x="504261" y="520794"/>
                  </a:lnTo>
                  <a:lnTo>
                    <a:pt x="536086" y="520306"/>
                  </a:lnTo>
                  <a:lnTo>
                    <a:pt x="567759" y="518639"/>
                  </a:lnTo>
                  <a:lnTo>
                    <a:pt x="599110" y="516472"/>
                  </a:lnTo>
                  <a:lnTo>
                    <a:pt x="629966" y="514490"/>
                  </a:lnTo>
                  <a:lnTo>
                    <a:pt x="595423" y="481108"/>
                  </a:lnTo>
                  <a:lnTo>
                    <a:pt x="561718" y="448678"/>
                  </a:lnTo>
                  <a:lnTo>
                    <a:pt x="528760" y="416845"/>
                  </a:lnTo>
                  <a:lnTo>
                    <a:pt x="496456" y="385257"/>
                  </a:lnTo>
                  <a:lnTo>
                    <a:pt x="464713" y="353560"/>
                  </a:lnTo>
                  <a:lnTo>
                    <a:pt x="428862" y="316824"/>
                  </a:lnTo>
                  <a:lnTo>
                    <a:pt x="395472" y="278060"/>
                  </a:lnTo>
                  <a:lnTo>
                    <a:pt x="367681" y="235047"/>
                  </a:lnTo>
                  <a:lnTo>
                    <a:pt x="348625" y="185569"/>
                  </a:lnTo>
                  <a:lnTo>
                    <a:pt x="348196" y="183759"/>
                  </a:lnTo>
                  <a:lnTo>
                    <a:pt x="348534" y="182106"/>
                  </a:lnTo>
                  <a:lnTo>
                    <a:pt x="350742" y="179112"/>
                  </a:lnTo>
                  <a:lnTo>
                    <a:pt x="352221" y="178301"/>
                  </a:lnTo>
                  <a:lnTo>
                    <a:pt x="354077" y="178176"/>
                  </a:lnTo>
                  <a:lnTo>
                    <a:pt x="392524" y="183986"/>
                  </a:lnTo>
                  <a:lnTo>
                    <a:pt x="423701" y="201110"/>
                  </a:lnTo>
                  <a:lnTo>
                    <a:pt x="450933" y="223975"/>
                  </a:lnTo>
                  <a:lnTo>
                    <a:pt x="477549" y="247005"/>
                  </a:lnTo>
                  <a:lnTo>
                    <a:pt x="507133" y="270458"/>
                  </a:lnTo>
                  <a:lnTo>
                    <a:pt x="565228" y="318757"/>
                  </a:lnTo>
                  <a:lnTo>
                    <a:pt x="607169" y="354839"/>
                  </a:lnTo>
                  <a:lnTo>
                    <a:pt x="634756" y="381007"/>
                  </a:lnTo>
                  <a:lnTo>
                    <a:pt x="650619" y="396084"/>
                  </a:lnTo>
                  <a:lnTo>
                    <a:pt x="655483" y="331452"/>
                  </a:lnTo>
                  <a:lnTo>
                    <a:pt x="659588" y="271429"/>
                  </a:lnTo>
                  <a:lnTo>
                    <a:pt x="661652" y="232776"/>
                  </a:lnTo>
                  <a:lnTo>
                    <a:pt x="665370" y="155445"/>
                  </a:lnTo>
                  <a:lnTo>
                    <a:pt x="667538" y="116799"/>
                  </a:lnTo>
                  <a:lnTo>
                    <a:pt x="670994" y="67595"/>
                  </a:lnTo>
                  <a:lnTo>
                    <a:pt x="677247" y="18804"/>
                  </a:lnTo>
                  <a:lnTo>
                    <a:pt x="702062" y="0"/>
                  </a:lnTo>
                  <a:lnTo>
                    <a:pt x="714163" y="2430"/>
                  </a:lnTo>
                  <a:lnTo>
                    <a:pt x="738470" y="64402"/>
                  </a:lnTo>
                  <a:lnTo>
                    <a:pt x="745200" y="111566"/>
                  </a:lnTo>
                  <a:lnTo>
                    <a:pt x="748860" y="158899"/>
                  </a:lnTo>
                  <a:lnTo>
                    <a:pt x="750021" y="206373"/>
                  </a:lnTo>
                  <a:lnTo>
                    <a:pt x="749254" y="253959"/>
                  </a:lnTo>
                  <a:lnTo>
                    <a:pt x="747129" y="301629"/>
                  </a:lnTo>
                  <a:lnTo>
                    <a:pt x="744218" y="349355"/>
                  </a:lnTo>
                  <a:lnTo>
                    <a:pt x="744157" y="370293"/>
                  </a:lnTo>
                  <a:lnTo>
                    <a:pt x="745948" y="391351"/>
                  </a:lnTo>
                  <a:lnTo>
                    <a:pt x="748479" y="412463"/>
                  </a:lnTo>
                  <a:lnTo>
                    <a:pt x="750639" y="433565"/>
                  </a:lnTo>
                  <a:lnTo>
                    <a:pt x="751190" y="442649"/>
                  </a:lnTo>
                  <a:lnTo>
                    <a:pt x="751561" y="452215"/>
                  </a:lnTo>
                  <a:lnTo>
                    <a:pt x="752287" y="474623"/>
                  </a:lnTo>
                  <a:lnTo>
                    <a:pt x="786483" y="448170"/>
                  </a:lnTo>
                  <a:lnTo>
                    <a:pt x="820741" y="421985"/>
                  </a:lnTo>
                  <a:lnTo>
                    <a:pt x="854380" y="395262"/>
                  </a:lnTo>
                  <a:lnTo>
                    <a:pt x="886718" y="367194"/>
                  </a:lnTo>
                  <a:lnTo>
                    <a:pt x="922754" y="333100"/>
                  </a:lnTo>
                  <a:lnTo>
                    <a:pt x="958121" y="298281"/>
                  </a:lnTo>
                  <a:lnTo>
                    <a:pt x="993109" y="263050"/>
                  </a:lnTo>
                  <a:lnTo>
                    <a:pt x="1028007" y="227719"/>
                  </a:lnTo>
                  <a:lnTo>
                    <a:pt x="1063107" y="192602"/>
                  </a:lnTo>
                  <a:lnTo>
                    <a:pt x="1087623" y="176210"/>
                  </a:lnTo>
                  <a:lnTo>
                    <a:pt x="1114179" y="171286"/>
                  </a:lnTo>
                  <a:lnTo>
                    <a:pt x="1139587" y="177647"/>
                  </a:lnTo>
                  <a:lnTo>
                    <a:pt x="1160662" y="195108"/>
                  </a:lnTo>
                  <a:lnTo>
                    <a:pt x="1166144" y="212277"/>
                  </a:lnTo>
                  <a:lnTo>
                    <a:pt x="1162893" y="234383"/>
                  </a:lnTo>
                  <a:lnTo>
                    <a:pt x="1135286" y="275550"/>
                  </a:lnTo>
                  <a:lnTo>
                    <a:pt x="1082155" y="326254"/>
                  </a:lnTo>
                  <a:lnTo>
                    <a:pt x="1044776" y="361425"/>
                  </a:lnTo>
                  <a:lnTo>
                    <a:pt x="1007163" y="396349"/>
                  </a:lnTo>
                  <a:lnTo>
                    <a:pt x="969399" y="431113"/>
                  </a:lnTo>
                  <a:lnTo>
                    <a:pt x="889087" y="504801"/>
                  </a:lnTo>
                  <a:lnTo>
                    <a:pt x="879067" y="514100"/>
                  </a:lnTo>
                  <a:lnTo>
                    <a:pt x="931395" y="515377"/>
                  </a:lnTo>
                  <a:lnTo>
                    <a:pt x="982555" y="516486"/>
                  </a:lnTo>
                  <a:lnTo>
                    <a:pt x="1032904" y="518010"/>
                  </a:lnTo>
                  <a:lnTo>
                    <a:pt x="1082798" y="520528"/>
                  </a:lnTo>
                  <a:lnTo>
                    <a:pt x="1135871" y="524214"/>
                  </a:lnTo>
                  <a:lnTo>
                    <a:pt x="1188916" y="528387"/>
                  </a:lnTo>
                  <a:lnTo>
                    <a:pt x="1241931" y="532979"/>
                  </a:lnTo>
                  <a:lnTo>
                    <a:pt x="1294914" y="537923"/>
                  </a:lnTo>
                  <a:lnTo>
                    <a:pt x="1347865" y="543152"/>
                  </a:lnTo>
                  <a:lnTo>
                    <a:pt x="1417016" y="551884"/>
                  </a:lnTo>
                  <a:lnTo>
                    <a:pt x="1485636" y="564109"/>
                  </a:lnTo>
                  <a:lnTo>
                    <a:pt x="1523504" y="598008"/>
                  </a:lnTo>
                  <a:lnTo>
                    <a:pt x="1523992" y="617058"/>
                  </a:lnTo>
                  <a:lnTo>
                    <a:pt x="1520503" y="633638"/>
                  </a:lnTo>
                  <a:lnTo>
                    <a:pt x="1477710" y="662513"/>
                  </a:lnTo>
                  <a:lnTo>
                    <a:pt x="1453979" y="663285"/>
                  </a:lnTo>
                  <a:lnTo>
                    <a:pt x="1442132" y="662735"/>
                  </a:lnTo>
                  <a:lnTo>
                    <a:pt x="1430298" y="661560"/>
                  </a:lnTo>
                  <a:lnTo>
                    <a:pt x="1378510" y="657972"/>
                  </a:lnTo>
                  <a:lnTo>
                    <a:pt x="1324456" y="652383"/>
                  </a:lnTo>
                  <a:lnTo>
                    <a:pt x="1270383" y="645442"/>
                  </a:lnTo>
                  <a:lnTo>
                    <a:pt x="1215541" y="637346"/>
                  </a:lnTo>
                  <a:lnTo>
                    <a:pt x="1157978" y="627841"/>
                  </a:lnTo>
                  <a:lnTo>
                    <a:pt x="1112910" y="619786"/>
                  </a:lnTo>
                  <a:lnTo>
                    <a:pt x="1071978" y="611938"/>
                  </a:lnTo>
                  <a:lnTo>
                    <a:pt x="1044703" y="612300"/>
                  </a:lnTo>
                  <a:lnTo>
                    <a:pt x="1017358" y="614621"/>
                  </a:lnTo>
                  <a:lnTo>
                    <a:pt x="989972" y="617720"/>
                  </a:lnTo>
                  <a:lnTo>
                    <a:pt x="962575" y="620417"/>
                  </a:lnTo>
                  <a:lnTo>
                    <a:pt x="951403" y="621015"/>
                  </a:lnTo>
                  <a:lnTo>
                    <a:pt x="939263" y="621268"/>
                  </a:lnTo>
                  <a:lnTo>
                    <a:pt x="925233" y="621404"/>
                  </a:lnTo>
                  <a:lnTo>
                    <a:pt x="908389" y="621649"/>
                  </a:lnTo>
                  <a:lnTo>
                    <a:pt x="920500" y="631934"/>
                  </a:lnTo>
                  <a:lnTo>
                    <a:pt x="930673" y="640655"/>
                  </a:lnTo>
                  <a:lnTo>
                    <a:pt x="939657" y="648196"/>
                  </a:lnTo>
                  <a:lnTo>
                    <a:pt x="948201" y="654941"/>
                  </a:lnTo>
                  <a:lnTo>
                    <a:pt x="979152" y="677820"/>
                  </a:lnTo>
                  <a:lnTo>
                    <a:pt x="1010267" y="700496"/>
                  </a:lnTo>
                  <a:lnTo>
                    <a:pt x="1041045" y="723564"/>
                  </a:lnTo>
                  <a:lnTo>
                    <a:pt x="1070980" y="747623"/>
                  </a:lnTo>
                  <a:lnTo>
                    <a:pt x="1092896" y="767539"/>
                  </a:lnTo>
                  <a:lnTo>
                    <a:pt x="1113803" y="788652"/>
                  </a:lnTo>
                  <a:lnTo>
                    <a:pt x="1134291" y="810266"/>
                  </a:lnTo>
                  <a:lnTo>
                    <a:pt x="1154952" y="831690"/>
                  </a:lnTo>
                  <a:lnTo>
                    <a:pt x="1160572" y="837152"/>
                  </a:lnTo>
                  <a:lnTo>
                    <a:pt x="1166662" y="842026"/>
                  </a:lnTo>
                  <a:lnTo>
                    <a:pt x="1173223" y="846311"/>
                  </a:lnTo>
                  <a:lnTo>
                    <a:pt x="1198197" y="867666"/>
                  </a:lnTo>
                  <a:lnTo>
                    <a:pt x="1212532" y="891571"/>
                  </a:lnTo>
                  <a:lnTo>
                    <a:pt x="1216791" y="919871"/>
                  </a:lnTo>
                  <a:lnTo>
                    <a:pt x="1211540" y="954409"/>
                  </a:lnTo>
                  <a:lnTo>
                    <a:pt x="1190666" y="976153"/>
                  </a:lnTo>
                  <a:lnTo>
                    <a:pt x="1168813" y="977434"/>
                  </a:lnTo>
                  <a:lnTo>
                    <a:pt x="1151130" y="972314"/>
                  </a:lnTo>
                  <a:lnTo>
                    <a:pt x="1135310" y="961467"/>
                  </a:lnTo>
                  <a:lnTo>
                    <a:pt x="1119042" y="945565"/>
                  </a:lnTo>
                  <a:lnTo>
                    <a:pt x="1080231" y="909161"/>
                  </a:lnTo>
                  <a:lnTo>
                    <a:pt x="1038230" y="875801"/>
                  </a:lnTo>
                  <a:lnTo>
                    <a:pt x="995005" y="843550"/>
                  </a:lnTo>
                  <a:lnTo>
                    <a:pt x="952521" y="810477"/>
                  </a:lnTo>
                  <a:lnTo>
                    <a:pt x="916742" y="780319"/>
                  </a:lnTo>
                  <a:lnTo>
                    <a:pt x="881478" y="749536"/>
                  </a:lnTo>
                  <a:lnTo>
                    <a:pt x="811462" y="687357"/>
                  </a:lnTo>
                  <a:lnTo>
                    <a:pt x="781511" y="660256"/>
                  </a:lnTo>
                  <a:lnTo>
                    <a:pt x="748699" y="630065"/>
                  </a:lnTo>
                  <a:lnTo>
                    <a:pt x="747776" y="681677"/>
                  </a:lnTo>
                  <a:lnTo>
                    <a:pt x="746819" y="731731"/>
                  </a:lnTo>
                  <a:lnTo>
                    <a:pt x="746095" y="780746"/>
                  </a:lnTo>
                  <a:lnTo>
                    <a:pt x="745871" y="829240"/>
                  </a:lnTo>
                  <a:lnTo>
                    <a:pt x="747041" y="872178"/>
                  </a:lnTo>
                  <a:lnTo>
                    <a:pt x="749002" y="915141"/>
                  </a:lnTo>
                  <a:lnTo>
                    <a:pt x="749725" y="957937"/>
                  </a:lnTo>
                  <a:lnTo>
                    <a:pt x="747184" y="1000371"/>
                  </a:lnTo>
                  <a:lnTo>
                    <a:pt x="746905" y="1006855"/>
                  </a:lnTo>
                  <a:lnTo>
                    <a:pt x="746975" y="1013326"/>
                  </a:lnTo>
                  <a:lnTo>
                    <a:pt x="747392" y="1019783"/>
                  </a:lnTo>
                  <a:lnTo>
                    <a:pt x="748931" y="1033026"/>
                  </a:lnTo>
                  <a:lnTo>
                    <a:pt x="749117" y="1039279"/>
                  </a:lnTo>
                  <a:lnTo>
                    <a:pt x="748757" y="1045548"/>
                  </a:lnTo>
                  <a:lnTo>
                    <a:pt x="747794" y="1068113"/>
                  </a:lnTo>
                  <a:lnTo>
                    <a:pt x="744020" y="1093294"/>
                  </a:lnTo>
                  <a:lnTo>
                    <a:pt x="735944" y="1116476"/>
                  </a:lnTo>
                  <a:lnTo>
                    <a:pt x="722079" y="1133040"/>
                  </a:lnTo>
                  <a:lnTo>
                    <a:pt x="706295" y="1146541"/>
                  </a:lnTo>
                  <a:lnTo>
                    <a:pt x="688154" y="1155801"/>
                  </a:lnTo>
                  <a:close/>
                </a:path>
              </a:pathLst>
            </a:custGeom>
            <a:solidFill>
              <a:srgbClr val="FFB61C"/>
            </a:solidFill>
          </p:spPr>
          <p:txBody>
            <a:bodyPr wrap="square" lIns="0" tIns="0" rIns="0" bIns="0" rtlCol="0"/>
            <a:lstStyle/>
            <a:p>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61653" y="175866"/>
            <a:ext cx="10539095" cy="2620010"/>
          </a:xfrm>
          <a:custGeom>
            <a:avLst/>
            <a:gdLst/>
            <a:ahLst/>
            <a:cxnLst/>
            <a:rect l="l" t="t" r="r" b="b"/>
            <a:pathLst>
              <a:path w="10539094" h="2620010">
                <a:moveTo>
                  <a:pt x="10467518" y="2619381"/>
                </a:moveTo>
                <a:lnTo>
                  <a:pt x="76200" y="2619381"/>
                </a:lnTo>
                <a:lnTo>
                  <a:pt x="61264" y="2617904"/>
                </a:lnTo>
                <a:lnTo>
                  <a:pt x="22318" y="2597063"/>
                </a:lnTo>
                <a:lnTo>
                  <a:pt x="1477" y="2558117"/>
                </a:lnTo>
                <a:lnTo>
                  <a:pt x="0" y="2543181"/>
                </a:lnTo>
                <a:lnTo>
                  <a:pt x="0" y="76200"/>
                </a:lnTo>
                <a:lnTo>
                  <a:pt x="12802" y="33924"/>
                </a:lnTo>
                <a:lnTo>
                  <a:pt x="47039" y="5800"/>
                </a:lnTo>
                <a:lnTo>
                  <a:pt x="76200" y="0"/>
                </a:lnTo>
                <a:lnTo>
                  <a:pt x="10467518" y="0"/>
                </a:lnTo>
                <a:lnTo>
                  <a:pt x="10509794" y="12802"/>
                </a:lnTo>
                <a:lnTo>
                  <a:pt x="10537918" y="47039"/>
                </a:lnTo>
                <a:lnTo>
                  <a:pt x="10538918" y="50330"/>
                </a:lnTo>
                <a:lnTo>
                  <a:pt x="10538918" y="2569051"/>
                </a:lnTo>
                <a:lnTo>
                  <a:pt x="10509794" y="2606579"/>
                </a:lnTo>
                <a:lnTo>
                  <a:pt x="10467518" y="2619381"/>
                </a:lnTo>
                <a:close/>
              </a:path>
            </a:pathLst>
          </a:custGeom>
          <a:solidFill>
            <a:srgbClr val="F7B31F"/>
          </a:solidFill>
        </p:spPr>
        <p:txBody>
          <a:bodyPr wrap="square" lIns="0" tIns="0" rIns="0" bIns="0" rtlCol="0"/>
          <a:lstStyle/>
          <a:p>
            <a:pPr algn="ctr"/>
            <a:r>
              <a:rPr lang="en-US" sz="6000" dirty="0">
                <a:solidFill>
                  <a:schemeClr val="bg1"/>
                </a:solidFill>
                <a:latin typeface="Verdana" panose="020B0604030504040204" pitchFamily="34" charset="0"/>
                <a:ea typeface="Verdana" panose="020B0604030504040204" pitchFamily="34" charset="0"/>
              </a:rPr>
              <a:t>Determine the distribution of orders by hour of the day.</a:t>
            </a:r>
            <a:endParaRPr sz="6000" dirty="0">
              <a:solidFill>
                <a:schemeClr val="bg1"/>
              </a:solidFill>
              <a:latin typeface="Verdana" panose="020B0604030504040204" pitchFamily="34" charset="0"/>
              <a:ea typeface="Verdana" panose="020B0604030504040204" pitchFamily="34" charset="0"/>
            </a:endParaRPr>
          </a:p>
        </p:txBody>
      </p:sp>
      <p:sp>
        <p:nvSpPr>
          <p:cNvPr id="4" name="object 4"/>
          <p:cNvSpPr/>
          <p:nvPr/>
        </p:nvSpPr>
        <p:spPr>
          <a:xfrm>
            <a:off x="1327116" y="8239710"/>
            <a:ext cx="1047750" cy="1047750"/>
          </a:xfrm>
          <a:custGeom>
            <a:avLst/>
            <a:gdLst/>
            <a:ahLst/>
            <a:cxnLst/>
            <a:rect l="l" t="t" r="r" b="b"/>
            <a:pathLst>
              <a:path w="1047750" h="1047750">
                <a:moveTo>
                  <a:pt x="542268" y="1047195"/>
                </a:moveTo>
                <a:lnTo>
                  <a:pt x="541529" y="1047219"/>
                </a:lnTo>
                <a:lnTo>
                  <a:pt x="531303" y="982071"/>
                </a:lnTo>
                <a:lnTo>
                  <a:pt x="520598" y="920768"/>
                </a:lnTo>
                <a:lnTo>
                  <a:pt x="509459" y="865875"/>
                </a:lnTo>
                <a:lnTo>
                  <a:pt x="497462" y="816997"/>
                </a:lnTo>
                <a:lnTo>
                  <a:pt x="484185" y="773737"/>
                </a:lnTo>
                <a:lnTo>
                  <a:pt x="469204" y="735698"/>
                </a:lnTo>
                <a:lnTo>
                  <a:pt x="432442" y="673700"/>
                </a:lnTo>
                <a:lnTo>
                  <a:pt x="383794" y="627832"/>
                </a:lnTo>
                <a:lnTo>
                  <a:pt x="319879" y="594921"/>
                </a:lnTo>
                <a:lnTo>
                  <a:pt x="281139" y="582335"/>
                </a:lnTo>
                <a:lnTo>
                  <a:pt x="237314" y="571798"/>
                </a:lnTo>
                <a:lnTo>
                  <a:pt x="187981" y="562916"/>
                </a:lnTo>
                <a:lnTo>
                  <a:pt x="132717" y="555291"/>
                </a:lnTo>
                <a:lnTo>
                  <a:pt x="71100" y="548528"/>
                </a:lnTo>
                <a:lnTo>
                  <a:pt x="0" y="541994"/>
                </a:lnTo>
                <a:lnTo>
                  <a:pt x="68246" y="531280"/>
                </a:lnTo>
                <a:lnTo>
                  <a:pt x="129657" y="520553"/>
                </a:lnTo>
                <a:lnTo>
                  <a:pt x="184632" y="509387"/>
                </a:lnTo>
                <a:lnTo>
                  <a:pt x="233570" y="497358"/>
                </a:lnTo>
                <a:lnTo>
                  <a:pt x="276870" y="484039"/>
                </a:lnTo>
                <a:lnTo>
                  <a:pt x="314931" y="469006"/>
                </a:lnTo>
                <a:lnTo>
                  <a:pt x="376929" y="432093"/>
                </a:lnTo>
                <a:lnTo>
                  <a:pt x="422757" y="383217"/>
                </a:lnTo>
                <a:lnTo>
                  <a:pt x="455606" y="318972"/>
                </a:lnTo>
                <a:lnTo>
                  <a:pt x="468160" y="280024"/>
                </a:lnTo>
                <a:lnTo>
                  <a:pt x="478666" y="235957"/>
                </a:lnTo>
                <a:lnTo>
                  <a:pt x="487523" y="186347"/>
                </a:lnTo>
                <a:lnTo>
                  <a:pt x="495130" y="130767"/>
                </a:lnTo>
                <a:lnTo>
                  <a:pt x="501885" y="68793"/>
                </a:lnTo>
                <a:lnTo>
                  <a:pt x="508187" y="0"/>
                </a:lnTo>
                <a:lnTo>
                  <a:pt x="518901" y="68246"/>
                </a:lnTo>
                <a:lnTo>
                  <a:pt x="529628" y="129657"/>
                </a:lnTo>
                <a:lnTo>
                  <a:pt x="540793" y="184632"/>
                </a:lnTo>
                <a:lnTo>
                  <a:pt x="552823" y="233570"/>
                </a:lnTo>
                <a:lnTo>
                  <a:pt x="566141" y="276870"/>
                </a:lnTo>
                <a:lnTo>
                  <a:pt x="581175" y="314930"/>
                </a:lnTo>
                <a:lnTo>
                  <a:pt x="618087" y="376929"/>
                </a:lnTo>
                <a:lnTo>
                  <a:pt x="666964" y="422756"/>
                </a:lnTo>
                <a:lnTo>
                  <a:pt x="731208" y="455605"/>
                </a:lnTo>
                <a:lnTo>
                  <a:pt x="770157" y="468159"/>
                </a:lnTo>
                <a:lnTo>
                  <a:pt x="814224" y="478665"/>
                </a:lnTo>
                <a:lnTo>
                  <a:pt x="863834" y="487522"/>
                </a:lnTo>
                <a:lnTo>
                  <a:pt x="919414" y="495129"/>
                </a:lnTo>
                <a:lnTo>
                  <a:pt x="981388" y="501884"/>
                </a:lnTo>
                <a:lnTo>
                  <a:pt x="1047195" y="507913"/>
                </a:lnTo>
                <a:lnTo>
                  <a:pt x="1047219" y="508652"/>
                </a:lnTo>
                <a:lnTo>
                  <a:pt x="981936" y="518901"/>
                </a:lnTo>
                <a:lnTo>
                  <a:pt x="920524" y="529628"/>
                </a:lnTo>
                <a:lnTo>
                  <a:pt x="865549" y="540793"/>
                </a:lnTo>
                <a:lnTo>
                  <a:pt x="816611" y="552823"/>
                </a:lnTo>
                <a:lnTo>
                  <a:pt x="773311" y="566141"/>
                </a:lnTo>
                <a:lnTo>
                  <a:pt x="735251" y="581175"/>
                </a:lnTo>
                <a:lnTo>
                  <a:pt x="673252" y="618087"/>
                </a:lnTo>
                <a:lnTo>
                  <a:pt x="627424" y="666964"/>
                </a:lnTo>
                <a:lnTo>
                  <a:pt x="594576" y="731208"/>
                </a:lnTo>
                <a:lnTo>
                  <a:pt x="582021" y="770157"/>
                </a:lnTo>
                <a:lnTo>
                  <a:pt x="571515" y="814224"/>
                </a:lnTo>
                <a:lnTo>
                  <a:pt x="562658" y="863834"/>
                </a:lnTo>
                <a:lnTo>
                  <a:pt x="555052" y="919414"/>
                </a:lnTo>
                <a:lnTo>
                  <a:pt x="548297" y="981388"/>
                </a:lnTo>
                <a:lnTo>
                  <a:pt x="542268" y="1047195"/>
                </a:lnTo>
                <a:close/>
              </a:path>
            </a:pathLst>
          </a:custGeom>
          <a:solidFill>
            <a:srgbClr val="F6CB73"/>
          </a:solidFill>
        </p:spPr>
        <p:txBody>
          <a:bodyPr wrap="square" lIns="0" tIns="0" rIns="0" bIns="0" rtlCol="0"/>
          <a:lstStyle/>
          <a:p>
            <a:endParaRPr/>
          </a:p>
        </p:txBody>
      </p:sp>
      <p:sp>
        <p:nvSpPr>
          <p:cNvPr id="5" name="object 5"/>
          <p:cNvSpPr/>
          <p:nvPr/>
        </p:nvSpPr>
        <p:spPr>
          <a:xfrm>
            <a:off x="15721111" y="293575"/>
            <a:ext cx="2472055" cy="1876425"/>
          </a:xfrm>
          <a:custGeom>
            <a:avLst/>
            <a:gdLst/>
            <a:ahLst/>
            <a:cxnLst/>
            <a:rect l="l" t="t" r="r" b="b"/>
            <a:pathLst>
              <a:path w="2472055" h="1876425">
                <a:moveTo>
                  <a:pt x="1116162" y="1874669"/>
                </a:moveTo>
                <a:lnTo>
                  <a:pt x="1054964" y="1858005"/>
                </a:lnTo>
                <a:lnTo>
                  <a:pt x="1035186" y="1812371"/>
                </a:lnTo>
                <a:lnTo>
                  <a:pt x="1030483" y="1757215"/>
                </a:lnTo>
                <a:lnTo>
                  <a:pt x="1029405" y="1704787"/>
                </a:lnTo>
                <a:lnTo>
                  <a:pt x="1028492" y="1652357"/>
                </a:lnTo>
                <a:lnTo>
                  <a:pt x="1027745" y="1599924"/>
                </a:lnTo>
                <a:lnTo>
                  <a:pt x="1027164" y="1547487"/>
                </a:lnTo>
                <a:lnTo>
                  <a:pt x="1026748" y="1495048"/>
                </a:lnTo>
                <a:lnTo>
                  <a:pt x="1026499" y="1442606"/>
                </a:lnTo>
                <a:lnTo>
                  <a:pt x="1026415" y="1390160"/>
                </a:lnTo>
                <a:lnTo>
                  <a:pt x="1026497" y="1337712"/>
                </a:lnTo>
                <a:lnTo>
                  <a:pt x="1026745" y="1285261"/>
                </a:lnTo>
                <a:lnTo>
                  <a:pt x="1028473" y="1254384"/>
                </a:lnTo>
                <a:lnTo>
                  <a:pt x="1032484" y="1223517"/>
                </a:lnTo>
                <a:lnTo>
                  <a:pt x="1037475" y="1192657"/>
                </a:lnTo>
                <a:lnTo>
                  <a:pt x="1042142" y="1161801"/>
                </a:lnTo>
                <a:lnTo>
                  <a:pt x="1028227" y="1154120"/>
                </a:lnTo>
                <a:lnTo>
                  <a:pt x="987761" y="1186677"/>
                </a:lnTo>
                <a:lnTo>
                  <a:pt x="947389" y="1219358"/>
                </a:lnTo>
                <a:lnTo>
                  <a:pt x="906947" y="1251949"/>
                </a:lnTo>
                <a:lnTo>
                  <a:pt x="866271" y="1284230"/>
                </a:lnTo>
                <a:lnTo>
                  <a:pt x="825195" y="1315986"/>
                </a:lnTo>
                <a:lnTo>
                  <a:pt x="709937" y="1403646"/>
                </a:lnTo>
                <a:lnTo>
                  <a:pt x="671439" y="1432766"/>
                </a:lnTo>
                <a:lnTo>
                  <a:pt x="632852" y="1461763"/>
                </a:lnTo>
                <a:lnTo>
                  <a:pt x="594146" y="1490592"/>
                </a:lnTo>
                <a:lnTo>
                  <a:pt x="555292" y="1519208"/>
                </a:lnTo>
                <a:lnTo>
                  <a:pt x="516259" y="1547569"/>
                </a:lnTo>
                <a:lnTo>
                  <a:pt x="477017" y="1575630"/>
                </a:lnTo>
                <a:lnTo>
                  <a:pt x="437538" y="1603347"/>
                </a:lnTo>
                <a:lnTo>
                  <a:pt x="386567" y="1638314"/>
                </a:lnTo>
                <a:lnTo>
                  <a:pt x="347693" y="1646127"/>
                </a:lnTo>
                <a:lnTo>
                  <a:pt x="322908" y="1640649"/>
                </a:lnTo>
                <a:lnTo>
                  <a:pt x="314203" y="1635742"/>
                </a:lnTo>
                <a:lnTo>
                  <a:pt x="300637" y="1613883"/>
                </a:lnTo>
                <a:lnTo>
                  <a:pt x="307932" y="1597745"/>
                </a:lnTo>
                <a:lnTo>
                  <a:pt x="314862" y="1581209"/>
                </a:lnTo>
                <a:lnTo>
                  <a:pt x="368547" y="1520740"/>
                </a:lnTo>
                <a:lnTo>
                  <a:pt x="404127" y="1488717"/>
                </a:lnTo>
                <a:lnTo>
                  <a:pt x="439855" y="1456857"/>
                </a:lnTo>
                <a:lnTo>
                  <a:pt x="475692" y="1425115"/>
                </a:lnTo>
                <a:lnTo>
                  <a:pt x="583455" y="1330169"/>
                </a:lnTo>
                <a:lnTo>
                  <a:pt x="654620" y="1267151"/>
                </a:lnTo>
                <a:lnTo>
                  <a:pt x="760356" y="1173046"/>
                </a:lnTo>
                <a:lnTo>
                  <a:pt x="795649" y="1141733"/>
                </a:lnTo>
                <a:lnTo>
                  <a:pt x="831013" y="1110500"/>
                </a:lnTo>
                <a:lnTo>
                  <a:pt x="889084" y="1060374"/>
                </a:lnTo>
                <a:lnTo>
                  <a:pt x="954244" y="1004886"/>
                </a:lnTo>
                <a:lnTo>
                  <a:pt x="896185" y="1002190"/>
                </a:lnTo>
                <a:lnTo>
                  <a:pt x="840533" y="999792"/>
                </a:lnTo>
                <a:lnTo>
                  <a:pt x="786709" y="997335"/>
                </a:lnTo>
                <a:lnTo>
                  <a:pt x="734134" y="994463"/>
                </a:lnTo>
                <a:lnTo>
                  <a:pt x="682231" y="990819"/>
                </a:lnTo>
                <a:lnTo>
                  <a:pt x="628881" y="986322"/>
                </a:lnTo>
                <a:lnTo>
                  <a:pt x="575561" y="981460"/>
                </a:lnTo>
                <a:lnTo>
                  <a:pt x="522261" y="976352"/>
                </a:lnTo>
                <a:lnTo>
                  <a:pt x="415681" y="965874"/>
                </a:lnTo>
                <a:lnTo>
                  <a:pt x="362381" y="960742"/>
                </a:lnTo>
                <a:lnTo>
                  <a:pt x="309062" y="955841"/>
                </a:lnTo>
                <a:lnTo>
                  <a:pt x="280879" y="954513"/>
                </a:lnTo>
                <a:lnTo>
                  <a:pt x="252569" y="954382"/>
                </a:lnTo>
                <a:lnTo>
                  <a:pt x="224370" y="953743"/>
                </a:lnTo>
                <a:lnTo>
                  <a:pt x="196522" y="950890"/>
                </a:lnTo>
                <a:lnTo>
                  <a:pt x="160443" y="943823"/>
                </a:lnTo>
                <a:lnTo>
                  <a:pt x="124634" y="935116"/>
                </a:lnTo>
                <a:lnTo>
                  <a:pt x="88953" y="925646"/>
                </a:lnTo>
                <a:lnTo>
                  <a:pt x="53257" y="916293"/>
                </a:lnTo>
                <a:lnTo>
                  <a:pt x="46000" y="913737"/>
                </a:lnTo>
                <a:lnTo>
                  <a:pt x="38735" y="910602"/>
                </a:lnTo>
                <a:lnTo>
                  <a:pt x="31700" y="908267"/>
                </a:lnTo>
                <a:lnTo>
                  <a:pt x="25131" y="908108"/>
                </a:lnTo>
                <a:lnTo>
                  <a:pt x="0" y="870713"/>
                </a:lnTo>
                <a:lnTo>
                  <a:pt x="3209" y="845501"/>
                </a:lnTo>
                <a:lnTo>
                  <a:pt x="17669" y="831262"/>
                </a:lnTo>
                <a:lnTo>
                  <a:pt x="26287" y="826785"/>
                </a:lnTo>
                <a:lnTo>
                  <a:pt x="130116" y="827270"/>
                </a:lnTo>
                <a:lnTo>
                  <a:pt x="233945" y="828020"/>
                </a:lnTo>
                <a:lnTo>
                  <a:pt x="337770" y="829093"/>
                </a:lnTo>
                <a:lnTo>
                  <a:pt x="389680" y="829771"/>
                </a:lnTo>
                <a:lnTo>
                  <a:pt x="441589" y="830552"/>
                </a:lnTo>
                <a:lnTo>
                  <a:pt x="493495" y="831445"/>
                </a:lnTo>
                <a:lnTo>
                  <a:pt x="545398" y="832458"/>
                </a:lnTo>
                <a:lnTo>
                  <a:pt x="599915" y="834370"/>
                </a:lnTo>
                <a:lnTo>
                  <a:pt x="654411" y="837319"/>
                </a:lnTo>
                <a:lnTo>
                  <a:pt x="708898" y="840537"/>
                </a:lnTo>
                <a:lnTo>
                  <a:pt x="763388" y="843257"/>
                </a:lnTo>
                <a:lnTo>
                  <a:pt x="817895" y="844710"/>
                </a:lnTo>
                <a:lnTo>
                  <a:pt x="869514" y="843919"/>
                </a:lnTo>
                <a:lnTo>
                  <a:pt x="920886" y="841214"/>
                </a:lnTo>
                <a:lnTo>
                  <a:pt x="971736" y="837701"/>
                </a:lnTo>
                <a:lnTo>
                  <a:pt x="1021784" y="834485"/>
                </a:lnTo>
                <a:lnTo>
                  <a:pt x="981618" y="795628"/>
                </a:lnTo>
                <a:lnTo>
                  <a:pt x="903381" y="720318"/>
                </a:lnTo>
                <a:lnTo>
                  <a:pt x="865199" y="683446"/>
                </a:lnTo>
                <a:lnTo>
                  <a:pt x="827570" y="646819"/>
                </a:lnTo>
                <a:lnTo>
                  <a:pt x="790438" y="610227"/>
                </a:lnTo>
                <a:lnTo>
                  <a:pt x="753749" y="573462"/>
                </a:lnTo>
                <a:lnTo>
                  <a:pt x="720328" y="539608"/>
                </a:lnTo>
                <a:lnTo>
                  <a:pt x="687499" y="505182"/>
                </a:lnTo>
                <a:lnTo>
                  <a:pt x="656212" y="469514"/>
                </a:lnTo>
                <a:lnTo>
                  <a:pt x="627415" y="431931"/>
                </a:lnTo>
                <a:lnTo>
                  <a:pt x="602057" y="391763"/>
                </a:lnTo>
                <a:lnTo>
                  <a:pt x="581089" y="348339"/>
                </a:lnTo>
                <a:lnTo>
                  <a:pt x="565459" y="300987"/>
                </a:lnTo>
                <a:lnTo>
                  <a:pt x="565105" y="298189"/>
                </a:lnTo>
                <a:lnTo>
                  <a:pt x="565679" y="295377"/>
                </a:lnTo>
                <a:lnTo>
                  <a:pt x="574302" y="288995"/>
                </a:lnTo>
                <a:lnTo>
                  <a:pt x="625305" y="294777"/>
                </a:lnTo>
                <a:lnTo>
                  <a:pt x="668071" y="313461"/>
                </a:lnTo>
                <a:lnTo>
                  <a:pt x="705362" y="340418"/>
                </a:lnTo>
                <a:lnTo>
                  <a:pt x="739940" y="371018"/>
                </a:lnTo>
                <a:lnTo>
                  <a:pt x="774568" y="400633"/>
                </a:lnTo>
                <a:lnTo>
                  <a:pt x="813016" y="430987"/>
                </a:lnTo>
                <a:lnTo>
                  <a:pt x="851013" y="461932"/>
                </a:lnTo>
                <a:lnTo>
                  <a:pt x="888678" y="493303"/>
                </a:lnTo>
                <a:lnTo>
                  <a:pt x="926130" y="524937"/>
                </a:lnTo>
                <a:lnTo>
                  <a:pt x="963487" y="556669"/>
                </a:lnTo>
                <a:lnTo>
                  <a:pt x="1006445" y="595828"/>
                </a:lnTo>
                <a:lnTo>
                  <a:pt x="1029552" y="617980"/>
                </a:lnTo>
                <a:lnTo>
                  <a:pt x="1055281" y="642435"/>
                </a:lnTo>
                <a:lnTo>
                  <a:pt x="1063172" y="537604"/>
                </a:lnTo>
                <a:lnTo>
                  <a:pt x="1066732" y="488468"/>
                </a:lnTo>
                <a:lnTo>
                  <a:pt x="1069830" y="440249"/>
                </a:lnTo>
                <a:lnTo>
                  <a:pt x="1072551" y="390096"/>
                </a:lnTo>
                <a:lnTo>
                  <a:pt x="1077351" y="289752"/>
                </a:lnTo>
                <a:lnTo>
                  <a:pt x="1079859" y="239587"/>
                </a:lnTo>
                <a:lnTo>
                  <a:pt x="1082724" y="189444"/>
                </a:lnTo>
                <a:lnTo>
                  <a:pt x="1085265" y="149535"/>
                </a:lnTo>
                <a:lnTo>
                  <a:pt x="1088330" y="109636"/>
                </a:lnTo>
                <a:lnTo>
                  <a:pt x="1092529" y="69906"/>
                </a:lnTo>
                <a:lnTo>
                  <a:pt x="1098472" y="30499"/>
                </a:lnTo>
                <a:lnTo>
                  <a:pt x="1138721" y="0"/>
                </a:lnTo>
                <a:lnTo>
                  <a:pt x="1158348" y="3942"/>
                </a:lnTo>
                <a:lnTo>
                  <a:pt x="1192388" y="76718"/>
                </a:lnTo>
                <a:lnTo>
                  <a:pt x="1201297" y="125292"/>
                </a:lnTo>
                <a:lnTo>
                  <a:pt x="1207916" y="173990"/>
                </a:lnTo>
                <a:lnTo>
                  <a:pt x="1212485" y="222801"/>
                </a:lnTo>
                <a:lnTo>
                  <a:pt x="1215242" y="271713"/>
                </a:lnTo>
                <a:lnTo>
                  <a:pt x="1216426" y="320715"/>
                </a:lnTo>
                <a:lnTo>
                  <a:pt x="1216275" y="369793"/>
                </a:lnTo>
                <a:lnTo>
                  <a:pt x="1215027" y="418937"/>
                </a:lnTo>
                <a:lnTo>
                  <a:pt x="1212923" y="468135"/>
                </a:lnTo>
                <a:lnTo>
                  <a:pt x="1210199" y="517374"/>
                </a:lnTo>
                <a:lnTo>
                  <a:pt x="1207096" y="566643"/>
                </a:lnTo>
                <a:lnTo>
                  <a:pt x="1206998" y="600603"/>
                </a:lnTo>
                <a:lnTo>
                  <a:pt x="1209903" y="634758"/>
                </a:lnTo>
                <a:lnTo>
                  <a:pt x="1214008" y="669001"/>
                </a:lnTo>
                <a:lnTo>
                  <a:pt x="1217511" y="703227"/>
                </a:lnTo>
                <a:lnTo>
                  <a:pt x="1218404" y="717962"/>
                </a:lnTo>
                <a:lnTo>
                  <a:pt x="1219007" y="733477"/>
                </a:lnTo>
                <a:lnTo>
                  <a:pt x="1220184" y="769822"/>
                </a:lnTo>
                <a:lnTo>
                  <a:pt x="1257094" y="741105"/>
                </a:lnTo>
                <a:lnTo>
                  <a:pt x="1331214" y="684445"/>
                </a:lnTo>
                <a:lnTo>
                  <a:pt x="1367768" y="655727"/>
                </a:lnTo>
                <a:lnTo>
                  <a:pt x="1403548" y="626233"/>
                </a:lnTo>
                <a:lnTo>
                  <a:pt x="1438226" y="595576"/>
                </a:lnTo>
                <a:lnTo>
                  <a:pt x="1474910" y="561179"/>
                </a:lnTo>
                <a:lnTo>
                  <a:pt x="1511100" y="526248"/>
                </a:lnTo>
                <a:lnTo>
                  <a:pt x="1546913" y="490908"/>
                </a:lnTo>
                <a:lnTo>
                  <a:pt x="1582462" y="455282"/>
                </a:lnTo>
                <a:lnTo>
                  <a:pt x="1653229" y="383667"/>
                </a:lnTo>
                <a:lnTo>
                  <a:pt x="1688678" y="347926"/>
                </a:lnTo>
                <a:lnTo>
                  <a:pt x="1724323" y="312394"/>
                </a:lnTo>
                <a:lnTo>
                  <a:pt x="1764088" y="285806"/>
                </a:lnTo>
                <a:lnTo>
                  <a:pt x="1807160" y="277821"/>
                </a:lnTo>
                <a:lnTo>
                  <a:pt x="1848371" y="288138"/>
                </a:lnTo>
                <a:lnTo>
                  <a:pt x="1882554" y="316459"/>
                </a:lnTo>
                <a:lnTo>
                  <a:pt x="1891445" y="344306"/>
                </a:lnTo>
                <a:lnTo>
                  <a:pt x="1886172" y="380161"/>
                </a:lnTo>
                <a:lnTo>
                  <a:pt x="1868800" y="416783"/>
                </a:lnTo>
                <a:lnTo>
                  <a:pt x="1841395" y="446933"/>
                </a:lnTo>
                <a:lnTo>
                  <a:pt x="1755218" y="529173"/>
                </a:lnTo>
                <a:lnTo>
                  <a:pt x="1717378" y="564882"/>
                </a:lnTo>
                <a:lnTo>
                  <a:pt x="1679370" y="600413"/>
                </a:lnTo>
                <a:lnTo>
                  <a:pt x="1641227" y="635801"/>
                </a:lnTo>
                <a:lnTo>
                  <a:pt x="1564665" y="706289"/>
                </a:lnTo>
                <a:lnTo>
                  <a:pt x="1425817" y="833854"/>
                </a:lnTo>
                <a:lnTo>
                  <a:pt x="1474581" y="835125"/>
                </a:lnTo>
                <a:lnTo>
                  <a:pt x="1570122" y="837182"/>
                </a:lnTo>
                <a:lnTo>
                  <a:pt x="1617113" y="838320"/>
                </a:lnTo>
                <a:lnTo>
                  <a:pt x="1663728" y="839765"/>
                </a:lnTo>
                <a:lnTo>
                  <a:pt x="1710075" y="841692"/>
                </a:lnTo>
                <a:lnTo>
                  <a:pt x="1756261" y="844279"/>
                </a:lnTo>
                <a:lnTo>
                  <a:pt x="1810068" y="847917"/>
                </a:lnTo>
                <a:lnTo>
                  <a:pt x="1863858" y="851880"/>
                </a:lnTo>
                <a:lnTo>
                  <a:pt x="1917629" y="856140"/>
                </a:lnTo>
                <a:lnTo>
                  <a:pt x="1971381" y="860671"/>
                </a:lnTo>
                <a:lnTo>
                  <a:pt x="2025114" y="865447"/>
                </a:lnTo>
                <a:lnTo>
                  <a:pt x="2078827" y="870440"/>
                </a:lnTo>
                <a:lnTo>
                  <a:pt x="2132519" y="875625"/>
                </a:lnTo>
                <a:lnTo>
                  <a:pt x="2186190" y="880974"/>
                </a:lnTo>
                <a:lnTo>
                  <a:pt x="2242378" y="887347"/>
                </a:lnTo>
                <a:lnTo>
                  <a:pt x="2298351" y="895137"/>
                </a:lnTo>
                <a:lnTo>
                  <a:pt x="2354109" y="904343"/>
                </a:lnTo>
                <a:lnTo>
                  <a:pt x="2409651" y="914966"/>
                </a:lnTo>
                <a:lnTo>
                  <a:pt x="2459234" y="944528"/>
                </a:lnTo>
                <a:lnTo>
                  <a:pt x="2471864" y="1000847"/>
                </a:lnTo>
                <a:lnTo>
                  <a:pt x="2466204" y="1027740"/>
                </a:lnTo>
                <a:lnTo>
                  <a:pt x="2433647" y="1066071"/>
                </a:lnTo>
                <a:lnTo>
                  <a:pt x="2377539" y="1075706"/>
                </a:lnTo>
                <a:lnTo>
                  <a:pt x="2358304" y="1075826"/>
                </a:lnTo>
                <a:lnTo>
                  <a:pt x="2339089" y="1074933"/>
                </a:lnTo>
                <a:lnTo>
                  <a:pt x="2319894" y="1073029"/>
                </a:lnTo>
                <a:lnTo>
                  <a:pt x="2272558" y="1070162"/>
                </a:lnTo>
                <a:lnTo>
                  <a:pt x="2223511" y="1066088"/>
                </a:lnTo>
                <a:lnTo>
                  <a:pt x="2173434" y="1061003"/>
                </a:lnTo>
                <a:lnTo>
                  <a:pt x="2123007" y="1055104"/>
                </a:lnTo>
                <a:lnTo>
                  <a:pt x="2072910" y="1048588"/>
                </a:lnTo>
                <a:lnTo>
                  <a:pt x="2023824" y="1041650"/>
                </a:lnTo>
                <a:lnTo>
                  <a:pt x="1969113" y="1033336"/>
                </a:lnTo>
                <a:lnTo>
                  <a:pt x="1878201" y="1018337"/>
                </a:lnTo>
                <a:lnTo>
                  <a:pt x="1805102" y="1005272"/>
                </a:lnTo>
                <a:lnTo>
                  <a:pt x="1756408" y="996041"/>
                </a:lnTo>
                <a:lnTo>
                  <a:pt x="1738712" y="992542"/>
                </a:lnTo>
                <a:lnTo>
                  <a:pt x="1694473" y="993129"/>
                </a:lnTo>
                <a:lnTo>
                  <a:pt x="1650119" y="996894"/>
                </a:lnTo>
                <a:lnTo>
                  <a:pt x="1605701" y="1001922"/>
                </a:lnTo>
                <a:lnTo>
                  <a:pt x="1561265" y="1006296"/>
                </a:lnTo>
                <a:lnTo>
                  <a:pt x="1543144" y="1007265"/>
                </a:lnTo>
                <a:lnTo>
                  <a:pt x="1523453" y="1007676"/>
                </a:lnTo>
                <a:lnTo>
                  <a:pt x="1500696" y="1007896"/>
                </a:lnTo>
                <a:lnTo>
                  <a:pt x="1473377" y="1008293"/>
                </a:lnTo>
                <a:lnTo>
                  <a:pt x="1493020" y="1024976"/>
                </a:lnTo>
                <a:lnTo>
                  <a:pt x="1509520" y="1039121"/>
                </a:lnTo>
                <a:lnTo>
                  <a:pt x="1524091" y="1051352"/>
                </a:lnTo>
                <a:lnTo>
                  <a:pt x="1537950" y="1062292"/>
                </a:lnTo>
                <a:lnTo>
                  <a:pt x="1578063" y="1092037"/>
                </a:lnTo>
                <a:lnTo>
                  <a:pt x="1618452" y="1121447"/>
                </a:lnTo>
                <a:lnTo>
                  <a:pt x="1658699" y="1151016"/>
                </a:lnTo>
                <a:lnTo>
                  <a:pt x="1698385" y="1181242"/>
                </a:lnTo>
                <a:lnTo>
                  <a:pt x="1737092" y="1212619"/>
                </a:lnTo>
                <a:lnTo>
                  <a:pt x="1772640" y="1244923"/>
                </a:lnTo>
                <a:lnTo>
                  <a:pt x="1806550" y="1279166"/>
                </a:lnTo>
                <a:lnTo>
                  <a:pt x="1839781" y="1314224"/>
                </a:lnTo>
                <a:lnTo>
                  <a:pt x="1873293" y="1348973"/>
                </a:lnTo>
                <a:lnTo>
                  <a:pt x="1880272" y="1355438"/>
                </a:lnTo>
                <a:lnTo>
                  <a:pt x="1887537" y="1361546"/>
                </a:lnTo>
                <a:lnTo>
                  <a:pt x="1895089" y="1367296"/>
                </a:lnTo>
                <a:lnTo>
                  <a:pt x="1902927" y="1372688"/>
                </a:lnTo>
                <a:lnTo>
                  <a:pt x="1943435" y="1407324"/>
                </a:lnTo>
                <a:lnTo>
                  <a:pt x="1966685" y="1446098"/>
                </a:lnTo>
                <a:lnTo>
                  <a:pt x="1973594" y="1491999"/>
                </a:lnTo>
                <a:lnTo>
                  <a:pt x="1965076" y="1548019"/>
                </a:lnTo>
                <a:lnTo>
                  <a:pt x="1931220" y="1583286"/>
                </a:lnTo>
                <a:lnTo>
                  <a:pt x="1895775" y="1585364"/>
                </a:lnTo>
                <a:lnTo>
                  <a:pt x="1867094" y="1577060"/>
                </a:lnTo>
                <a:lnTo>
                  <a:pt x="1841433" y="1559466"/>
                </a:lnTo>
                <a:lnTo>
                  <a:pt x="1779896" y="1499146"/>
                </a:lnTo>
                <a:lnTo>
                  <a:pt x="1742608" y="1466670"/>
                </a:lnTo>
                <a:lnTo>
                  <a:pt x="1703780" y="1435658"/>
                </a:lnTo>
                <a:lnTo>
                  <a:pt x="1664006" y="1405527"/>
                </a:lnTo>
                <a:lnTo>
                  <a:pt x="1623881" y="1375691"/>
                </a:lnTo>
                <a:lnTo>
                  <a:pt x="1583999" y="1345566"/>
                </a:lnTo>
                <a:lnTo>
                  <a:pt x="1544956" y="1314566"/>
                </a:lnTo>
                <a:lnTo>
                  <a:pt x="1506155" y="1282094"/>
                </a:lnTo>
                <a:lnTo>
                  <a:pt x="1467787" y="1249095"/>
                </a:lnTo>
                <a:lnTo>
                  <a:pt x="1429728" y="1215721"/>
                </a:lnTo>
                <a:lnTo>
                  <a:pt x="1316164" y="1114869"/>
                </a:lnTo>
                <a:lnTo>
                  <a:pt x="1267584" y="1070913"/>
                </a:lnTo>
                <a:lnTo>
                  <a:pt x="1214365" y="1021943"/>
                </a:lnTo>
                <a:lnTo>
                  <a:pt x="1213394" y="1078075"/>
                </a:lnTo>
                <a:lnTo>
                  <a:pt x="1211314" y="1186843"/>
                </a:lnTo>
                <a:lnTo>
                  <a:pt x="1210463" y="1239979"/>
                </a:lnTo>
                <a:lnTo>
                  <a:pt x="1209908" y="1292614"/>
                </a:lnTo>
                <a:lnTo>
                  <a:pt x="1209777" y="1344999"/>
                </a:lnTo>
                <a:lnTo>
                  <a:pt x="1211088" y="1400701"/>
                </a:lnTo>
                <a:lnTo>
                  <a:pt x="1213641" y="1456469"/>
                </a:lnTo>
                <a:lnTo>
                  <a:pt x="1215750" y="1512143"/>
                </a:lnTo>
                <a:lnTo>
                  <a:pt x="1215733" y="1567563"/>
                </a:lnTo>
                <a:lnTo>
                  <a:pt x="1211907" y="1622567"/>
                </a:lnTo>
                <a:lnTo>
                  <a:pt x="1211455" y="1633084"/>
                </a:lnTo>
                <a:lnTo>
                  <a:pt x="1211568" y="1643580"/>
                </a:lnTo>
                <a:lnTo>
                  <a:pt x="1212245" y="1654054"/>
                </a:lnTo>
                <a:lnTo>
                  <a:pt x="1213553" y="1665418"/>
                </a:lnTo>
                <a:lnTo>
                  <a:pt x="1214277" y="1673010"/>
                </a:lnTo>
                <a:lnTo>
                  <a:pt x="1214670" y="1680611"/>
                </a:lnTo>
                <a:lnTo>
                  <a:pt x="1214730" y="1688222"/>
                </a:lnTo>
                <a:lnTo>
                  <a:pt x="1212897" y="1732442"/>
                </a:lnTo>
                <a:lnTo>
                  <a:pt x="1206775" y="1773286"/>
                </a:lnTo>
                <a:lnTo>
                  <a:pt x="1193676" y="1810885"/>
                </a:lnTo>
                <a:lnTo>
                  <a:pt x="1171188" y="1837751"/>
                </a:lnTo>
                <a:lnTo>
                  <a:pt x="1145586" y="1859651"/>
                </a:lnTo>
                <a:lnTo>
                  <a:pt x="1116162" y="1874669"/>
                </a:lnTo>
                <a:close/>
              </a:path>
            </a:pathLst>
          </a:custGeom>
          <a:solidFill>
            <a:srgbClr val="FFB61C"/>
          </a:solidFill>
        </p:spPr>
        <p:txBody>
          <a:bodyPr wrap="square" lIns="0" tIns="0" rIns="0" bIns="0" rtlCol="0"/>
          <a:lstStyle/>
          <a:p>
            <a:endParaRPr/>
          </a:p>
        </p:txBody>
      </p:sp>
      <p:grpSp>
        <p:nvGrpSpPr>
          <p:cNvPr id="6" name="object 6"/>
          <p:cNvGrpSpPr/>
          <p:nvPr/>
        </p:nvGrpSpPr>
        <p:grpSpPr>
          <a:xfrm>
            <a:off x="0" y="0"/>
            <a:ext cx="4840067" cy="6607682"/>
            <a:chOff x="0" y="0"/>
            <a:chExt cx="4840067" cy="6607682"/>
          </a:xfrm>
        </p:grpSpPr>
        <p:pic>
          <p:nvPicPr>
            <p:cNvPr id="7" name="object 7"/>
            <p:cNvPicPr/>
            <p:nvPr/>
          </p:nvPicPr>
          <p:blipFill>
            <a:blip r:embed="rId2" cstate="print"/>
            <a:stretch>
              <a:fillRect/>
            </a:stretch>
          </p:blipFill>
          <p:spPr>
            <a:xfrm>
              <a:off x="0" y="0"/>
              <a:ext cx="4840067" cy="4982451"/>
            </a:xfrm>
            <a:prstGeom prst="rect">
              <a:avLst/>
            </a:prstGeom>
          </p:spPr>
        </p:pic>
        <p:sp>
          <p:nvSpPr>
            <p:cNvPr id="8" name="object 8"/>
            <p:cNvSpPr/>
            <p:nvPr/>
          </p:nvSpPr>
          <p:spPr>
            <a:xfrm>
              <a:off x="0" y="4786502"/>
              <a:ext cx="1561465" cy="1821180"/>
            </a:xfrm>
            <a:custGeom>
              <a:avLst/>
              <a:gdLst/>
              <a:ahLst/>
              <a:cxnLst/>
              <a:rect l="l" t="t" r="r" b="b"/>
              <a:pathLst>
                <a:path w="1561465" h="1821179">
                  <a:moveTo>
                    <a:pt x="336145" y="606474"/>
                  </a:moveTo>
                  <a:lnTo>
                    <a:pt x="186917" y="623358"/>
                  </a:lnTo>
                  <a:lnTo>
                    <a:pt x="190820" y="571129"/>
                  </a:lnTo>
                  <a:lnTo>
                    <a:pt x="194573" y="521639"/>
                  </a:lnTo>
                  <a:lnTo>
                    <a:pt x="198028" y="473963"/>
                  </a:lnTo>
                  <a:lnTo>
                    <a:pt x="201034" y="427176"/>
                  </a:lnTo>
                  <a:lnTo>
                    <a:pt x="203674" y="378512"/>
                  </a:lnTo>
                  <a:lnTo>
                    <a:pt x="206037" y="329832"/>
                  </a:lnTo>
                  <a:lnTo>
                    <a:pt x="208332" y="281147"/>
                  </a:lnTo>
                  <a:lnTo>
                    <a:pt x="210765" y="232472"/>
                  </a:lnTo>
                  <a:lnTo>
                    <a:pt x="213546" y="183818"/>
                  </a:lnTo>
                  <a:lnTo>
                    <a:pt x="216011" y="145094"/>
                  </a:lnTo>
                  <a:lnTo>
                    <a:pt x="218985" y="106381"/>
                  </a:lnTo>
                  <a:lnTo>
                    <a:pt x="223059" y="67830"/>
                  </a:lnTo>
                  <a:lnTo>
                    <a:pt x="228825" y="29594"/>
                  </a:lnTo>
                  <a:lnTo>
                    <a:pt x="267879" y="0"/>
                  </a:lnTo>
                  <a:lnTo>
                    <a:pt x="286924" y="3825"/>
                  </a:lnTo>
                  <a:lnTo>
                    <a:pt x="320923" y="79148"/>
                  </a:lnTo>
                  <a:lnTo>
                    <a:pt x="330052" y="131012"/>
                  </a:lnTo>
                  <a:lnTo>
                    <a:pt x="336548" y="183021"/>
                  </a:lnTo>
                  <a:lnTo>
                    <a:pt x="340721" y="235158"/>
                  </a:lnTo>
                  <a:lnTo>
                    <a:pt x="342879" y="287408"/>
                  </a:lnTo>
                  <a:lnTo>
                    <a:pt x="343329" y="339755"/>
                  </a:lnTo>
                  <a:lnTo>
                    <a:pt x="342381" y="392185"/>
                  </a:lnTo>
                  <a:lnTo>
                    <a:pt x="340342" y="444683"/>
                  </a:lnTo>
                  <a:lnTo>
                    <a:pt x="337520" y="497231"/>
                  </a:lnTo>
                  <a:lnTo>
                    <a:pt x="334224" y="549816"/>
                  </a:lnTo>
                  <a:lnTo>
                    <a:pt x="334128" y="582768"/>
                  </a:lnTo>
                  <a:lnTo>
                    <a:pt x="335856" y="603080"/>
                  </a:lnTo>
                  <a:lnTo>
                    <a:pt x="336145" y="606474"/>
                  </a:lnTo>
                  <a:close/>
                </a:path>
                <a:path w="1561465" h="1821179">
                  <a:moveTo>
                    <a:pt x="651528" y="712499"/>
                  </a:moveTo>
                  <a:lnTo>
                    <a:pt x="346923" y="746962"/>
                  </a:lnTo>
                  <a:lnTo>
                    <a:pt x="476010" y="647471"/>
                  </a:lnTo>
                  <a:lnTo>
                    <a:pt x="517974" y="613439"/>
                  </a:lnTo>
                  <a:lnTo>
                    <a:pt x="558490" y="577890"/>
                  </a:lnTo>
                  <a:lnTo>
                    <a:pt x="594085" y="544515"/>
                  </a:lnTo>
                  <a:lnTo>
                    <a:pt x="629201" y="510621"/>
                  </a:lnTo>
                  <a:lnTo>
                    <a:pt x="663950" y="476330"/>
                  </a:lnTo>
                  <a:lnTo>
                    <a:pt x="836091" y="303117"/>
                  </a:lnTo>
                  <a:lnTo>
                    <a:pt x="874675" y="277319"/>
                  </a:lnTo>
                  <a:lnTo>
                    <a:pt x="916469" y="269571"/>
                  </a:lnTo>
                  <a:lnTo>
                    <a:pt x="956456" y="279581"/>
                  </a:lnTo>
                  <a:lnTo>
                    <a:pt x="989624" y="307061"/>
                  </a:lnTo>
                  <a:lnTo>
                    <a:pt x="998251" y="334082"/>
                  </a:lnTo>
                  <a:lnTo>
                    <a:pt x="993135" y="368872"/>
                  </a:lnTo>
                  <a:lnTo>
                    <a:pt x="976278" y="404407"/>
                  </a:lnTo>
                  <a:lnTo>
                    <a:pt x="949687" y="433661"/>
                  </a:lnTo>
                  <a:lnTo>
                    <a:pt x="829353" y="548108"/>
                  </a:lnTo>
                  <a:lnTo>
                    <a:pt x="651528" y="712499"/>
                  </a:lnTo>
                  <a:close/>
                </a:path>
                <a:path w="1561465" h="1821179">
                  <a:moveTo>
                    <a:pt x="600581" y="759224"/>
                  </a:moveTo>
                  <a:lnTo>
                    <a:pt x="154415" y="809705"/>
                  </a:lnTo>
                  <a:lnTo>
                    <a:pt x="0" y="660737"/>
                  </a:lnTo>
                  <a:lnTo>
                    <a:pt x="0" y="457614"/>
                  </a:lnTo>
                  <a:lnTo>
                    <a:pt x="25262" y="478655"/>
                  </a:lnTo>
                  <a:lnTo>
                    <a:pt x="97849" y="540139"/>
                  </a:lnTo>
                  <a:lnTo>
                    <a:pt x="118536" y="558447"/>
                  </a:lnTo>
                  <a:lnTo>
                    <a:pt x="139531" y="578134"/>
                  </a:lnTo>
                  <a:lnTo>
                    <a:pt x="161952" y="599629"/>
                  </a:lnTo>
                  <a:lnTo>
                    <a:pt x="186917" y="623358"/>
                  </a:lnTo>
                  <a:lnTo>
                    <a:pt x="336145" y="606474"/>
                  </a:lnTo>
                  <a:lnTo>
                    <a:pt x="336947" y="615908"/>
                  </a:lnTo>
                  <a:lnTo>
                    <a:pt x="339102" y="633879"/>
                  </a:lnTo>
                  <a:lnTo>
                    <a:pt x="344329" y="682345"/>
                  </a:lnTo>
                  <a:lnTo>
                    <a:pt x="346288" y="728230"/>
                  </a:lnTo>
                  <a:lnTo>
                    <a:pt x="346884" y="745816"/>
                  </a:lnTo>
                  <a:lnTo>
                    <a:pt x="346923" y="746962"/>
                  </a:lnTo>
                  <a:lnTo>
                    <a:pt x="651528" y="712499"/>
                  </a:lnTo>
                  <a:lnTo>
                    <a:pt x="600581" y="759224"/>
                  </a:lnTo>
                  <a:close/>
                </a:path>
                <a:path w="1561465" h="1821179">
                  <a:moveTo>
                    <a:pt x="0" y="1248816"/>
                  </a:moveTo>
                  <a:lnTo>
                    <a:pt x="0" y="1050850"/>
                  </a:lnTo>
                  <a:lnTo>
                    <a:pt x="88880" y="975046"/>
                  </a:lnTo>
                  <a:lnTo>
                    <a:pt x="0" y="971027"/>
                  </a:lnTo>
                  <a:lnTo>
                    <a:pt x="0" y="819613"/>
                  </a:lnTo>
                  <a:lnTo>
                    <a:pt x="0" y="818961"/>
                  </a:lnTo>
                  <a:lnTo>
                    <a:pt x="6666" y="818859"/>
                  </a:lnTo>
                  <a:lnTo>
                    <a:pt x="56513" y="816234"/>
                  </a:lnTo>
                  <a:lnTo>
                    <a:pt x="154415" y="809705"/>
                  </a:lnTo>
                  <a:lnTo>
                    <a:pt x="600581" y="759224"/>
                  </a:lnTo>
                  <a:lnTo>
                    <a:pt x="546450" y="809092"/>
                  </a:lnTo>
                  <a:lnTo>
                    <a:pt x="762253" y="814317"/>
                  </a:lnTo>
                  <a:lnTo>
                    <a:pt x="814785" y="816347"/>
                  </a:lnTo>
                  <a:lnTo>
                    <a:pt x="867081" y="819207"/>
                  </a:lnTo>
                  <a:lnTo>
                    <a:pt x="1023657" y="830717"/>
                  </a:lnTo>
                  <a:lnTo>
                    <a:pt x="1284244" y="854813"/>
                  </a:lnTo>
                  <a:lnTo>
                    <a:pt x="1338763" y="860997"/>
                  </a:lnTo>
                  <a:lnTo>
                    <a:pt x="1393074" y="868555"/>
                  </a:lnTo>
                  <a:lnTo>
                    <a:pt x="1407589" y="870952"/>
                  </a:lnTo>
                  <a:lnTo>
                    <a:pt x="341277" y="991597"/>
                  </a:lnTo>
                  <a:lnTo>
                    <a:pt x="340335" y="1046061"/>
                  </a:lnTo>
                  <a:lnTo>
                    <a:pt x="339310" y="1099636"/>
                  </a:lnTo>
                  <a:lnTo>
                    <a:pt x="160666" y="1119848"/>
                  </a:lnTo>
                  <a:lnTo>
                    <a:pt x="42988" y="1214772"/>
                  </a:lnTo>
                  <a:lnTo>
                    <a:pt x="3520" y="1246095"/>
                  </a:lnTo>
                  <a:lnTo>
                    <a:pt x="0" y="1248816"/>
                  </a:lnTo>
                  <a:close/>
                </a:path>
                <a:path w="1561465" h="1821179">
                  <a:moveTo>
                    <a:pt x="1036845" y="1536270"/>
                  </a:moveTo>
                  <a:lnTo>
                    <a:pt x="1002452" y="1538286"/>
                  </a:lnTo>
                  <a:lnTo>
                    <a:pt x="974623" y="1530229"/>
                  </a:lnTo>
                  <a:lnTo>
                    <a:pt x="949725" y="1513158"/>
                  </a:lnTo>
                  <a:lnTo>
                    <a:pt x="890014" y="1454629"/>
                  </a:lnTo>
                  <a:lnTo>
                    <a:pt x="853696" y="1423007"/>
                  </a:lnTo>
                  <a:lnTo>
                    <a:pt x="816158" y="1393026"/>
                  </a:lnTo>
                  <a:lnTo>
                    <a:pt x="777551" y="1363779"/>
                  </a:lnTo>
                  <a:lnTo>
                    <a:pt x="738632" y="1334840"/>
                  </a:lnTo>
                  <a:lnTo>
                    <a:pt x="699935" y="1305609"/>
                  </a:lnTo>
                  <a:lnTo>
                    <a:pt x="662051" y="1275530"/>
                  </a:lnTo>
                  <a:lnTo>
                    <a:pt x="624403" y="1244022"/>
                  </a:lnTo>
                  <a:lnTo>
                    <a:pt x="587174" y="1212003"/>
                  </a:lnTo>
                  <a:lnTo>
                    <a:pt x="550245" y="1179620"/>
                  </a:lnTo>
                  <a:lnTo>
                    <a:pt x="481885" y="1118876"/>
                  </a:lnTo>
                  <a:lnTo>
                    <a:pt x="440053" y="1081763"/>
                  </a:lnTo>
                  <a:lnTo>
                    <a:pt x="416682" y="1060836"/>
                  </a:lnTo>
                  <a:lnTo>
                    <a:pt x="341277" y="991597"/>
                  </a:lnTo>
                  <a:lnTo>
                    <a:pt x="1407589" y="870952"/>
                  </a:lnTo>
                  <a:lnTo>
                    <a:pt x="1447176" y="877488"/>
                  </a:lnTo>
                  <a:lnTo>
                    <a:pt x="1460890" y="880111"/>
                  </a:lnTo>
                  <a:lnTo>
                    <a:pt x="592597" y="978352"/>
                  </a:lnTo>
                  <a:lnTo>
                    <a:pt x="627667" y="1008264"/>
                  </a:lnTo>
                  <a:lnTo>
                    <a:pt x="641806" y="1020132"/>
                  </a:lnTo>
                  <a:lnTo>
                    <a:pt x="655253" y="1030747"/>
                  </a:lnTo>
                  <a:lnTo>
                    <a:pt x="694031" y="1059502"/>
                  </a:lnTo>
                  <a:lnTo>
                    <a:pt x="772416" y="1116836"/>
                  </a:lnTo>
                  <a:lnTo>
                    <a:pt x="810924" y="1146165"/>
                  </a:lnTo>
                  <a:lnTo>
                    <a:pt x="848482" y="1176610"/>
                  </a:lnTo>
                  <a:lnTo>
                    <a:pt x="882974" y="1207954"/>
                  </a:lnTo>
                  <a:lnTo>
                    <a:pt x="915877" y="1241181"/>
                  </a:lnTo>
                  <a:lnTo>
                    <a:pt x="948121" y="1275198"/>
                  </a:lnTo>
                  <a:lnTo>
                    <a:pt x="980638" y="1308915"/>
                  </a:lnTo>
                  <a:lnTo>
                    <a:pt x="987410" y="1315188"/>
                  </a:lnTo>
                  <a:lnTo>
                    <a:pt x="994459" y="1321115"/>
                  </a:lnTo>
                  <a:lnTo>
                    <a:pt x="1001787" y="1326694"/>
                  </a:lnTo>
                  <a:lnTo>
                    <a:pt x="1009392" y="1331925"/>
                  </a:lnTo>
                  <a:lnTo>
                    <a:pt x="1048697" y="1365533"/>
                  </a:lnTo>
                  <a:lnTo>
                    <a:pt x="1071257" y="1403156"/>
                  </a:lnTo>
                  <a:lnTo>
                    <a:pt x="1077960" y="1447694"/>
                  </a:lnTo>
                  <a:lnTo>
                    <a:pt x="1069725" y="1501852"/>
                  </a:lnTo>
                  <a:lnTo>
                    <a:pt x="1069695" y="1502050"/>
                  </a:lnTo>
                  <a:lnTo>
                    <a:pt x="1036845" y="1536270"/>
                  </a:lnTo>
                  <a:close/>
                </a:path>
                <a:path w="1561465" h="1821179">
                  <a:moveTo>
                    <a:pt x="1488595" y="1042664"/>
                  </a:moveTo>
                  <a:lnTo>
                    <a:pt x="1469911" y="1043762"/>
                  </a:lnTo>
                  <a:lnTo>
                    <a:pt x="1451247" y="1043879"/>
                  </a:lnTo>
                  <a:lnTo>
                    <a:pt x="1432602" y="1043013"/>
                  </a:lnTo>
                  <a:lnTo>
                    <a:pt x="1413977" y="1041165"/>
                  </a:lnTo>
                  <a:lnTo>
                    <a:pt x="1368046" y="1038383"/>
                  </a:lnTo>
                  <a:lnTo>
                    <a:pt x="1320456" y="1034430"/>
                  </a:lnTo>
                  <a:lnTo>
                    <a:pt x="1271866" y="1029496"/>
                  </a:lnTo>
                  <a:lnTo>
                    <a:pt x="1222937" y="1023773"/>
                  </a:lnTo>
                  <a:lnTo>
                    <a:pt x="1174328" y="1017450"/>
                  </a:lnTo>
                  <a:lnTo>
                    <a:pt x="1126062" y="1010622"/>
                  </a:lnTo>
                  <a:lnTo>
                    <a:pt x="1075992" y="1003056"/>
                  </a:lnTo>
                  <a:lnTo>
                    <a:pt x="985401" y="988097"/>
                  </a:lnTo>
                  <a:lnTo>
                    <a:pt x="914472" y="975420"/>
                  </a:lnTo>
                  <a:lnTo>
                    <a:pt x="850053" y="963068"/>
                  </a:lnTo>
                  <a:lnTo>
                    <a:pt x="807128" y="963638"/>
                  </a:lnTo>
                  <a:lnTo>
                    <a:pt x="764092" y="967291"/>
                  </a:lnTo>
                  <a:lnTo>
                    <a:pt x="720871" y="972181"/>
                  </a:lnTo>
                  <a:lnTo>
                    <a:pt x="677875" y="976414"/>
                  </a:lnTo>
                  <a:lnTo>
                    <a:pt x="660292" y="977354"/>
                  </a:lnTo>
                  <a:lnTo>
                    <a:pt x="592597" y="978352"/>
                  </a:lnTo>
                  <a:lnTo>
                    <a:pt x="1460890" y="880111"/>
                  </a:lnTo>
                  <a:lnTo>
                    <a:pt x="1501069" y="887796"/>
                  </a:lnTo>
                  <a:lnTo>
                    <a:pt x="1549179" y="916480"/>
                  </a:lnTo>
                  <a:lnTo>
                    <a:pt x="1561414" y="970346"/>
                  </a:lnTo>
                  <a:lnTo>
                    <a:pt x="1561434" y="971127"/>
                  </a:lnTo>
                  <a:lnTo>
                    <a:pt x="1555943" y="997221"/>
                  </a:lnTo>
                  <a:lnTo>
                    <a:pt x="1545192" y="1018791"/>
                  </a:lnTo>
                  <a:lnTo>
                    <a:pt x="1524353" y="1034413"/>
                  </a:lnTo>
                  <a:lnTo>
                    <a:pt x="1488595" y="1042664"/>
                  </a:lnTo>
                  <a:close/>
                </a:path>
                <a:path w="1561465" h="1821179">
                  <a:moveTo>
                    <a:pt x="245990" y="1819000"/>
                  </a:moveTo>
                  <a:lnTo>
                    <a:pt x="186609" y="1802832"/>
                  </a:lnTo>
                  <a:lnTo>
                    <a:pt x="167419" y="1758553"/>
                  </a:lnTo>
                  <a:lnTo>
                    <a:pt x="162856" y="1705034"/>
                  </a:lnTo>
                  <a:lnTo>
                    <a:pt x="161809" y="1654163"/>
                  </a:lnTo>
                  <a:lnTo>
                    <a:pt x="160923" y="1603290"/>
                  </a:lnTo>
                  <a:lnTo>
                    <a:pt x="160199" y="1552413"/>
                  </a:lnTo>
                  <a:lnTo>
                    <a:pt x="159635" y="1501534"/>
                  </a:lnTo>
                  <a:lnTo>
                    <a:pt x="159232" y="1450652"/>
                  </a:lnTo>
                  <a:lnTo>
                    <a:pt x="158993" y="1400421"/>
                  </a:lnTo>
                  <a:lnTo>
                    <a:pt x="158908" y="1348879"/>
                  </a:lnTo>
                  <a:lnTo>
                    <a:pt x="158988" y="1297989"/>
                  </a:lnTo>
                  <a:lnTo>
                    <a:pt x="159228" y="1247095"/>
                  </a:lnTo>
                  <a:lnTo>
                    <a:pt x="160905" y="1217135"/>
                  </a:lnTo>
                  <a:lnTo>
                    <a:pt x="164797" y="1187184"/>
                  </a:lnTo>
                  <a:lnTo>
                    <a:pt x="169640" y="1157241"/>
                  </a:lnTo>
                  <a:lnTo>
                    <a:pt x="174169" y="1127302"/>
                  </a:lnTo>
                  <a:lnTo>
                    <a:pt x="160666" y="1119848"/>
                  </a:lnTo>
                  <a:lnTo>
                    <a:pt x="339310" y="1099636"/>
                  </a:lnTo>
                  <a:lnTo>
                    <a:pt x="338276" y="1154180"/>
                  </a:lnTo>
                  <a:lnTo>
                    <a:pt x="337491" y="1203157"/>
                  </a:lnTo>
                  <a:lnTo>
                    <a:pt x="336952" y="1254230"/>
                  </a:lnTo>
                  <a:lnTo>
                    <a:pt x="336825" y="1305059"/>
                  </a:lnTo>
                  <a:lnTo>
                    <a:pt x="338098" y="1359107"/>
                  </a:lnTo>
                  <a:lnTo>
                    <a:pt x="340574" y="1413219"/>
                  </a:lnTo>
                  <a:lnTo>
                    <a:pt x="342621" y="1467240"/>
                  </a:lnTo>
                  <a:lnTo>
                    <a:pt x="342605" y="1521014"/>
                  </a:lnTo>
                  <a:lnTo>
                    <a:pt x="338892" y="1574385"/>
                  </a:lnTo>
                  <a:lnTo>
                    <a:pt x="338454" y="1584589"/>
                  </a:lnTo>
                  <a:lnTo>
                    <a:pt x="338563" y="1594773"/>
                  </a:lnTo>
                  <a:lnTo>
                    <a:pt x="339220" y="1604936"/>
                  </a:lnTo>
                  <a:lnTo>
                    <a:pt x="340489" y="1615963"/>
                  </a:lnTo>
                  <a:lnTo>
                    <a:pt x="341192" y="1623329"/>
                  </a:lnTo>
                  <a:lnTo>
                    <a:pt x="341573" y="1630705"/>
                  </a:lnTo>
                  <a:lnTo>
                    <a:pt x="341631" y="1638090"/>
                  </a:lnTo>
                  <a:lnTo>
                    <a:pt x="341367" y="1645485"/>
                  </a:lnTo>
                  <a:lnTo>
                    <a:pt x="333912" y="1720627"/>
                  </a:lnTo>
                  <a:lnTo>
                    <a:pt x="321203" y="1757111"/>
                  </a:lnTo>
                  <a:lnTo>
                    <a:pt x="274540" y="1804428"/>
                  </a:lnTo>
                  <a:lnTo>
                    <a:pt x="245990" y="1819000"/>
                  </a:lnTo>
                  <a:close/>
                </a:path>
              </a:pathLst>
            </a:custGeom>
            <a:solidFill>
              <a:srgbClr val="F4DFA6"/>
            </a:solidFill>
          </p:spPr>
          <p:txBody>
            <a:bodyPr wrap="square" lIns="0" tIns="0" rIns="0" bIns="0" rtlCol="0"/>
            <a:lstStyle/>
            <a:p>
              <a:endParaRPr/>
            </a:p>
          </p:txBody>
        </p:sp>
      </p:grpSp>
      <p:grpSp>
        <p:nvGrpSpPr>
          <p:cNvPr id="10" name="object 10"/>
          <p:cNvGrpSpPr/>
          <p:nvPr/>
        </p:nvGrpSpPr>
        <p:grpSpPr>
          <a:xfrm>
            <a:off x="13759031" y="4040621"/>
            <a:ext cx="4528968" cy="6246378"/>
            <a:chOff x="13759031" y="4040621"/>
            <a:chExt cx="4528968" cy="6246378"/>
          </a:xfrm>
        </p:grpSpPr>
        <p:pic>
          <p:nvPicPr>
            <p:cNvPr id="11" name="object 11"/>
            <p:cNvPicPr/>
            <p:nvPr/>
          </p:nvPicPr>
          <p:blipFill>
            <a:blip r:embed="rId3" cstate="print"/>
            <a:stretch>
              <a:fillRect/>
            </a:stretch>
          </p:blipFill>
          <p:spPr>
            <a:xfrm>
              <a:off x="13759031" y="4040621"/>
              <a:ext cx="4528968" cy="6246378"/>
            </a:xfrm>
            <a:prstGeom prst="rect">
              <a:avLst/>
            </a:prstGeom>
          </p:spPr>
        </p:pic>
        <p:sp>
          <p:nvSpPr>
            <p:cNvPr id="12" name="object 12"/>
            <p:cNvSpPr/>
            <p:nvPr/>
          </p:nvSpPr>
          <p:spPr>
            <a:xfrm>
              <a:off x="16043266" y="5431389"/>
              <a:ext cx="1045210" cy="1045210"/>
            </a:xfrm>
            <a:custGeom>
              <a:avLst/>
              <a:gdLst/>
              <a:ahLst/>
              <a:cxnLst/>
              <a:rect l="l" t="t" r="r" b="b"/>
              <a:pathLst>
                <a:path w="1045209" h="1045210">
                  <a:moveTo>
                    <a:pt x="483641" y="1044623"/>
                  </a:moveTo>
                  <a:lnTo>
                    <a:pt x="482904" y="1044565"/>
                  </a:lnTo>
                  <a:lnTo>
                    <a:pt x="479877" y="978690"/>
                  </a:lnTo>
                  <a:lnTo>
                    <a:pt x="475956" y="916583"/>
                  </a:lnTo>
                  <a:lnTo>
                    <a:pt x="470899" y="860800"/>
                  </a:lnTo>
                  <a:lnTo>
                    <a:pt x="464330" y="810902"/>
                  </a:lnTo>
                  <a:lnTo>
                    <a:pt x="455873" y="766447"/>
                  </a:lnTo>
                  <a:lnTo>
                    <a:pt x="445151" y="726996"/>
                  </a:lnTo>
                  <a:lnTo>
                    <a:pt x="415405" y="661343"/>
                  </a:lnTo>
                  <a:lnTo>
                    <a:pt x="372076" y="610419"/>
                  </a:lnTo>
                  <a:lnTo>
                    <a:pt x="312152" y="570703"/>
                  </a:lnTo>
                  <a:lnTo>
                    <a:pt x="275025" y="553947"/>
                  </a:lnTo>
                  <a:lnTo>
                    <a:pt x="232618" y="538672"/>
                  </a:lnTo>
                  <a:lnTo>
                    <a:pt x="184555" y="524437"/>
                  </a:lnTo>
                  <a:lnTo>
                    <a:pt x="130460" y="510802"/>
                  </a:lnTo>
                  <a:lnTo>
                    <a:pt x="69955" y="497327"/>
                  </a:lnTo>
                  <a:lnTo>
                    <a:pt x="0" y="483042"/>
                  </a:lnTo>
                  <a:lnTo>
                    <a:pt x="69008" y="479870"/>
                  </a:lnTo>
                  <a:lnTo>
                    <a:pt x="131225" y="475937"/>
                  </a:lnTo>
                  <a:lnTo>
                    <a:pt x="187093" y="470863"/>
                  </a:lnTo>
                  <a:lnTo>
                    <a:pt x="237055" y="464269"/>
                  </a:lnTo>
                  <a:lnTo>
                    <a:pt x="281553" y="455776"/>
                  </a:lnTo>
                  <a:lnTo>
                    <a:pt x="321032" y="445004"/>
                  </a:lnTo>
                  <a:lnTo>
                    <a:pt x="386702" y="415107"/>
                  </a:lnTo>
                  <a:lnTo>
                    <a:pt x="437610" y="371547"/>
                  </a:lnTo>
                  <a:lnTo>
                    <a:pt x="477301" y="311289"/>
                  </a:lnTo>
                  <a:lnTo>
                    <a:pt x="494048" y="273951"/>
                  </a:lnTo>
                  <a:lnTo>
                    <a:pt x="509319" y="231301"/>
                  </a:lnTo>
                  <a:lnTo>
                    <a:pt x="523559" y="182960"/>
                  </a:lnTo>
                  <a:lnTo>
                    <a:pt x="537211" y="128549"/>
                  </a:lnTo>
                  <a:lnTo>
                    <a:pt x="550716" y="67688"/>
                  </a:lnTo>
                  <a:lnTo>
                    <a:pt x="564519" y="0"/>
                  </a:lnTo>
                  <a:lnTo>
                    <a:pt x="567690" y="69009"/>
                  </a:lnTo>
                  <a:lnTo>
                    <a:pt x="571623" y="131226"/>
                  </a:lnTo>
                  <a:lnTo>
                    <a:pt x="576697" y="187093"/>
                  </a:lnTo>
                  <a:lnTo>
                    <a:pt x="583291" y="237055"/>
                  </a:lnTo>
                  <a:lnTo>
                    <a:pt x="591785" y="281553"/>
                  </a:lnTo>
                  <a:lnTo>
                    <a:pt x="602557" y="321032"/>
                  </a:lnTo>
                  <a:lnTo>
                    <a:pt x="632453" y="386702"/>
                  </a:lnTo>
                  <a:lnTo>
                    <a:pt x="676013" y="437610"/>
                  </a:lnTo>
                  <a:lnTo>
                    <a:pt x="736271" y="477300"/>
                  </a:lnTo>
                  <a:lnTo>
                    <a:pt x="773609" y="494047"/>
                  </a:lnTo>
                  <a:lnTo>
                    <a:pt x="816260" y="509319"/>
                  </a:lnTo>
                  <a:lnTo>
                    <a:pt x="864601" y="523559"/>
                  </a:lnTo>
                  <a:lnTo>
                    <a:pt x="919012" y="537211"/>
                  </a:lnTo>
                  <a:lnTo>
                    <a:pt x="979873" y="550716"/>
                  </a:lnTo>
                  <a:lnTo>
                    <a:pt x="1044623" y="563921"/>
                  </a:lnTo>
                  <a:lnTo>
                    <a:pt x="1044566" y="564657"/>
                  </a:lnTo>
                  <a:lnTo>
                    <a:pt x="978552" y="567691"/>
                  </a:lnTo>
                  <a:lnTo>
                    <a:pt x="916335" y="571623"/>
                  </a:lnTo>
                  <a:lnTo>
                    <a:pt x="860468" y="576697"/>
                  </a:lnTo>
                  <a:lnTo>
                    <a:pt x="810506" y="583291"/>
                  </a:lnTo>
                  <a:lnTo>
                    <a:pt x="766008" y="591785"/>
                  </a:lnTo>
                  <a:lnTo>
                    <a:pt x="726529" y="602557"/>
                  </a:lnTo>
                  <a:lnTo>
                    <a:pt x="660859" y="632453"/>
                  </a:lnTo>
                  <a:lnTo>
                    <a:pt x="609951" y="676014"/>
                  </a:lnTo>
                  <a:lnTo>
                    <a:pt x="570260" y="736271"/>
                  </a:lnTo>
                  <a:lnTo>
                    <a:pt x="553513" y="773610"/>
                  </a:lnTo>
                  <a:lnTo>
                    <a:pt x="538241" y="816260"/>
                  </a:lnTo>
                  <a:lnTo>
                    <a:pt x="524001" y="864601"/>
                  </a:lnTo>
                  <a:lnTo>
                    <a:pt x="510350" y="919012"/>
                  </a:lnTo>
                  <a:lnTo>
                    <a:pt x="496844" y="979873"/>
                  </a:lnTo>
                  <a:lnTo>
                    <a:pt x="483641" y="1044623"/>
                  </a:lnTo>
                  <a:close/>
                </a:path>
              </a:pathLst>
            </a:custGeom>
            <a:solidFill>
              <a:srgbClr val="F6CB73"/>
            </a:solidFill>
          </p:spPr>
          <p:txBody>
            <a:bodyPr wrap="square" lIns="0" tIns="0" rIns="0" bIns="0" rtlCol="0"/>
            <a:lstStyle/>
            <a:p>
              <a:endParaRPr/>
            </a:p>
          </p:txBody>
        </p:sp>
      </p:grpSp>
      <p:pic>
        <p:nvPicPr>
          <p:cNvPr id="18" name="Picture 17">
            <a:extLst>
              <a:ext uri="{FF2B5EF4-FFF2-40B4-BE49-F238E27FC236}">
                <a16:creationId xmlns:a16="http://schemas.microsoft.com/office/drawing/2014/main" id="{27B1054A-513F-7830-4B11-98ED1AA434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1653" y="3161121"/>
            <a:ext cx="7958665" cy="2436326"/>
          </a:xfrm>
          <a:prstGeom prst="rect">
            <a:avLst/>
          </a:prstGeom>
        </p:spPr>
      </p:pic>
      <p:pic>
        <p:nvPicPr>
          <p:cNvPr id="20" name="Picture 19">
            <a:extLst>
              <a:ext uri="{FF2B5EF4-FFF2-40B4-BE49-F238E27FC236}">
                <a16:creationId xmlns:a16="http://schemas.microsoft.com/office/drawing/2014/main" id="{D65C7622-2BE6-B521-04DF-DBAB53A18D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1653" y="5962692"/>
            <a:ext cx="2458335" cy="414844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61653" y="175866"/>
            <a:ext cx="10542905" cy="2874645"/>
          </a:xfrm>
          <a:custGeom>
            <a:avLst/>
            <a:gdLst/>
            <a:ahLst/>
            <a:cxnLst/>
            <a:rect l="l" t="t" r="r" b="b"/>
            <a:pathLst>
              <a:path w="10542905" h="2874645">
                <a:moveTo>
                  <a:pt x="10467517" y="2874263"/>
                </a:moveTo>
                <a:lnTo>
                  <a:pt x="76200" y="2874263"/>
                </a:lnTo>
                <a:lnTo>
                  <a:pt x="61264" y="2872786"/>
                </a:lnTo>
                <a:lnTo>
                  <a:pt x="22318" y="2851945"/>
                </a:lnTo>
                <a:lnTo>
                  <a:pt x="1477" y="2812999"/>
                </a:lnTo>
                <a:lnTo>
                  <a:pt x="0" y="2798063"/>
                </a:lnTo>
                <a:lnTo>
                  <a:pt x="0" y="76200"/>
                </a:lnTo>
                <a:lnTo>
                  <a:pt x="12802" y="33924"/>
                </a:lnTo>
                <a:lnTo>
                  <a:pt x="47039" y="5800"/>
                </a:lnTo>
                <a:lnTo>
                  <a:pt x="10467517" y="0"/>
                </a:lnTo>
                <a:lnTo>
                  <a:pt x="10482452" y="1477"/>
                </a:lnTo>
                <a:lnTo>
                  <a:pt x="10521399" y="22318"/>
                </a:lnTo>
                <a:lnTo>
                  <a:pt x="10542239" y="61264"/>
                </a:lnTo>
                <a:lnTo>
                  <a:pt x="10542710" y="66017"/>
                </a:lnTo>
                <a:lnTo>
                  <a:pt x="10542710" y="2808246"/>
                </a:lnTo>
                <a:lnTo>
                  <a:pt x="10521399" y="2851945"/>
                </a:lnTo>
                <a:lnTo>
                  <a:pt x="10482452" y="2872786"/>
                </a:lnTo>
                <a:lnTo>
                  <a:pt x="10467517" y="2874263"/>
                </a:lnTo>
                <a:close/>
              </a:path>
            </a:pathLst>
          </a:custGeom>
          <a:solidFill>
            <a:srgbClr val="F7B31F"/>
          </a:solidFill>
        </p:spPr>
        <p:txBody>
          <a:bodyPr wrap="square" lIns="0" tIns="0" rIns="0" bIns="0" rtlCol="0"/>
          <a:lstStyle/>
          <a:p>
            <a:endParaRPr/>
          </a:p>
        </p:txBody>
      </p:sp>
      <p:sp>
        <p:nvSpPr>
          <p:cNvPr id="4" name="object 4"/>
          <p:cNvSpPr/>
          <p:nvPr/>
        </p:nvSpPr>
        <p:spPr>
          <a:xfrm>
            <a:off x="1327116" y="8239710"/>
            <a:ext cx="1047750" cy="1047750"/>
          </a:xfrm>
          <a:custGeom>
            <a:avLst/>
            <a:gdLst/>
            <a:ahLst/>
            <a:cxnLst/>
            <a:rect l="l" t="t" r="r" b="b"/>
            <a:pathLst>
              <a:path w="1047750" h="1047750">
                <a:moveTo>
                  <a:pt x="542268" y="1047195"/>
                </a:moveTo>
                <a:lnTo>
                  <a:pt x="541529" y="1047219"/>
                </a:lnTo>
                <a:lnTo>
                  <a:pt x="531303" y="982071"/>
                </a:lnTo>
                <a:lnTo>
                  <a:pt x="520598" y="920768"/>
                </a:lnTo>
                <a:lnTo>
                  <a:pt x="509459" y="865875"/>
                </a:lnTo>
                <a:lnTo>
                  <a:pt x="497462" y="816997"/>
                </a:lnTo>
                <a:lnTo>
                  <a:pt x="484185" y="773737"/>
                </a:lnTo>
                <a:lnTo>
                  <a:pt x="469204" y="735698"/>
                </a:lnTo>
                <a:lnTo>
                  <a:pt x="432442" y="673700"/>
                </a:lnTo>
                <a:lnTo>
                  <a:pt x="383794" y="627832"/>
                </a:lnTo>
                <a:lnTo>
                  <a:pt x="319879" y="594921"/>
                </a:lnTo>
                <a:lnTo>
                  <a:pt x="281139" y="582335"/>
                </a:lnTo>
                <a:lnTo>
                  <a:pt x="237314" y="571798"/>
                </a:lnTo>
                <a:lnTo>
                  <a:pt x="187981" y="562916"/>
                </a:lnTo>
                <a:lnTo>
                  <a:pt x="132717" y="555291"/>
                </a:lnTo>
                <a:lnTo>
                  <a:pt x="71100" y="548528"/>
                </a:lnTo>
                <a:lnTo>
                  <a:pt x="0" y="541994"/>
                </a:lnTo>
                <a:lnTo>
                  <a:pt x="68246" y="531280"/>
                </a:lnTo>
                <a:lnTo>
                  <a:pt x="129657" y="520553"/>
                </a:lnTo>
                <a:lnTo>
                  <a:pt x="184632" y="509387"/>
                </a:lnTo>
                <a:lnTo>
                  <a:pt x="233570" y="497358"/>
                </a:lnTo>
                <a:lnTo>
                  <a:pt x="276870" y="484039"/>
                </a:lnTo>
                <a:lnTo>
                  <a:pt x="314931" y="469006"/>
                </a:lnTo>
                <a:lnTo>
                  <a:pt x="376929" y="432093"/>
                </a:lnTo>
                <a:lnTo>
                  <a:pt x="422757" y="383217"/>
                </a:lnTo>
                <a:lnTo>
                  <a:pt x="455606" y="318972"/>
                </a:lnTo>
                <a:lnTo>
                  <a:pt x="468160" y="280024"/>
                </a:lnTo>
                <a:lnTo>
                  <a:pt x="478666" y="235957"/>
                </a:lnTo>
                <a:lnTo>
                  <a:pt x="487523" y="186347"/>
                </a:lnTo>
                <a:lnTo>
                  <a:pt x="495130" y="130767"/>
                </a:lnTo>
                <a:lnTo>
                  <a:pt x="501885" y="68793"/>
                </a:lnTo>
                <a:lnTo>
                  <a:pt x="508187" y="0"/>
                </a:lnTo>
                <a:lnTo>
                  <a:pt x="518901" y="68246"/>
                </a:lnTo>
                <a:lnTo>
                  <a:pt x="529628" y="129657"/>
                </a:lnTo>
                <a:lnTo>
                  <a:pt x="540793" y="184632"/>
                </a:lnTo>
                <a:lnTo>
                  <a:pt x="552823" y="233570"/>
                </a:lnTo>
                <a:lnTo>
                  <a:pt x="566141" y="276870"/>
                </a:lnTo>
                <a:lnTo>
                  <a:pt x="581175" y="314930"/>
                </a:lnTo>
                <a:lnTo>
                  <a:pt x="618087" y="376929"/>
                </a:lnTo>
                <a:lnTo>
                  <a:pt x="666964" y="422756"/>
                </a:lnTo>
                <a:lnTo>
                  <a:pt x="731208" y="455605"/>
                </a:lnTo>
                <a:lnTo>
                  <a:pt x="770157" y="468159"/>
                </a:lnTo>
                <a:lnTo>
                  <a:pt x="814224" y="478665"/>
                </a:lnTo>
                <a:lnTo>
                  <a:pt x="863834" y="487522"/>
                </a:lnTo>
                <a:lnTo>
                  <a:pt x="919414" y="495129"/>
                </a:lnTo>
                <a:lnTo>
                  <a:pt x="981388" y="501884"/>
                </a:lnTo>
                <a:lnTo>
                  <a:pt x="1047195" y="507913"/>
                </a:lnTo>
                <a:lnTo>
                  <a:pt x="1047219" y="508652"/>
                </a:lnTo>
                <a:lnTo>
                  <a:pt x="981936" y="518901"/>
                </a:lnTo>
                <a:lnTo>
                  <a:pt x="920524" y="529628"/>
                </a:lnTo>
                <a:lnTo>
                  <a:pt x="865549" y="540793"/>
                </a:lnTo>
                <a:lnTo>
                  <a:pt x="816611" y="552823"/>
                </a:lnTo>
                <a:lnTo>
                  <a:pt x="773311" y="566141"/>
                </a:lnTo>
                <a:lnTo>
                  <a:pt x="735251" y="581175"/>
                </a:lnTo>
                <a:lnTo>
                  <a:pt x="673252" y="618087"/>
                </a:lnTo>
                <a:lnTo>
                  <a:pt x="627424" y="666964"/>
                </a:lnTo>
                <a:lnTo>
                  <a:pt x="594576" y="731208"/>
                </a:lnTo>
                <a:lnTo>
                  <a:pt x="582021" y="770157"/>
                </a:lnTo>
                <a:lnTo>
                  <a:pt x="571515" y="814224"/>
                </a:lnTo>
                <a:lnTo>
                  <a:pt x="562658" y="863834"/>
                </a:lnTo>
                <a:lnTo>
                  <a:pt x="555052" y="919414"/>
                </a:lnTo>
                <a:lnTo>
                  <a:pt x="548297" y="981388"/>
                </a:lnTo>
                <a:lnTo>
                  <a:pt x="542268" y="1047195"/>
                </a:lnTo>
                <a:close/>
              </a:path>
            </a:pathLst>
          </a:custGeom>
          <a:solidFill>
            <a:srgbClr val="F6CB73"/>
          </a:solidFill>
        </p:spPr>
        <p:txBody>
          <a:bodyPr wrap="square" lIns="0" tIns="0" rIns="0" bIns="0" rtlCol="0"/>
          <a:lstStyle/>
          <a:p>
            <a:endParaRPr/>
          </a:p>
        </p:txBody>
      </p:sp>
      <p:sp>
        <p:nvSpPr>
          <p:cNvPr id="5" name="object 5"/>
          <p:cNvSpPr/>
          <p:nvPr/>
        </p:nvSpPr>
        <p:spPr>
          <a:xfrm>
            <a:off x="15721111" y="293575"/>
            <a:ext cx="2472055" cy="1876425"/>
          </a:xfrm>
          <a:custGeom>
            <a:avLst/>
            <a:gdLst/>
            <a:ahLst/>
            <a:cxnLst/>
            <a:rect l="l" t="t" r="r" b="b"/>
            <a:pathLst>
              <a:path w="2472055" h="1876425">
                <a:moveTo>
                  <a:pt x="1116162" y="1874669"/>
                </a:moveTo>
                <a:lnTo>
                  <a:pt x="1054964" y="1858005"/>
                </a:lnTo>
                <a:lnTo>
                  <a:pt x="1035186" y="1812371"/>
                </a:lnTo>
                <a:lnTo>
                  <a:pt x="1030483" y="1757215"/>
                </a:lnTo>
                <a:lnTo>
                  <a:pt x="1029405" y="1704787"/>
                </a:lnTo>
                <a:lnTo>
                  <a:pt x="1028492" y="1652357"/>
                </a:lnTo>
                <a:lnTo>
                  <a:pt x="1027745" y="1599924"/>
                </a:lnTo>
                <a:lnTo>
                  <a:pt x="1027164" y="1547487"/>
                </a:lnTo>
                <a:lnTo>
                  <a:pt x="1026748" y="1495048"/>
                </a:lnTo>
                <a:lnTo>
                  <a:pt x="1026499" y="1442606"/>
                </a:lnTo>
                <a:lnTo>
                  <a:pt x="1026415" y="1390160"/>
                </a:lnTo>
                <a:lnTo>
                  <a:pt x="1026497" y="1337712"/>
                </a:lnTo>
                <a:lnTo>
                  <a:pt x="1026745" y="1285261"/>
                </a:lnTo>
                <a:lnTo>
                  <a:pt x="1028473" y="1254384"/>
                </a:lnTo>
                <a:lnTo>
                  <a:pt x="1032484" y="1223517"/>
                </a:lnTo>
                <a:lnTo>
                  <a:pt x="1037475" y="1192657"/>
                </a:lnTo>
                <a:lnTo>
                  <a:pt x="1042142" y="1161801"/>
                </a:lnTo>
                <a:lnTo>
                  <a:pt x="1028227" y="1154120"/>
                </a:lnTo>
                <a:lnTo>
                  <a:pt x="987761" y="1186677"/>
                </a:lnTo>
                <a:lnTo>
                  <a:pt x="947389" y="1219358"/>
                </a:lnTo>
                <a:lnTo>
                  <a:pt x="906947" y="1251949"/>
                </a:lnTo>
                <a:lnTo>
                  <a:pt x="866271" y="1284230"/>
                </a:lnTo>
                <a:lnTo>
                  <a:pt x="825195" y="1315986"/>
                </a:lnTo>
                <a:lnTo>
                  <a:pt x="709937" y="1403646"/>
                </a:lnTo>
                <a:lnTo>
                  <a:pt x="671439" y="1432766"/>
                </a:lnTo>
                <a:lnTo>
                  <a:pt x="632852" y="1461763"/>
                </a:lnTo>
                <a:lnTo>
                  <a:pt x="594146" y="1490592"/>
                </a:lnTo>
                <a:lnTo>
                  <a:pt x="555292" y="1519208"/>
                </a:lnTo>
                <a:lnTo>
                  <a:pt x="516259" y="1547569"/>
                </a:lnTo>
                <a:lnTo>
                  <a:pt x="477017" y="1575630"/>
                </a:lnTo>
                <a:lnTo>
                  <a:pt x="437538" y="1603347"/>
                </a:lnTo>
                <a:lnTo>
                  <a:pt x="386567" y="1638314"/>
                </a:lnTo>
                <a:lnTo>
                  <a:pt x="347693" y="1646127"/>
                </a:lnTo>
                <a:lnTo>
                  <a:pt x="322908" y="1640649"/>
                </a:lnTo>
                <a:lnTo>
                  <a:pt x="314203" y="1635742"/>
                </a:lnTo>
                <a:lnTo>
                  <a:pt x="300637" y="1613883"/>
                </a:lnTo>
                <a:lnTo>
                  <a:pt x="307932" y="1597745"/>
                </a:lnTo>
                <a:lnTo>
                  <a:pt x="314862" y="1581209"/>
                </a:lnTo>
                <a:lnTo>
                  <a:pt x="368547" y="1520740"/>
                </a:lnTo>
                <a:lnTo>
                  <a:pt x="404127" y="1488717"/>
                </a:lnTo>
                <a:lnTo>
                  <a:pt x="439855" y="1456857"/>
                </a:lnTo>
                <a:lnTo>
                  <a:pt x="475692" y="1425115"/>
                </a:lnTo>
                <a:lnTo>
                  <a:pt x="583455" y="1330169"/>
                </a:lnTo>
                <a:lnTo>
                  <a:pt x="654620" y="1267151"/>
                </a:lnTo>
                <a:lnTo>
                  <a:pt x="760356" y="1173046"/>
                </a:lnTo>
                <a:lnTo>
                  <a:pt x="795649" y="1141733"/>
                </a:lnTo>
                <a:lnTo>
                  <a:pt x="831013" y="1110500"/>
                </a:lnTo>
                <a:lnTo>
                  <a:pt x="889084" y="1060374"/>
                </a:lnTo>
                <a:lnTo>
                  <a:pt x="954244" y="1004886"/>
                </a:lnTo>
                <a:lnTo>
                  <a:pt x="896185" y="1002190"/>
                </a:lnTo>
                <a:lnTo>
                  <a:pt x="840533" y="999792"/>
                </a:lnTo>
                <a:lnTo>
                  <a:pt x="786709" y="997335"/>
                </a:lnTo>
                <a:lnTo>
                  <a:pt x="734134" y="994463"/>
                </a:lnTo>
                <a:lnTo>
                  <a:pt x="682231" y="990819"/>
                </a:lnTo>
                <a:lnTo>
                  <a:pt x="628881" y="986322"/>
                </a:lnTo>
                <a:lnTo>
                  <a:pt x="575561" y="981460"/>
                </a:lnTo>
                <a:lnTo>
                  <a:pt x="522261" y="976352"/>
                </a:lnTo>
                <a:lnTo>
                  <a:pt x="415681" y="965874"/>
                </a:lnTo>
                <a:lnTo>
                  <a:pt x="362381" y="960742"/>
                </a:lnTo>
                <a:lnTo>
                  <a:pt x="309062" y="955841"/>
                </a:lnTo>
                <a:lnTo>
                  <a:pt x="280879" y="954513"/>
                </a:lnTo>
                <a:lnTo>
                  <a:pt x="252569" y="954382"/>
                </a:lnTo>
                <a:lnTo>
                  <a:pt x="224370" y="953743"/>
                </a:lnTo>
                <a:lnTo>
                  <a:pt x="196522" y="950890"/>
                </a:lnTo>
                <a:lnTo>
                  <a:pt x="160443" y="943823"/>
                </a:lnTo>
                <a:lnTo>
                  <a:pt x="124634" y="935116"/>
                </a:lnTo>
                <a:lnTo>
                  <a:pt x="88953" y="925646"/>
                </a:lnTo>
                <a:lnTo>
                  <a:pt x="53257" y="916293"/>
                </a:lnTo>
                <a:lnTo>
                  <a:pt x="46000" y="913737"/>
                </a:lnTo>
                <a:lnTo>
                  <a:pt x="38735" y="910602"/>
                </a:lnTo>
                <a:lnTo>
                  <a:pt x="31700" y="908267"/>
                </a:lnTo>
                <a:lnTo>
                  <a:pt x="25131" y="908108"/>
                </a:lnTo>
                <a:lnTo>
                  <a:pt x="0" y="870713"/>
                </a:lnTo>
                <a:lnTo>
                  <a:pt x="3209" y="845501"/>
                </a:lnTo>
                <a:lnTo>
                  <a:pt x="17669" y="831262"/>
                </a:lnTo>
                <a:lnTo>
                  <a:pt x="26287" y="826785"/>
                </a:lnTo>
                <a:lnTo>
                  <a:pt x="130116" y="827270"/>
                </a:lnTo>
                <a:lnTo>
                  <a:pt x="233945" y="828020"/>
                </a:lnTo>
                <a:lnTo>
                  <a:pt x="337770" y="829093"/>
                </a:lnTo>
                <a:lnTo>
                  <a:pt x="389680" y="829771"/>
                </a:lnTo>
                <a:lnTo>
                  <a:pt x="441589" y="830552"/>
                </a:lnTo>
                <a:lnTo>
                  <a:pt x="493495" y="831445"/>
                </a:lnTo>
                <a:lnTo>
                  <a:pt x="545398" y="832458"/>
                </a:lnTo>
                <a:lnTo>
                  <a:pt x="599915" y="834370"/>
                </a:lnTo>
                <a:lnTo>
                  <a:pt x="654411" y="837319"/>
                </a:lnTo>
                <a:lnTo>
                  <a:pt x="708898" y="840537"/>
                </a:lnTo>
                <a:lnTo>
                  <a:pt x="763388" y="843257"/>
                </a:lnTo>
                <a:lnTo>
                  <a:pt x="817895" y="844710"/>
                </a:lnTo>
                <a:lnTo>
                  <a:pt x="869514" y="843919"/>
                </a:lnTo>
                <a:lnTo>
                  <a:pt x="920886" y="841214"/>
                </a:lnTo>
                <a:lnTo>
                  <a:pt x="971736" y="837701"/>
                </a:lnTo>
                <a:lnTo>
                  <a:pt x="1021784" y="834485"/>
                </a:lnTo>
                <a:lnTo>
                  <a:pt x="981618" y="795628"/>
                </a:lnTo>
                <a:lnTo>
                  <a:pt x="903381" y="720318"/>
                </a:lnTo>
                <a:lnTo>
                  <a:pt x="865199" y="683446"/>
                </a:lnTo>
                <a:lnTo>
                  <a:pt x="827570" y="646819"/>
                </a:lnTo>
                <a:lnTo>
                  <a:pt x="790438" y="610227"/>
                </a:lnTo>
                <a:lnTo>
                  <a:pt x="753749" y="573462"/>
                </a:lnTo>
                <a:lnTo>
                  <a:pt x="720328" y="539608"/>
                </a:lnTo>
                <a:lnTo>
                  <a:pt x="687499" y="505182"/>
                </a:lnTo>
                <a:lnTo>
                  <a:pt x="656212" y="469514"/>
                </a:lnTo>
                <a:lnTo>
                  <a:pt x="627415" y="431931"/>
                </a:lnTo>
                <a:lnTo>
                  <a:pt x="602057" y="391763"/>
                </a:lnTo>
                <a:lnTo>
                  <a:pt x="581089" y="348339"/>
                </a:lnTo>
                <a:lnTo>
                  <a:pt x="565459" y="300987"/>
                </a:lnTo>
                <a:lnTo>
                  <a:pt x="565105" y="298189"/>
                </a:lnTo>
                <a:lnTo>
                  <a:pt x="565679" y="295377"/>
                </a:lnTo>
                <a:lnTo>
                  <a:pt x="574302" y="288995"/>
                </a:lnTo>
                <a:lnTo>
                  <a:pt x="625305" y="294777"/>
                </a:lnTo>
                <a:lnTo>
                  <a:pt x="668071" y="313461"/>
                </a:lnTo>
                <a:lnTo>
                  <a:pt x="705362" y="340418"/>
                </a:lnTo>
                <a:lnTo>
                  <a:pt x="739940" y="371018"/>
                </a:lnTo>
                <a:lnTo>
                  <a:pt x="774568" y="400633"/>
                </a:lnTo>
                <a:lnTo>
                  <a:pt x="813016" y="430987"/>
                </a:lnTo>
                <a:lnTo>
                  <a:pt x="851013" y="461932"/>
                </a:lnTo>
                <a:lnTo>
                  <a:pt x="888678" y="493303"/>
                </a:lnTo>
                <a:lnTo>
                  <a:pt x="926130" y="524937"/>
                </a:lnTo>
                <a:lnTo>
                  <a:pt x="963487" y="556669"/>
                </a:lnTo>
                <a:lnTo>
                  <a:pt x="1006445" y="595828"/>
                </a:lnTo>
                <a:lnTo>
                  <a:pt x="1029552" y="617980"/>
                </a:lnTo>
                <a:lnTo>
                  <a:pt x="1055281" y="642435"/>
                </a:lnTo>
                <a:lnTo>
                  <a:pt x="1063172" y="537604"/>
                </a:lnTo>
                <a:lnTo>
                  <a:pt x="1066732" y="488468"/>
                </a:lnTo>
                <a:lnTo>
                  <a:pt x="1069830" y="440249"/>
                </a:lnTo>
                <a:lnTo>
                  <a:pt x="1072551" y="390096"/>
                </a:lnTo>
                <a:lnTo>
                  <a:pt x="1077351" y="289752"/>
                </a:lnTo>
                <a:lnTo>
                  <a:pt x="1079859" y="239587"/>
                </a:lnTo>
                <a:lnTo>
                  <a:pt x="1082724" y="189444"/>
                </a:lnTo>
                <a:lnTo>
                  <a:pt x="1085265" y="149535"/>
                </a:lnTo>
                <a:lnTo>
                  <a:pt x="1088330" y="109636"/>
                </a:lnTo>
                <a:lnTo>
                  <a:pt x="1092529" y="69906"/>
                </a:lnTo>
                <a:lnTo>
                  <a:pt x="1098472" y="30499"/>
                </a:lnTo>
                <a:lnTo>
                  <a:pt x="1138721" y="0"/>
                </a:lnTo>
                <a:lnTo>
                  <a:pt x="1158348" y="3942"/>
                </a:lnTo>
                <a:lnTo>
                  <a:pt x="1192388" y="76718"/>
                </a:lnTo>
                <a:lnTo>
                  <a:pt x="1201297" y="125292"/>
                </a:lnTo>
                <a:lnTo>
                  <a:pt x="1207916" y="173990"/>
                </a:lnTo>
                <a:lnTo>
                  <a:pt x="1212485" y="222801"/>
                </a:lnTo>
                <a:lnTo>
                  <a:pt x="1215242" y="271713"/>
                </a:lnTo>
                <a:lnTo>
                  <a:pt x="1216426" y="320715"/>
                </a:lnTo>
                <a:lnTo>
                  <a:pt x="1216275" y="369793"/>
                </a:lnTo>
                <a:lnTo>
                  <a:pt x="1215027" y="418937"/>
                </a:lnTo>
                <a:lnTo>
                  <a:pt x="1212923" y="468135"/>
                </a:lnTo>
                <a:lnTo>
                  <a:pt x="1210199" y="517374"/>
                </a:lnTo>
                <a:lnTo>
                  <a:pt x="1207096" y="566643"/>
                </a:lnTo>
                <a:lnTo>
                  <a:pt x="1206998" y="600603"/>
                </a:lnTo>
                <a:lnTo>
                  <a:pt x="1209903" y="634758"/>
                </a:lnTo>
                <a:lnTo>
                  <a:pt x="1214008" y="669001"/>
                </a:lnTo>
                <a:lnTo>
                  <a:pt x="1217511" y="703227"/>
                </a:lnTo>
                <a:lnTo>
                  <a:pt x="1218404" y="717962"/>
                </a:lnTo>
                <a:lnTo>
                  <a:pt x="1219007" y="733477"/>
                </a:lnTo>
                <a:lnTo>
                  <a:pt x="1220184" y="769822"/>
                </a:lnTo>
                <a:lnTo>
                  <a:pt x="1257094" y="741105"/>
                </a:lnTo>
                <a:lnTo>
                  <a:pt x="1331214" y="684445"/>
                </a:lnTo>
                <a:lnTo>
                  <a:pt x="1367768" y="655727"/>
                </a:lnTo>
                <a:lnTo>
                  <a:pt x="1403548" y="626233"/>
                </a:lnTo>
                <a:lnTo>
                  <a:pt x="1438226" y="595576"/>
                </a:lnTo>
                <a:lnTo>
                  <a:pt x="1474910" y="561179"/>
                </a:lnTo>
                <a:lnTo>
                  <a:pt x="1511100" y="526248"/>
                </a:lnTo>
                <a:lnTo>
                  <a:pt x="1546913" y="490908"/>
                </a:lnTo>
                <a:lnTo>
                  <a:pt x="1582462" y="455282"/>
                </a:lnTo>
                <a:lnTo>
                  <a:pt x="1653229" y="383667"/>
                </a:lnTo>
                <a:lnTo>
                  <a:pt x="1688678" y="347926"/>
                </a:lnTo>
                <a:lnTo>
                  <a:pt x="1724323" y="312394"/>
                </a:lnTo>
                <a:lnTo>
                  <a:pt x="1764088" y="285806"/>
                </a:lnTo>
                <a:lnTo>
                  <a:pt x="1807160" y="277821"/>
                </a:lnTo>
                <a:lnTo>
                  <a:pt x="1848371" y="288138"/>
                </a:lnTo>
                <a:lnTo>
                  <a:pt x="1882554" y="316459"/>
                </a:lnTo>
                <a:lnTo>
                  <a:pt x="1891445" y="344306"/>
                </a:lnTo>
                <a:lnTo>
                  <a:pt x="1886172" y="380161"/>
                </a:lnTo>
                <a:lnTo>
                  <a:pt x="1868800" y="416783"/>
                </a:lnTo>
                <a:lnTo>
                  <a:pt x="1841395" y="446933"/>
                </a:lnTo>
                <a:lnTo>
                  <a:pt x="1755218" y="529173"/>
                </a:lnTo>
                <a:lnTo>
                  <a:pt x="1717378" y="564882"/>
                </a:lnTo>
                <a:lnTo>
                  <a:pt x="1679370" y="600413"/>
                </a:lnTo>
                <a:lnTo>
                  <a:pt x="1641227" y="635801"/>
                </a:lnTo>
                <a:lnTo>
                  <a:pt x="1564665" y="706289"/>
                </a:lnTo>
                <a:lnTo>
                  <a:pt x="1425817" y="833854"/>
                </a:lnTo>
                <a:lnTo>
                  <a:pt x="1474581" y="835125"/>
                </a:lnTo>
                <a:lnTo>
                  <a:pt x="1570122" y="837182"/>
                </a:lnTo>
                <a:lnTo>
                  <a:pt x="1617113" y="838320"/>
                </a:lnTo>
                <a:lnTo>
                  <a:pt x="1663728" y="839765"/>
                </a:lnTo>
                <a:lnTo>
                  <a:pt x="1710075" y="841692"/>
                </a:lnTo>
                <a:lnTo>
                  <a:pt x="1756261" y="844279"/>
                </a:lnTo>
                <a:lnTo>
                  <a:pt x="1810068" y="847917"/>
                </a:lnTo>
                <a:lnTo>
                  <a:pt x="1863858" y="851880"/>
                </a:lnTo>
                <a:lnTo>
                  <a:pt x="1917629" y="856140"/>
                </a:lnTo>
                <a:lnTo>
                  <a:pt x="1971381" y="860671"/>
                </a:lnTo>
                <a:lnTo>
                  <a:pt x="2025114" y="865447"/>
                </a:lnTo>
                <a:lnTo>
                  <a:pt x="2078827" y="870440"/>
                </a:lnTo>
                <a:lnTo>
                  <a:pt x="2132519" y="875625"/>
                </a:lnTo>
                <a:lnTo>
                  <a:pt x="2186190" y="880974"/>
                </a:lnTo>
                <a:lnTo>
                  <a:pt x="2242378" y="887347"/>
                </a:lnTo>
                <a:lnTo>
                  <a:pt x="2298351" y="895137"/>
                </a:lnTo>
                <a:lnTo>
                  <a:pt x="2354109" y="904343"/>
                </a:lnTo>
                <a:lnTo>
                  <a:pt x="2409651" y="914966"/>
                </a:lnTo>
                <a:lnTo>
                  <a:pt x="2459234" y="944528"/>
                </a:lnTo>
                <a:lnTo>
                  <a:pt x="2471864" y="1000847"/>
                </a:lnTo>
                <a:lnTo>
                  <a:pt x="2466204" y="1027740"/>
                </a:lnTo>
                <a:lnTo>
                  <a:pt x="2433647" y="1066071"/>
                </a:lnTo>
                <a:lnTo>
                  <a:pt x="2377539" y="1075706"/>
                </a:lnTo>
                <a:lnTo>
                  <a:pt x="2358304" y="1075826"/>
                </a:lnTo>
                <a:lnTo>
                  <a:pt x="2339089" y="1074933"/>
                </a:lnTo>
                <a:lnTo>
                  <a:pt x="2319894" y="1073029"/>
                </a:lnTo>
                <a:lnTo>
                  <a:pt x="2272558" y="1070162"/>
                </a:lnTo>
                <a:lnTo>
                  <a:pt x="2223511" y="1066088"/>
                </a:lnTo>
                <a:lnTo>
                  <a:pt x="2173434" y="1061003"/>
                </a:lnTo>
                <a:lnTo>
                  <a:pt x="2123007" y="1055104"/>
                </a:lnTo>
                <a:lnTo>
                  <a:pt x="2072910" y="1048588"/>
                </a:lnTo>
                <a:lnTo>
                  <a:pt x="2023824" y="1041650"/>
                </a:lnTo>
                <a:lnTo>
                  <a:pt x="1969113" y="1033336"/>
                </a:lnTo>
                <a:lnTo>
                  <a:pt x="1878201" y="1018337"/>
                </a:lnTo>
                <a:lnTo>
                  <a:pt x="1805102" y="1005272"/>
                </a:lnTo>
                <a:lnTo>
                  <a:pt x="1756408" y="996041"/>
                </a:lnTo>
                <a:lnTo>
                  <a:pt x="1738712" y="992542"/>
                </a:lnTo>
                <a:lnTo>
                  <a:pt x="1694473" y="993129"/>
                </a:lnTo>
                <a:lnTo>
                  <a:pt x="1650119" y="996894"/>
                </a:lnTo>
                <a:lnTo>
                  <a:pt x="1605701" y="1001922"/>
                </a:lnTo>
                <a:lnTo>
                  <a:pt x="1561265" y="1006296"/>
                </a:lnTo>
                <a:lnTo>
                  <a:pt x="1543144" y="1007265"/>
                </a:lnTo>
                <a:lnTo>
                  <a:pt x="1523453" y="1007676"/>
                </a:lnTo>
                <a:lnTo>
                  <a:pt x="1500696" y="1007896"/>
                </a:lnTo>
                <a:lnTo>
                  <a:pt x="1473377" y="1008293"/>
                </a:lnTo>
                <a:lnTo>
                  <a:pt x="1493020" y="1024976"/>
                </a:lnTo>
                <a:lnTo>
                  <a:pt x="1509520" y="1039121"/>
                </a:lnTo>
                <a:lnTo>
                  <a:pt x="1524091" y="1051352"/>
                </a:lnTo>
                <a:lnTo>
                  <a:pt x="1537950" y="1062292"/>
                </a:lnTo>
                <a:lnTo>
                  <a:pt x="1578063" y="1092037"/>
                </a:lnTo>
                <a:lnTo>
                  <a:pt x="1618452" y="1121447"/>
                </a:lnTo>
                <a:lnTo>
                  <a:pt x="1658699" y="1151016"/>
                </a:lnTo>
                <a:lnTo>
                  <a:pt x="1698385" y="1181242"/>
                </a:lnTo>
                <a:lnTo>
                  <a:pt x="1737092" y="1212619"/>
                </a:lnTo>
                <a:lnTo>
                  <a:pt x="1772640" y="1244923"/>
                </a:lnTo>
                <a:lnTo>
                  <a:pt x="1806550" y="1279166"/>
                </a:lnTo>
                <a:lnTo>
                  <a:pt x="1839781" y="1314224"/>
                </a:lnTo>
                <a:lnTo>
                  <a:pt x="1873293" y="1348973"/>
                </a:lnTo>
                <a:lnTo>
                  <a:pt x="1880272" y="1355438"/>
                </a:lnTo>
                <a:lnTo>
                  <a:pt x="1887537" y="1361546"/>
                </a:lnTo>
                <a:lnTo>
                  <a:pt x="1895089" y="1367296"/>
                </a:lnTo>
                <a:lnTo>
                  <a:pt x="1902927" y="1372688"/>
                </a:lnTo>
                <a:lnTo>
                  <a:pt x="1943435" y="1407324"/>
                </a:lnTo>
                <a:lnTo>
                  <a:pt x="1966685" y="1446098"/>
                </a:lnTo>
                <a:lnTo>
                  <a:pt x="1973594" y="1491999"/>
                </a:lnTo>
                <a:lnTo>
                  <a:pt x="1965076" y="1548019"/>
                </a:lnTo>
                <a:lnTo>
                  <a:pt x="1931220" y="1583286"/>
                </a:lnTo>
                <a:lnTo>
                  <a:pt x="1895775" y="1585364"/>
                </a:lnTo>
                <a:lnTo>
                  <a:pt x="1867094" y="1577060"/>
                </a:lnTo>
                <a:lnTo>
                  <a:pt x="1841433" y="1559466"/>
                </a:lnTo>
                <a:lnTo>
                  <a:pt x="1779896" y="1499146"/>
                </a:lnTo>
                <a:lnTo>
                  <a:pt x="1742608" y="1466670"/>
                </a:lnTo>
                <a:lnTo>
                  <a:pt x="1703780" y="1435658"/>
                </a:lnTo>
                <a:lnTo>
                  <a:pt x="1664006" y="1405527"/>
                </a:lnTo>
                <a:lnTo>
                  <a:pt x="1623881" y="1375691"/>
                </a:lnTo>
                <a:lnTo>
                  <a:pt x="1583999" y="1345566"/>
                </a:lnTo>
                <a:lnTo>
                  <a:pt x="1544956" y="1314566"/>
                </a:lnTo>
                <a:lnTo>
                  <a:pt x="1506155" y="1282094"/>
                </a:lnTo>
                <a:lnTo>
                  <a:pt x="1467787" y="1249095"/>
                </a:lnTo>
                <a:lnTo>
                  <a:pt x="1429728" y="1215721"/>
                </a:lnTo>
                <a:lnTo>
                  <a:pt x="1316164" y="1114869"/>
                </a:lnTo>
                <a:lnTo>
                  <a:pt x="1267584" y="1070913"/>
                </a:lnTo>
                <a:lnTo>
                  <a:pt x="1214365" y="1021943"/>
                </a:lnTo>
                <a:lnTo>
                  <a:pt x="1213394" y="1078075"/>
                </a:lnTo>
                <a:lnTo>
                  <a:pt x="1211314" y="1186843"/>
                </a:lnTo>
                <a:lnTo>
                  <a:pt x="1210463" y="1239979"/>
                </a:lnTo>
                <a:lnTo>
                  <a:pt x="1209908" y="1292614"/>
                </a:lnTo>
                <a:lnTo>
                  <a:pt x="1209777" y="1344999"/>
                </a:lnTo>
                <a:lnTo>
                  <a:pt x="1211088" y="1400701"/>
                </a:lnTo>
                <a:lnTo>
                  <a:pt x="1213641" y="1456469"/>
                </a:lnTo>
                <a:lnTo>
                  <a:pt x="1215750" y="1512143"/>
                </a:lnTo>
                <a:lnTo>
                  <a:pt x="1215733" y="1567563"/>
                </a:lnTo>
                <a:lnTo>
                  <a:pt x="1211907" y="1622567"/>
                </a:lnTo>
                <a:lnTo>
                  <a:pt x="1211455" y="1633084"/>
                </a:lnTo>
                <a:lnTo>
                  <a:pt x="1211568" y="1643580"/>
                </a:lnTo>
                <a:lnTo>
                  <a:pt x="1212245" y="1654054"/>
                </a:lnTo>
                <a:lnTo>
                  <a:pt x="1213553" y="1665418"/>
                </a:lnTo>
                <a:lnTo>
                  <a:pt x="1214277" y="1673010"/>
                </a:lnTo>
                <a:lnTo>
                  <a:pt x="1214670" y="1680611"/>
                </a:lnTo>
                <a:lnTo>
                  <a:pt x="1214730" y="1688222"/>
                </a:lnTo>
                <a:lnTo>
                  <a:pt x="1212897" y="1732442"/>
                </a:lnTo>
                <a:lnTo>
                  <a:pt x="1206775" y="1773286"/>
                </a:lnTo>
                <a:lnTo>
                  <a:pt x="1193676" y="1810885"/>
                </a:lnTo>
                <a:lnTo>
                  <a:pt x="1171188" y="1837751"/>
                </a:lnTo>
                <a:lnTo>
                  <a:pt x="1145586" y="1859651"/>
                </a:lnTo>
                <a:lnTo>
                  <a:pt x="1116162" y="1874669"/>
                </a:lnTo>
                <a:close/>
              </a:path>
            </a:pathLst>
          </a:custGeom>
          <a:solidFill>
            <a:srgbClr val="FFB61C"/>
          </a:solidFill>
        </p:spPr>
        <p:txBody>
          <a:bodyPr wrap="square" lIns="0" tIns="0" rIns="0" bIns="0" rtlCol="0"/>
          <a:lstStyle/>
          <a:p>
            <a:endParaRPr/>
          </a:p>
        </p:txBody>
      </p:sp>
      <p:grpSp>
        <p:nvGrpSpPr>
          <p:cNvPr id="6" name="object 6"/>
          <p:cNvGrpSpPr/>
          <p:nvPr/>
        </p:nvGrpSpPr>
        <p:grpSpPr>
          <a:xfrm>
            <a:off x="0" y="0"/>
            <a:ext cx="4840067" cy="6607682"/>
            <a:chOff x="0" y="0"/>
            <a:chExt cx="4840067" cy="6607682"/>
          </a:xfrm>
        </p:grpSpPr>
        <p:pic>
          <p:nvPicPr>
            <p:cNvPr id="7" name="object 7"/>
            <p:cNvPicPr/>
            <p:nvPr/>
          </p:nvPicPr>
          <p:blipFill>
            <a:blip r:embed="rId2" cstate="print"/>
            <a:stretch>
              <a:fillRect/>
            </a:stretch>
          </p:blipFill>
          <p:spPr>
            <a:xfrm>
              <a:off x="0" y="0"/>
              <a:ext cx="4840067" cy="4982451"/>
            </a:xfrm>
            <a:prstGeom prst="rect">
              <a:avLst/>
            </a:prstGeom>
          </p:spPr>
        </p:pic>
        <p:sp>
          <p:nvSpPr>
            <p:cNvPr id="8" name="object 8"/>
            <p:cNvSpPr/>
            <p:nvPr/>
          </p:nvSpPr>
          <p:spPr>
            <a:xfrm>
              <a:off x="0" y="4786502"/>
              <a:ext cx="1561465" cy="1821180"/>
            </a:xfrm>
            <a:custGeom>
              <a:avLst/>
              <a:gdLst/>
              <a:ahLst/>
              <a:cxnLst/>
              <a:rect l="l" t="t" r="r" b="b"/>
              <a:pathLst>
                <a:path w="1561465" h="1821179">
                  <a:moveTo>
                    <a:pt x="336145" y="606474"/>
                  </a:moveTo>
                  <a:lnTo>
                    <a:pt x="186917" y="623358"/>
                  </a:lnTo>
                  <a:lnTo>
                    <a:pt x="190820" y="571129"/>
                  </a:lnTo>
                  <a:lnTo>
                    <a:pt x="194573" y="521639"/>
                  </a:lnTo>
                  <a:lnTo>
                    <a:pt x="198028" y="473963"/>
                  </a:lnTo>
                  <a:lnTo>
                    <a:pt x="201034" y="427176"/>
                  </a:lnTo>
                  <a:lnTo>
                    <a:pt x="203674" y="378512"/>
                  </a:lnTo>
                  <a:lnTo>
                    <a:pt x="206037" y="329832"/>
                  </a:lnTo>
                  <a:lnTo>
                    <a:pt x="208332" y="281147"/>
                  </a:lnTo>
                  <a:lnTo>
                    <a:pt x="210765" y="232472"/>
                  </a:lnTo>
                  <a:lnTo>
                    <a:pt x="213546" y="183818"/>
                  </a:lnTo>
                  <a:lnTo>
                    <a:pt x="216011" y="145094"/>
                  </a:lnTo>
                  <a:lnTo>
                    <a:pt x="218985" y="106381"/>
                  </a:lnTo>
                  <a:lnTo>
                    <a:pt x="223059" y="67830"/>
                  </a:lnTo>
                  <a:lnTo>
                    <a:pt x="228825" y="29594"/>
                  </a:lnTo>
                  <a:lnTo>
                    <a:pt x="267879" y="0"/>
                  </a:lnTo>
                  <a:lnTo>
                    <a:pt x="286924" y="3825"/>
                  </a:lnTo>
                  <a:lnTo>
                    <a:pt x="320923" y="79148"/>
                  </a:lnTo>
                  <a:lnTo>
                    <a:pt x="330052" y="131012"/>
                  </a:lnTo>
                  <a:lnTo>
                    <a:pt x="336548" y="183021"/>
                  </a:lnTo>
                  <a:lnTo>
                    <a:pt x="340721" y="235158"/>
                  </a:lnTo>
                  <a:lnTo>
                    <a:pt x="342879" y="287408"/>
                  </a:lnTo>
                  <a:lnTo>
                    <a:pt x="343329" y="339755"/>
                  </a:lnTo>
                  <a:lnTo>
                    <a:pt x="342381" y="392185"/>
                  </a:lnTo>
                  <a:lnTo>
                    <a:pt x="340342" y="444683"/>
                  </a:lnTo>
                  <a:lnTo>
                    <a:pt x="337520" y="497231"/>
                  </a:lnTo>
                  <a:lnTo>
                    <a:pt x="334224" y="549816"/>
                  </a:lnTo>
                  <a:lnTo>
                    <a:pt x="334128" y="582768"/>
                  </a:lnTo>
                  <a:lnTo>
                    <a:pt x="335856" y="603080"/>
                  </a:lnTo>
                  <a:lnTo>
                    <a:pt x="336145" y="606474"/>
                  </a:lnTo>
                  <a:close/>
                </a:path>
                <a:path w="1561465" h="1821179">
                  <a:moveTo>
                    <a:pt x="651528" y="712499"/>
                  </a:moveTo>
                  <a:lnTo>
                    <a:pt x="346923" y="746962"/>
                  </a:lnTo>
                  <a:lnTo>
                    <a:pt x="476010" y="647471"/>
                  </a:lnTo>
                  <a:lnTo>
                    <a:pt x="517974" y="613439"/>
                  </a:lnTo>
                  <a:lnTo>
                    <a:pt x="558490" y="577890"/>
                  </a:lnTo>
                  <a:lnTo>
                    <a:pt x="594085" y="544515"/>
                  </a:lnTo>
                  <a:lnTo>
                    <a:pt x="629201" y="510621"/>
                  </a:lnTo>
                  <a:lnTo>
                    <a:pt x="663950" y="476330"/>
                  </a:lnTo>
                  <a:lnTo>
                    <a:pt x="836091" y="303117"/>
                  </a:lnTo>
                  <a:lnTo>
                    <a:pt x="874675" y="277319"/>
                  </a:lnTo>
                  <a:lnTo>
                    <a:pt x="916469" y="269571"/>
                  </a:lnTo>
                  <a:lnTo>
                    <a:pt x="956456" y="279581"/>
                  </a:lnTo>
                  <a:lnTo>
                    <a:pt x="989624" y="307061"/>
                  </a:lnTo>
                  <a:lnTo>
                    <a:pt x="998251" y="334082"/>
                  </a:lnTo>
                  <a:lnTo>
                    <a:pt x="993135" y="368872"/>
                  </a:lnTo>
                  <a:lnTo>
                    <a:pt x="976278" y="404407"/>
                  </a:lnTo>
                  <a:lnTo>
                    <a:pt x="949687" y="433661"/>
                  </a:lnTo>
                  <a:lnTo>
                    <a:pt x="829353" y="548108"/>
                  </a:lnTo>
                  <a:lnTo>
                    <a:pt x="651528" y="712499"/>
                  </a:lnTo>
                  <a:close/>
                </a:path>
                <a:path w="1561465" h="1821179">
                  <a:moveTo>
                    <a:pt x="600581" y="759224"/>
                  </a:moveTo>
                  <a:lnTo>
                    <a:pt x="154415" y="809705"/>
                  </a:lnTo>
                  <a:lnTo>
                    <a:pt x="0" y="660737"/>
                  </a:lnTo>
                  <a:lnTo>
                    <a:pt x="0" y="457614"/>
                  </a:lnTo>
                  <a:lnTo>
                    <a:pt x="25262" y="478655"/>
                  </a:lnTo>
                  <a:lnTo>
                    <a:pt x="97849" y="540139"/>
                  </a:lnTo>
                  <a:lnTo>
                    <a:pt x="118536" y="558447"/>
                  </a:lnTo>
                  <a:lnTo>
                    <a:pt x="139531" y="578134"/>
                  </a:lnTo>
                  <a:lnTo>
                    <a:pt x="161952" y="599629"/>
                  </a:lnTo>
                  <a:lnTo>
                    <a:pt x="186917" y="623358"/>
                  </a:lnTo>
                  <a:lnTo>
                    <a:pt x="336145" y="606474"/>
                  </a:lnTo>
                  <a:lnTo>
                    <a:pt x="336947" y="615908"/>
                  </a:lnTo>
                  <a:lnTo>
                    <a:pt x="339102" y="633879"/>
                  </a:lnTo>
                  <a:lnTo>
                    <a:pt x="344329" y="682345"/>
                  </a:lnTo>
                  <a:lnTo>
                    <a:pt x="346288" y="728230"/>
                  </a:lnTo>
                  <a:lnTo>
                    <a:pt x="346884" y="745816"/>
                  </a:lnTo>
                  <a:lnTo>
                    <a:pt x="346923" y="746962"/>
                  </a:lnTo>
                  <a:lnTo>
                    <a:pt x="651528" y="712499"/>
                  </a:lnTo>
                  <a:lnTo>
                    <a:pt x="600581" y="759224"/>
                  </a:lnTo>
                  <a:close/>
                </a:path>
                <a:path w="1561465" h="1821179">
                  <a:moveTo>
                    <a:pt x="0" y="1248816"/>
                  </a:moveTo>
                  <a:lnTo>
                    <a:pt x="0" y="1050850"/>
                  </a:lnTo>
                  <a:lnTo>
                    <a:pt x="88880" y="975046"/>
                  </a:lnTo>
                  <a:lnTo>
                    <a:pt x="0" y="971027"/>
                  </a:lnTo>
                  <a:lnTo>
                    <a:pt x="0" y="819613"/>
                  </a:lnTo>
                  <a:lnTo>
                    <a:pt x="0" y="818961"/>
                  </a:lnTo>
                  <a:lnTo>
                    <a:pt x="6666" y="818859"/>
                  </a:lnTo>
                  <a:lnTo>
                    <a:pt x="56513" y="816234"/>
                  </a:lnTo>
                  <a:lnTo>
                    <a:pt x="154415" y="809705"/>
                  </a:lnTo>
                  <a:lnTo>
                    <a:pt x="600581" y="759224"/>
                  </a:lnTo>
                  <a:lnTo>
                    <a:pt x="546450" y="809092"/>
                  </a:lnTo>
                  <a:lnTo>
                    <a:pt x="762253" y="814317"/>
                  </a:lnTo>
                  <a:lnTo>
                    <a:pt x="814785" y="816347"/>
                  </a:lnTo>
                  <a:lnTo>
                    <a:pt x="867081" y="819207"/>
                  </a:lnTo>
                  <a:lnTo>
                    <a:pt x="1023657" y="830717"/>
                  </a:lnTo>
                  <a:lnTo>
                    <a:pt x="1284244" y="854813"/>
                  </a:lnTo>
                  <a:lnTo>
                    <a:pt x="1338763" y="860997"/>
                  </a:lnTo>
                  <a:lnTo>
                    <a:pt x="1393074" y="868555"/>
                  </a:lnTo>
                  <a:lnTo>
                    <a:pt x="1407589" y="870952"/>
                  </a:lnTo>
                  <a:lnTo>
                    <a:pt x="341277" y="991597"/>
                  </a:lnTo>
                  <a:lnTo>
                    <a:pt x="340335" y="1046061"/>
                  </a:lnTo>
                  <a:lnTo>
                    <a:pt x="339310" y="1099636"/>
                  </a:lnTo>
                  <a:lnTo>
                    <a:pt x="160666" y="1119848"/>
                  </a:lnTo>
                  <a:lnTo>
                    <a:pt x="42988" y="1214772"/>
                  </a:lnTo>
                  <a:lnTo>
                    <a:pt x="3520" y="1246095"/>
                  </a:lnTo>
                  <a:lnTo>
                    <a:pt x="0" y="1248816"/>
                  </a:lnTo>
                  <a:close/>
                </a:path>
                <a:path w="1561465" h="1821179">
                  <a:moveTo>
                    <a:pt x="1036845" y="1536270"/>
                  </a:moveTo>
                  <a:lnTo>
                    <a:pt x="1002452" y="1538286"/>
                  </a:lnTo>
                  <a:lnTo>
                    <a:pt x="974623" y="1530229"/>
                  </a:lnTo>
                  <a:lnTo>
                    <a:pt x="949725" y="1513158"/>
                  </a:lnTo>
                  <a:lnTo>
                    <a:pt x="890014" y="1454629"/>
                  </a:lnTo>
                  <a:lnTo>
                    <a:pt x="853696" y="1423007"/>
                  </a:lnTo>
                  <a:lnTo>
                    <a:pt x="816158" y="1393026"/>
                  </a:lnTo>
                  <a:lnTo>
                    <a:pt x="777551" y="1363779"/>
                  </a:lnTo>
                  <a:lnTo>
                    <a:pt x="738632" y="1334840"/>
                  </a:lnTo>
                  <a:lnTo>
                    <a:pt x="699935" y="1305609"/>
                  </a:lnTo>
                  <a:lnTo>
                    <a:pt x="662051" y="1275530"/>
                  </a:lnTo>
                  <a:lnTo>
                    <a:pt x="624403" y="1244022"/>
                  </a:lnTo>
                  <a:lnTo>
                    <a:pt x="587174" y="1212003"/>
                  </a:lnTo>
                  <a:lnTo>
                    <a:pt x="550245" y="1179620"/>
                  </a:lnTo>
                  <a:lnTo>
                    <a:pt x="481885" y="1118876"/>
                  </a:lnTo>
                  <a:lnTo>
                    <a:pt x="440053" y="1081763"/>
                  </a:lnTo>
                  <a:lnTo>
                    <a:pt x="416682" y="1060836"/>
                  </a:lnTo>
                  <a:lnTo>
                    <a:pt x="341277" y="991597"/>
                  </a:lnTo>
                  <a:lnTo>
                    <a:pt x="1407589" y="870952"/>
                  </a:lnTo>
                  <a:lnTo>
                    <a:pt x="1447176" y="877488"/>
                  </a:lnTo>
                  <a:lnTo>
                    <a:pt x="1460890" y="880111"/>
                  </a:lnTo>
                  <a:lnTo>
                    <a:pt x="592597" y="978352"/>
                  </a:lnTo>
                  <a:lnTo>
                    <a:pt x="627667" y="1008264"/>
                  </a:lnTo>
                  <a:lnTo>
                    <a:pt x="641806" y="1020132"/>
                  </a:lnTo>
                  <a:lnTo>
                    <a:pt x="655253" y="1030747"/>
                  </a:lnTo>
                  <a:lnTo>
                    <a:pt x="694031" y="1059502"/>
                  </a:lnTo>
                  <a:lnTo>
                    <a:pt x="772416" y="1116836"/>
                  </a:lnTo>
                  <a:lnTo>
                    <a:pt x="810924" y="1146165"/>
                  </a:lnTo>
                  <a:lnTo>
                    <a:pt x="848482" y="1176610"/>
                  </a:lnTo>
                  <a:lnTo>
                    <a:pt x="882974" y="1207954"/>
                  </a:lnTo>
                  <a:lnTo>
                    <a:pt x="915877" y="1241181"/>
                  </a:lnTo>
                  <a:lnTo>
                    <a:pt x="948121" y="1275198"/>
                  </a:lnTo>
                  <a:lnTo>
                    <a:pt x="980638" y="1308915"/>
                  </a:lnTo>
                  <a:lnTo>
                    <a:pt x="987410" y="1315188"/>
                  </a:lnTo>
                  <a:lnTo>
                    <a:pt x="994459" y="1321115"/>
                  </a:lnTo>
                  <a:lnTo>
                    <a:pt x="1001787" y="1326694"/>
                  </a:lnTo>
                  <a:lnTo>
                    <a:pt x="1009392" y="1331925"/>
                  </a:lnTo>
                  <a:lnTo>
                    <a:pt x="1048697" y="1365533"/>
                  </a:lnTo>
                  <a:lnTo>
                    <a:pt x="1071257" y="1403156"/>
                  </a:lnTo>
                  <a:lnTo>
                    <a:pt x="1077960" y="1447694"/>
                  </a:lnTo>
                  <a:lnTo>
                    <a:pt x="1069725" y="1501852"/>
                  </a:lnTo>
                  <a:lnTo>
                    <a:pt x="1069695" y="1502050"/>
                  </a:lnTo>
                  <a:lnTo>
                    <a:pt x="1036845" y="1536270"/>
                  </a:lnTo>
                  <a:close/>
                </a:path>
                <a:path w="1561465" h="1821179">
                  <a:moveTo>
                    <a:pt x="1488595" y="1042664"/>
                  </a:moveTo>
                  <a:lnTo>
                    <a:pt x="1469911" y="1043762"/>
                  </a:lnTo>
                  <a:lnTo>
                    <a:pt x="1451247" y="1043879"/>
                  </a:lnTo>
                  <a:lnTo>
                    <a:pt x="1432602" y="1043013"/>
                  </a:lnTo>
                  <a:lnTo>
                    <a:pt x="1413977" y="1041165"/>
                  </a:lnTo>
                  <a:lnTo>
                    <a:pt x="1368046" y="1038383"/>
                  </a:lnTo>
                  <a:lnTo>
                    <a:pt x="1320456" y="1034430"/>
                  </a:lnTo>
                  <a:lnTo>
                    <a:pt x="1271866" y="1029496"/>
                  </a:lnTo>
                  <a:lnTo>
                    <a:pt x="1222937" y="1023773"/>
                  </a:lnTo>
                  <a:lnTo>
                    <a:pt x="1174328" y="1017450"/>
                  </a:lnTo>
                  <a:lnTo>
                    <a:pt x="1126062" y="1010622"/>
                  </a:lnTo>
                  <a:lnTo>
                    <a:pt x="1075992" y="1003056"/>
                  </a:lnTo>
                  <a:lnTo>
                    <a:pt x="985401" y="988097"/>
                  </a:lnTo>
                  <a:lnTo>
                    <a:pt x="914472" y="975420"/>
                  </a:lnTo>
                  <a:lnTo>
                    <a:pt x="850053" y="963068"/>
                  </a:lnTo>
                  <a:lnTo>
                    <a:pt x="807128" y="963638"/>
                  </a:lnTo>
                  <a:lnTo>
                    <a:pt x="764092" y="967291"/>
                  </a:lnTo>
                  <a:lnTo>
                    <a:pt x="720871" y="972181"/>
                  </a:lnTo>
                  <a:lnTo>
                    <a:pt x="677875" y="976414"/>
                  </a:lnTo>
                  <a:lnTo>
                    <a:pt x="660292" y="977354"/>
                  </a:lnTo>
                  <a:lnTo>
                    <a:pt x="592597" y="978352"/>
                  </a:lnTo>
                  <a:lnTo>
                    <a:pt x="1460890" y="880111"/>
                  </a:lnTo>
                  <a:lnTo>
                    <a:pt x="1501069" y="887796"/>
                  </a:lnTo>
                  <a:lnTo>
                    <a:pt x="1549179" y="916480"/>
                  </a:lnTo>
                  <a:lnTo>
                    <a:pt x="1561414" y="970346"/>
                  </a:lnTo>
                  <a:lnTo>
                    <a:pt x="1561434" y="971127"/>
                  </a:lnTo>
                  <a:lnTo>
                    <a:pt x="1555943" y="997221"/>
                  </a:lnTo>
                  <a:lnTo>
                    <a:pt x="1545192" y="1018791"/>
                  </a:lnTo>
                  <a:lnTo>
                    <a:pt x="1524353" y="1034413"/>
                  </a:lnTo>
                  <a:lnTo>
                    <a:pt x="1488595" y="1042664"/>
                  </a:lnTo>
                  <a:close/>
                </a:path>
                <a:path w="1561465" h="1821179">
                  <a:moveTo>
                    <a:pt x="245990" y="1819000"/>
                  </a:moveTo>
                  <a:lnTo>
                    <a:pt x="186609" y="1802832"/>
                  </a:lnTo>
                  <a:lnTo>
                    <a:pt x="167419" y="1758553"/>
                  </a:lnTo>
                  <a:lnTo>
                    <a:pt x="162856" y="1705034"/>
                  </a:lnTo>
                  <a:lnTo>
                    <a:pt x="161809" y="1654163"/>
                  </a:lnTo>
                  <a:lnTo>
                    <a:pt x="160923" y="1603290"/>
                  </a:lnTo>
                  <a:lnTo>
                    <a:pt x="160199" y="1552413"/>
                  </a:lnTo>
                  <a:lnTo>
                    <a:pt x="159635" y="1501534"/>
                  </a:lnTo>
                  <a:lnTo>
                    <a:pt x="159232" y="1450652"/>
                  </a:lnTo>
                  <a:lnTo>
                    <a:pt x="158993" y="1400421"/>
                  </a:lnTo>
                  <a:lnTo>
                    <a:pt x="158908" y="1348879"/>
                  </a:lnTo>
                  <a:lnTo>
                    <a:pt x="158988" y="1297989"/>
                  </a:lnTo>
                  <a:lnTo>
                    <a:pt x="159228" y="1247095"/>
                  </a:lnTo>
                  <a:lnTo>
                    <a:pt x="160905" y="1217135"/>
                  </a:lnTo>
                  <a:lnTo>
                    <a:pt x="164797" y="1187184"/>
                  </a:lnTo>
                  <a:lnTo>
                    <a:pt x="169640" y="1157241"/>
                  </a:lnTo>
                  <a:lnTo>
                    <a:pt x="174169" y="1127302"/>
                  </a:lnTo>
                  <a:lnTo>
                    <a:pt x="160666" y="1119848"/>
                  </a:lnTo>
                  <a:lnTo>
                    <a:pt x="339310" y="1099636"/>
                  </a:lnTo>
                  <a:lnTo>
                    <a:pt x="338276" y="1154180"/>
                  </a:lnTo>
                  <a:lnTo>
                    <a:pt x="337491" y="1203157"/>
                  </a:lnTo>
                  <a:lnTo>
                    <a:pt x="336952" y="1254230"/>
                  </a:lnTo>
                  <a:lnTo>
                    <a:pt x="336825" y="1305059"/>
                  </a:lnTo>
                  <a:lnTo>
                    <a:pt x="338098" y="1359107"/>
                  </a:lnTo>
                  <a:lnTo>
                    <a:pt x="340574" y="1413219"/>
                  </a:lnTo>
                  <a:lnTo>
                    <a:pt x="342621" y="1467240"/>
                  </a:lnTo>
                  <a:lnTo>
                    <a:pt x="342605" y="1521014"/>
                  </a:lnTo>
                  <a:lnTo>
                    <a:pt x="338892" y="1574385"/>
                  </a:lnTo>
                  <a:lnTo>
                    <a:pt x="338454" y="1584589"/>
                  </a:lnTo>
                  <a:lnTo>
                    <a:pt x="338563" y="1594773"/>
                  </a:lnTo>
                  <a:lnTo>
                    <a:pt x="339220" y="1604936"/>
                  </a:lnTo>
                  <a:lnTo>
                    <a:pt x="340489" y="1615963"/>
                  </a:lnTo>
                  <a:lnTo>
                    <a:pt x="341192" y="1623329"/>
                  </a:lnTo>
                  <a:lnTo>
                    <a:pt x="341573" y="1630705"/>
                  </a:lnTo>
                  <a:lnTo>
                    <a:pt x="341631" y="1638090"/>
                  </a:lnTo>
                  <a:lnTo>
                    <a:pt x="341367" y="1645485"/>
                  </a:lnTo>
                  <a:lnTo>
                    <a:pt x="333912" y="1720627"/>
                  </a:lnTo>
                  <a:lnTo>
                    <a:pt x="321203" y="1757111"/>
                  </a:lnTo>
                  <a:lnTo>
                    <a:pt x="274540" y="1804428"/>
                  </a:lnTo>
                  <a:lnTo>
                    <a:pt x="245990" y="1819000"/>
                  </a:lnTo>
                  <a:close/>
                </a:path>
              </a:pathLst>
            </a:custGeom>
            <a:solidFill>
              <a:srgbClr val="F4DFA6"/>
            </a:solidFill>
          </p:spPr>
          <p:txBody>
            <a:bodyPr wrap="square" lIns="0" tIns="0" rIns="0" bIns="0" rtlCol="0"/>
            <a:lstStyle/>
            <a:p>
              <a:endParaRPr/>
            </a:p>
          </p:txBody>
        </p:sp>
      </p:grpSp>
      <p:grpSp>
        <p:nvGrpSpPr>
          <p:cNvPr id="10" name="object 10"/>
          <p:cNvGrpSpPr/>
          <p:nvPr/>
        </p:nvGrpSpPr>
        <p:grpSpPr>
          <a:xfrm>
            <a:off x="13759031" y="4040621"/>
            <a:ext cx="4528968" cy="6246378"/>
            <a:chOff x="13759031" y="4040621"/>
            <a:chExt cx="4528968" cy="6246378"/>
          </a:xfrm>
        </p:grpSpPr>
        <p:pic>
          <p:nvPicPr>
            <p:cNvPr id="11" name="object 11"/>
            <p:cNvPicPr/>
            <p:nvPr/>
          </p:nvPicPr>
          <p:blipFill>
            <a:blip r:embed="rId3" cstate="print"/>
            <a:stretch>
              <a:fillRect/>
            </a:stretch>
          </p:blipFill>
          <p:spPr>
            <a:xfrm>
              <a:off x="13759031" y="4040621"/>
              <a:ext cx="4528968" cy="6246378"/>
            </a:xfrm>
            <a:prstGeom prst="rect">
              <a:avLst/>
            </a:prstGeom>
          </p:spPr>
        </p:pic>
        <p:sp>
          <p:nvSpPr>
            <p:cNvPr id="12" name="object 12"/>
            <p:cNvSpPr/>
            <p:nvPr/>
          </p:nvSpPr>
          <p:spPr>
            <a:xfrm>
              <a:off x="16043265" y="5431389"/>
              <a:ext cx="1045210" cy="1045210"/>
            </a:xfrm>
            <a:custGeom>
              <a:avLst/>
              <a:gdLst/>
              <a:ahLst/>
              <a:cxnLst/>
              <a:rect l="l" t="t" r="r" b="b"/>
              <a:pathLst>
                <a:path w="1045209" h="1045210">
                  <a:moveTo>
                    <a:pt x="483641" y="1044623"/>
                  </a:moveTo>
                  <a:lnTo>
                    <a:pt x="482904" y="1044565"/>
                  </a:lnTo>
                  <a:lnTo>
                    <a:pt x="479877" y="978690"/>
                  </a:lnTo>
                  <a:lnTo>
                    <a:pt x="475956" y="916583"/>
                  </a:lnTo>
                  <a:lnTo>
                    <a:pt x="470899" y="860800"/>
                  </a:lnTo>
                  <a:lnTo>
                    <a:pt x="464330" y="810902"/>
                  </a:lnTo>
                  <a:lnTo>
                    <a:pt x="455873" y="766447"/>
                  </a:lnTo>
                  <a:lnTo>
                    <a:pt x="445151" y="726996"/>
                  </a:lnTo>
                  <a:lnTo>
                    <a:pt x="415405" y="661343"/>
                  </a:lnTo>
                  <a:lnTo>
                    <a:pt x="372076" y="610419"/>
                  </a:lnTo>
                  <a:lnTo>
                    <a:pt x="312152" y="570703"/>
                  </a:lnTo>
                  <a:lnTo>
                    <a:pt x="275025" y="553947"/>
                  </a:lnTo>
                  <a:lnTo>
                    <a:pt x="232618" y="538672"/>
                  </a:lnTo>
                  <a:lnTo>
                    <a:pt x="184555" y="524437"/>
                  </a:lnTo>
                  <a:lnTo>
                    <a:pt x="130460" y="510802"/>
                  </a:lnTo>
                  <a:lnTo>
                    <a:pt x="69955" y="497327"/>
                  </a:lnTo>
                  <a:lnTo>
                    <a:pt x="0" y="483042"/>
                  </a:lnTo>
                  <a:lnTo>
                    <a:pt x="69008" y="479870"/>
                  </a:lnTo>
                  <a:lnTo>
                    <a:pt x="131225" y="475937"/>
                  </a:lnTo>
                  <a:lnTo>
                    <a:pt x="187093" y="470863"/>
                  </a:lnTo>
                  <a:lnTo>
                    <a:pt x="237055" y="464269"/>
                  </a:lnTo>
                  <a:lnTo>
                    <a:pt x="281553" y="455776"/>
                  </a:lnTo>
                  <a:lnTo>
                    <a:pt x="321032" y="445004"/>
                  </a:lnTo>
                  <a:lnTo>
                    <a:pt x="386702" y="415107"/>
                  </a:lnTo>
                  <a:lnTo>
                    <a:pt x="437610" y="371547"/>
                  </a:lnTo>
                  <a:lnTo>
                    <a:pt x="477301" y="311289"/>
                  </a:lnTo>
                  <a:lnTo>
                    <a:pt x="494048" y="273951"/>
                  </a:lnTo>
                  <a:lnTo>
                    <a:pt x="509319" y="231301"/>
                  </a:lnTo>
                  <a:lnTo>
                    <a:pt x="523559" y="182960"/>
                  </a:lnTo>
                  <a:lnTo>
                    <a:pt x="537211" y="128549"/>
                  </a:lnTo>
                  <a:lnTo>
                    <a:pt x="550716" y="67688"/>
                  </a:lnTo>
                  <a:lnTo>
                    <a:pt x="564519" y="0"/>
                  </a:lnTo>
                  <a:lnTo>
                    <a:pt x="567690" y="69009"/>
                  </a:lnTo>
                  <a:lnTo>
                    <a:pt x="571623" y="131226"/>
                  </a:lnTo>
                  <a:lnTo>
                    <a:pt x="576697" y="187093"/>
                  </a:lnTo>
                  <a:lnTo>
                    <a:pt x="583291" y="237055"/>
                  </a:lnTo>
                  <a:lnTo>
                    <a:pt x="591785" y="281553"/>
                  </a:lnTo>
                  <a:lnTo>
                    <a:pt x="602557" y="321032"/>
                  </a:lnTo>
                  <a:lnTo>
                    <a:pt x="632453" y="386702"/>
                  </a:lnTo>
                  <a:lnTo>
                    <a:pt x="676013" y="437610"/>
                  </a:lnTo>
                  <a:lnTo>
                    <a:pt x="736271" y="477300"/>
                  </a:lnTo>
                  <a:lnTo>
                    <a:pt x="773609" y="494047"/>
                  </a:lnTo>
                  <a:lnTo>
                    <a:pt x="816260" y="509319"/>
                  </a:lnTo>
                  <a:lnTo>
                    <a:pt x="864601" y="523559"/>
                  </a:lnTo>
                  <a:lnTo>
                    <a:pt x="919012" y="537211"/>
                  </a:lnTo>
                  <a:lnTo>
                    <a:pt x="979873" y="550716"/>
                  </a:lnTo>
                  <a:lnTo>
                    <a:pt x="1044623" y="563921"/>
                  </a:lnTo>
                  <a:lnTo>
                    <a:pt x="1044566" y="564657"/>
                  </a:lnTo>
                  <a:lnTo>
                    <a:pt x="978552" y="567691"/>
                  </a:lnTo>
                  <a:lnTo>
                    <a:pt x="916335" y="571623"/>
                  </a:lnTo>
                  <a:lnTo>
                    <a:pt x="860468" y="576697"/>
                  </a:lnTo>
                  <a:lnTo>
                    <a:pt x="810506" y="583291"/>
                  </a:lnTo>
                  <a:lnTo>
                    <a:pt x="766008" y="591785"/>
                  </a:lnTo>
                  <a:lnTo>
                    <a:pt x="726529" y="602557"/>
                  </a:lnTo>
                  <a:lnTo>
                    <a:pt x="660859" y="632453"/>
                  </a:lnTo>
                  <a:lnTo>
                    <a:pt x="609951" y="676014"/>
                  </a:lnTo>
                  <a:lnTo>
                    <a:pt x="570260" y="736271"/>
                  </a:lnTo>
                  <a:lnTo>
                    <a:pt x="553513" y="773610"/>
                  </a:lnTo>
                  <a:lnTo>
                    <a:pt x="538241" y="816260"/>
                  </a:lnTo>
                  <a:lnTo>
                    <a:pt x="524001" y="864601"/>
                  </a:lnTo>
                  <a:lnTo>
                    <a:pt x="510350" y="919012"/>
                  </a:lnTo>
                  <a:lnTo>
                    <a:pt x="496844" y="979873"/>
                  </a:lnTo>
                  <a:lnTo>
                    <a:pt x="483641" y="1044623"/>
                  </a:lnTo>
                  <a:close/>
                </a:path>
              </a:pathLst>
            </a:custGeom>
            <a:solidFill>
              <a:srgbClr val="F6CB73"/>
            </a:solidFill>
          </p:spPr>
          <p:txBody>
            <a:bodyPr wrap="square" lIns="0" tIns="0" rIns="0" bIns="0" rtlCol="0"/>
            <a:lstStyle/>
            <a:p>
              <a:endParaRPr/>
            </a:p>
          </p:txBody>
        </p:sp>
      </p:grpSp>
      <p:sp>
        <p:nvSpPr>
          <p:cNvPr id="15" name="TextBox 14">
            <a:extLst>
              <a:ext uri="{FF2B5EF4-FFF2-40B4-BE49-F238E27FC236}">
                <a16:creationId xmlns:a16="http://schemas.microsoft.com/office/drawing/2014/main" id="{A78710CF-62E5-2015-A446-3CDC993EDC10}"/>
              </a:ext>
            </a:extLst>
          </p:cNvPr>
          <p:cNvSpPr txBox="1"/>
          <p:nvPr/>
        </p:nvSpPr>
        <p:spPr>
          <a:xfrm>
            <a:off x="5061653" y="175866"/>
            <a:ext cx="10542905" cy="2862322"/>
          </a:xfrm>
          <a:prstGeom prst="rect">
            <a:avLst/>
          </a:prstGeom>
          <a:noFill/>
        </p:spPr>
        <p:txBody>
          <a:bodyPr wrap="square" rtlCol="0">
            <a:spAutoFit/>
          </a:bodyPr>
          <a:lstStyle/>
          <a:p>
            <a:pPr algn="ctr"/>
            <a:r>
              <a:rPr lang="en-US" sz="6000" dirty="0">
                <a:solidFill>
                  <a:schemeClr val="bg1"/>
                </a:solidFill>
                <a:latin typeface="Verdana" panose="020B0604030504040204" pitchFamily="34" charset="0"/>
                <a:ea typeface="Verdana" panose="020B0604030504040204" pitchFamily="34" charset="0"/>
              </a:rPr>
              <a:t>Join relevant tables to find the category-wise distribution of pizzas</a:t>
            </a:r>
            <a:r>
              <a:rPr lang="en-US" dirty="0"/>
              <a:t>.</a:t>
            </a:r>
            <a:endParaRPr lang="en-IN" dirty="0"/>
          </a:p>
        </p:txBody>
      </p:sp>
      <p:pic>
        <p:nvPicPr>
          <p:cNvPr id="17" name="Picture 16">
            <a:extLst>
              <a:ext uri="{FF2B5EF4-FFF2-40B4-BE49-F238E27FC236}">
                <a16:creationId xmlns:a16="http://schemas.microsoft.com/office/drawing/2014/main" id="{D062973F-A718-FDD6-CBB2-EE14CF1FDC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1654" y="3611834"/>
            <a:ext cx="7497854" cy="2065066"/>
          </a:xfrm>
          <a:prstGeom prst="rect">
            <a:avLst/>
          </a:prstGeom>
        </p:spPr>
      </p:pic>
      <p:pic>
        <p:nvPicPr>
          <p:cNvPr id="19" name="Picture 18">
            <a:extLst>
              <a:ext uri="{FF2B5EF4-FFF2-40B4-BE49-F238E27FC236}">
                <a16:creationId xmlns:a16="http://schemas.microsoft.com/office/drawing/2014/main" id="{1DD24414-CCDC-82CA-1BC9-B9124D4323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1653" y="6161873"/>
            <a:ext cx="4988093" cy="23344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61653" y="175866"/>
            <a:ext cx="10541000" cy="2609850"/>
          </a:xfrm>
          <a:custGeom>
            <a:avLst/>
            <a:gdLst/>
            <a:ahLst/>
            <a:cxnLst/>
            <a:rect l="l" t="t" r="r" b="b"/>
            <a:pathLst>
              <a:path w="10541000" h="2609850">
                <a:moveTo>
                  <a:pt x="10467517" y="2609697"/>
                </a:moveTo>
                <a:lnTo>
                  <a:pt x="76200" y="2609697"/>
                </a:lnTo>
                <a:lnTo>
                  <a:pt x="61264" y="2608219"/>
                </a:lnTo>
                <a:lnTo>
                  <a:pt x="22318" y="2587378"/>
                </a:lnTo>
                <a:lnTo>
                  <a:pt x="1477" y="2548432"/>
                </a:lnTo>
                <a:lnTo>
                  <a:pt x="0" y="2533497"/>
                </a:lnTo>
                <a:lnTo>
                  <a:pt x="0" y="76200"/>
                </a:lnTo>
                <a:lnTo>
                  <a:pt x="12802" y="33924"/>
                </a:lnTo>
                <a:lnTo>
                  <a:pt x="47039" y="5800"/>
                </a:lnTo>
                <a:lnTo>
                  <a:pt x="10467517" y="0"/>
                </a:lnTo>
                <a:lnTo>
                  <a:pt x="10482452" y="1477"/>
                </a:lnTo>
                <a:lnTo>
                  <a:pt x="10521398" y="22318"/>
                </a:lnTo>
                <a:lnTo>
                  <a:pt x="10540730" y="56299"/>
                </a:lnTo>
                <a:lnTo>
                  <a:pt x="10540730" y="2553398"/>
                </a:lnTo>
                <a:lnTo>
                  <a:pt x="10521398" y="2587378"/>
                </a:lnTo>
                <a:lnTo>
                  <a:pt x="10482452" y="2608219"/>
                </a:lnTo>
                <a:lnTo>
                  <a:pt x="10467517" y="2609697"/>
                </a:lnTo>
                <a:close/>
              </a:path>
            </a:pathLst>
          </a:custGeom>
          <a:solidFill>
            <a:srgbClr val="F7B31F"/>
          </a:solidFill>
        </p:spPr>
        <p:txBody>
          <a:bodyPr wrap="square" lIns="0" tIns="0" rIns="0" bIns="0" rtlCol="0"/>
          <a:lstStyle/>
          <a:p>
            <a:endParaRPr/>
          </a:p>
        </p:txBody>
      </p:sp>
      <p:grpSp>
        <p:nvGrpSpPr>
          <p:cNvPr id="3" name="object 3"/>
          <p:cNvGrpSpPr/>
          <p:nvPr/>
        </p:nvGrpSpPr>
        <p:grpSpPr>
          <a:xfrm>
            <a:off x="0" y="0"/>
            <a:ext cx="18287999" cy="10286999"/>
            <a:chOff x="0" y="0"/>
            <a:chExt cx="18287999" cy="10286999"/>
          </a:xfrm>
        </p:grpSpPr>
        <p:pic>
          <p:nvPicPr>
            <p:cNvPr id="4" name="object 4"/>
            <p:cNvPicPr/>
            <p:nvPr/>
          </p:nvPicPr>
          <p:blipFill>
            <a:blip r:embed="rId2" cstate="print"/>
            <a:stretch>
              <a:fillRect/>
            </a:stretch>
          </p:blipFill>
          <p:spPr>
            <a:xfrm>
              <a:off x="13759031" y="4040621"/>
              <a:ext cx="4528968" cy="6246378"/>
            </a:xfrm>
            <a:prstGeom prst="rect">
              <a:avLst/>
            </a:prstGeom>
          </p:spPr>
        </p:pic>
        <p:pic>
          <p:nvPicPr>
            <p:cNvPr id="5" name="object 5"/>
            <p:cNvPicPr/>
            <p:nvPr/>
          </p:nvPicPr>
          <p:blipFill>
            <a:blip r:embed="rId3" cstate="print"/>
            <a:stretch>
              <a:fillRect/>
            </a:stretch>
          </p:blipFill>
          <p:spPr>
            <a:xfrm>
              <a:off x="0" y="0"/>
              <a:ext cx="4840067" cy="4982451"/>
            </a:xfrm>
            <a:prstGeom prst="rect">
              <a:avLst/>
            </a:prstGeom>
          </p:spPr>
        </p:pic>
        <p:sp>
          <p:nvSpPr>
            <p:cNvPr id="6" name="object 6"/>
            <p:cNvSpPr/>
            <p:nvPr/>
          </p:nvSpPr>
          <p:spPr>
            <a:xfrm>
              <a:off x="16043265" y="5431389"/>
              <a:ext cx="1045210" cy="1045210"/>
            </a:xfrm>
            <a:custGeom>
              <a:avLst/>
              <a:gdLst/>
              <a:ahLst/>
              <a:cxnLst/>
              <a:rect l="l" t="t" r="r" b="b"/>
              <a:pathLst>
                <a:path w="1045209" h="1045210">
                  <a:moveTo>
                    <a:pt x="483641" y="1044623"/>
                  </a:moveTo>
                  <a:lnTo>
                    <a:pt x="482904" y="1044565"/>
                  </a:lnTo>
                  <a:lnTo>
                    <a:pt x="479877" y="978690"/>
                  </a:lnTo>
                  <a:lnTo>
                    <a:pt x="475956" y="916583"/>
                  </a:lnTo>
                  <a:lnTo>
                    <a:pt x="470899" y="860800"/>
                  </a:lnTo>
                  <a:lnTo>
                    <a:pt x="464330" y="810902"/>
                  </a:lnTo>
                  <a:lnTo>
                    <a:pt x="455873" y="766447"/>
                  </a:lnTo>
                  <a:lnTo>
                    <a:pt x="445151" y="726996"/>
                  </a:lnTo>
                  <a:lnTo>
                    <a:pt x="415405" y="661343"/>
                  </a:lnTo>
                  <a:lnTo>
                    <a:pt x="372076" y="610419"/>
                  </a:lnTo>
                  <a:lnTo>
                    <a:pt x="312152" y="570703"/>
                  </a:lnTo>
                  <a:lnTo>
                    <a:pt x="275025" y="553947"/>
                  </a:lnTo>
                  <a:lnTo>
                    <a:pt x="232618" y="538672"/>
                  </a:lnTo>
                  <a:lnTo>
                    <a:pt x="184555" y="524437"/>
                  </a:lnTo>
                  <a:lnTo>
                    <a:pt x="130460" y="510802"/>
                  </a:lnTo>
                  <a:lnTo>
                    <a:pt x="69955" y="497327"/>
                  </a:lnTo>
                  <a:lnTo>
                    <a:pt x="0" y="483042"/>
                  </a:lnTo>
                  <a:lnTo>
                    <a:pt x="69008" y="479870"/>
                  </a:lnTo>
                  <a:lnTo>
                    <a:pt x="131225" y="475937"/>
                  </a:lnTo>
                  <a:lnTo>
                    <a:pt x="187093" y="470863"/>
                  </a:lnTo>
                  <a:lnTo>
                    <a:pt x="237055" y="464269"/>
                  </a:lnTo>
                  <a:lnTo>
                    <a:pt x="281553" y="455776"/>
                  </a:lnTo>
                  <a:lnTo>
                    <a:pt x="321032" y="445004"/>
                  </a:lnTo>
                  <a:lnTo>
                    <a:pt x="386702" y="415107"/>
                  </a:lnTo>
                  <a:lnTo>
                    <a:pt x="437610" y="371547"/>
                  </a:lnTo>
                  <a:lnTo>
                    <a:pt x="477301" y="311289"/>
                  </a:lnTo>
                  <a:lnTo>
                    <a:pt x="494048" y="273951"/>
                  </a:lnTo>
                  <a:lnTo>
                    <a:pt x="509319" y="231301"/>
                  </a:lnTo>
                  <a:lnTo>
                    <a:pt x="523559" y="182960"/>
                  </a:lnTo>
                  <a:lnTo>
                    <a:pt x="537211" y="128549"/>
                  </a:lnTo>
                  <a:lnTo>
                    <a:pt x="550716" y="67688"/>
                  </a:lnTo>
                  <a:lnTo>
                    <a:pt x="564519" y="0"/>
                  </a:lnTo>
                  <a:lnTo>
                    <a:pt x="567690" y="69009"/>
                  </a:lnTo>
                  <a:lnTo>
                    <a:pt x="571623" y="131226"/>
                  </a:lnTo>
                  <a:lnTo>
                    <a:pt x="576697" y="187093"/>
                  </a:lnTo>
                  <a:lnTo>
                    <a:pt x="583291" y="237055"/>
                  </a:lnTo>
                  <a:lnTo>
                    <a:pt x="591785" y="281553"/>
                  </a:lnTo>
                  <a:lnTo>
                    <a:pt x="602557" y="321032"/>
                  </a:lnTo>
                  <a:lnTo>
                    <a:pt x="632453" y="386702"/>
                  </a:lnTo>
                  <a:lnTo>
                    <a:pt x="676013" y="437610"/>
                  </a:lnTo>
                  <a:lnTo>
                    <a:pt x="736271" y="477300"/>
                  </a:lnTo>
                  <a:lnTo>
                    <a:pt x="773609" y="494047"/>
                  </a:lnTo>
                  <a:lnTo>
                    <a:pt x="816260" y="509319"/>
                  </a:lnTo>
                  <a:lnTo>
                    <a:pt x="864601" y="523559"/>
                  </a:lnTo>
                  <a:lnTo>
                    <a:pt x="919012" y="537211"/>
                  </a:lnTo>
                  <a:lnTo>
                    <a:pt x="979873" y="550716"/>
                  </a:lnTo>
                  <a:lnTo>
                    <a:pt x="1044623" y="563921"/>
                  </a:lnTo>
                  <a:lnTo>
                    <a:pt x="1044566" y="564657"/>
                  </a:lnTo>
                  <a:lnTo>
                    <a:pt x="978552" y="567691"/>
                  </a:lnTo>
                  <a:lnTo>
                    <a:pt x="916335" y="571623"/>
                  </a:lnTo>
                  <a:lnTo>
                    <a:pt x="860468" y="576697"/>
                  </a:lnTo>
                  <a:lnTo>
                    <a:pt x="810506" y="583291"/>
                  </a:lnTo>
                  <a:lnTo>
                    <a:pt x="766008" y="591785"/>
                  </a:lnTo>
                  <a:lnTo>
                    <a:pt x="726529" y="602557"/>
                  </a:lnTo>
                  <a:lnTo>
                    <a:pt x="660859" y="632453"/>
                  </a:lnTo>
                  <a:lnTo>
                    <a:pt x="609951" y="676014"/>
                  </a:lnTo>
                  <a:lnTo>
                    <a:pt x="570260" y="736271"/>
                  </a:lnTo>
                  <a:lnTo>
                    <a:pt x="553513" y="773610"/>
                  </a:lnTo>
                  <a:lnTo>
                    <a:pt x="538241" y="816260"/>
                  </a:lnTo>
                  <a:lnTo>
                    <a:pt x="524001" y="864601"/>
                  </a:lnTo>
                  <a:lnTo>
                    <a:pt x="510350" y="919012"/>
                  </a:lnTo>
                  <a:lnTo>
                    <a:pt x="496844" y="979873"/>
                  </a:lnTo>
                  <a:lnTo>
                    <a:pt x="483641" y="1044623"/>
                  </a:lnTo>
                  <a:close/>
                </a:path>
              </a:pathLst>
            </a:custGeom>
            <a:solidFill>
              <a:srgbClr val="F6CB73"/>
            </a:solidFill>
          </p:spPr>
          <p:txBody>
            <a:bodyPr wrap="square" lIns="0" tIns="0" rIns="0" bIns="0" rtlCol="0"/>
            <a:lstStyle/>
            <a:p>
              <a:endParaRPr/>
            </a:p>
          </p:txBody>
        </p:sp>
        <p:sp>
          <p:nvSpPr>
            <p:cNvPr id="7" name="object 7"/>
            <p:cNvSpPr/>
            <p:nvPr/>
          </p:nvSpPr>
          <p:spPr>
            <a:xfrm>
              <a:off x="0" y="4786502"/>
              <a:ext cx="1561465" cy="1821180"/>
            </a:xfrm>
            <a:custGeom>
              <a:avLst/>
              <a:gdLst/>
              <a:ahLst/>
              <a:cxnLst/>
              <a:rect l="l" t="t" r="r" b="b"/>
              <a:pathLst>
                <a:path w="1561465" h="1821179">
                  <a:moveTo>
                    <a:pt x="336145" y="606474"/>
                  </a:moveTo>
                  <a:lnTo>
                    <a:pt x="186917" y="623358"/>
                  </a:lnTo>
                  <a:lnTo>
                    <a:pt x="190820" y="571129"/>
                  </a:lnTo>
                  <a:lnTo>
                    <a:pt x="194573" y="521639"/>
                  </a:lnTo>
                  <a:lnTo>
                    <a:pt x="198028" y="473963"/>
                  </a:lnTo>
                  <a:lnTo>
                    <a:pt x="201034" y="427176"/>
                  </a:lnTo>
                  <a:lnTo>
                    <a:pt x="203674" y="378512"/>
                  </a:lnTo>
                  <a:lnTo>
                    <a:pt x="206037" y="329832"/>
                  </a:lnTo>
                  <a:lnTo>
                    <a:pt x="208332" y="281147"/>
                  </a:lnTo>
                  <a:lnTo>
                    <a:pt x="210765" y="232472"/>
                  </a:lnTo>
                  <a:lnTo>
                    <a:pt x="213546" y="183818"/>
                  </a:lnTo>
                  <a:lnTo>
                    <a:pt x="216011" y="145094"/>
                  </a:lnTo>
                  <a:lnTo>
                    <a:pt x="218985" y="106381"/>
                  </a:lnTo>
                  <a:lnTo>
                    <a:pt x="223059" y="67830"/>
                  </a:lnTo>
                  <a:lnTo>
                    <a:pt x="228825" y="29594"/>
                  </a:lnTo>
                  <a:lnTo>
                    <a:pt x="267879" y="0"/>
                  </a:lnTo>
                  <a:lnTo>
                    <a:pt x="286924" y="3825"/>
                  </a:lnTo>
                  <a:lnTo>
                    <a:pt x="320923" y="79148"/>
                  </a:lnTo>
                  <a:lnTo>
                    <a:pt x="330052" y="131012"/>
                  </a:lnTo>
                  <a:lnTo>
                    <a:pt x="336548" y="183021"/>
                  </a:lnTo>
                  <a:lnTo>
                    <a:pt x="340721" y="235158"/>
                  </a:lnTo>
                  <a:lnTo>
                    <a:pt x="342879" y="287408"/>
                  </a:lnTo>
                  <a:lnTo>
                    <a:pt x="343329" y="339755"/>
                  </a:lnTo>
                  <a:lnTo>
                    <a:pt x="342381" y="392185"/>
                  </a:lnTo>
                  <a:lnTo>
                    <a:pt x="340342" y="444683"/>
                  </a:lnTo>
                  <a:lnTo>
                    <a:pt x="337520" y="497231"/>
                  </a:lnTo>
                  <a:lnTo>
                    <a:pt x="334224" y="549816"/>
                  </a:lnTo>
                  <a:lnTo>
                    <a:pt x="334128" y="582768"/>
                  </a:lnTo>
                  <a:lnTo>
                    <a:pt x="335856" y="603080"/>
                  </a:lnTo>
                  <a:lnTo>
                    <a:pt x="336145" y="606474"/>
                  </a:lnTo>
                  <a:close/>
                </a:path>
                <a:path w="1561465" h="1821179">
                  <a:moveTo>
                    <a:pt x="651528" y="712499"/>
                  </a:moveTo>
                  <a:lnTo>
                    <a:pt x="346923" y="746962"/>
                  </a:lnTo>
                  <a:lnTo>
                    <a:pt x="476010" y="647471"/>
                  </a:lnTo>
                  <a:lnTo>
                    <a:pt x="517974" y="613439"/>
                  </a:lnTo>
                  <a:lnTo>
                    <a:pt x="558490" y="577890"/>
                  </a:lnTo>
                  <a:lnTo>
                    <a:pt x="594085" y="544515"/>
                  </a:lnTo>
                  <a:lnTo>
                    <a:pt x="629201" y="510621"/>
                  </a:lnTo>
                  <a:lnTo>
                    <a:pt x="663950" y="476330"/>
                  </a:lnTo>
                  <a:lnTo>
                    <a:pt x="836091" y="303117"/>
                  </a:lnTo>
                  <a:lnTo>
                    <a:pt x="874675" y="277319"/>
                  </a:lnTo>
                  <a:lnTo>
                    <a:pt x="916469" y="269571"/>
                  </a:lnTo>
                  <a:lnTo>
                    <a:pt x="956456" y="279581"/>
                  </a:lnTo>
                  <a:lnTo>
                    <a:pt x="989624" y="307061"/>
                  </a:lnTo>
                  <a:lnTo>
                    <a:pt x="998251" y="334082"/>
                  </a:lnTo>
                  <a:lnTo>
                    <a:pt x="993135" y="368872"/>
                  </a:lnTo>
                  <a:lnTo>
                    <a:pt x="976278" y="404407"/>
                  </a:lnTo>
                  <a:lnTo>
                    <a:pt x="949687" y="433661"/>
                  </a:lnTo>
                  <a:lnTo>
                    <a:pt x="829353" y="548108"/>
                  </a:lnTo>
                  <a:lnTo>
                    <a:pt x="651528" y="712499"/>
                  </a:lnTo>
                  <a:close/>
                </a:path>
                <a:path w="1561465" h="1821179">
                  <a:moveTo>
                    <a:pt x="600581" y="759224"/>
                  </a:moveTo>
                  <a:lnTo>
                    <a:pt x="154415" y="809705"/>
                  </a:lnTo>
                  <a:lnTo>
                    <a:pt x="0" y="660737"/>
                  </a:lnTo>
                  <a:lnTo>
                    <a:pt x="0" y="457614"/>
                  </a:lnTo>
                  <a:lnTo>
                    <a:pt x="25262" y="478655"/>
                  </a:lnTo>
                  <a:lnTo>
                    <a:pt x="97849" y="540139"/>
                  </a:lnTo>
                  <a:lnTo>
                    <a:pt x="118536" y="558447"/>
                  </a:lnTo>
                  <a:lnTo>
                    <a:pt x="139531" y="578134"/>
                  </a:lnTo>
                  <a:lnTo>
                    <a:pt x="161952" y="599629"/>
                  </a:lnTo>
                  <a:lnTo>
                    <a:pt x="186917" y="623358"/>
                  </a:lnTo>
                  <a:lnTo>
                    <a:pt x="336145" y="606474"/>
                  </a:lnTo>
                  <a:lnTo>
                    <a:pt x="336947" y="615908"/>
                  </a:lnTo>
                  <a:lnTo>
                    <a:pt x="339102" y="633879"/>
                  </a:lnTo>
                  <a:lnTo>
                    <a:pt x="344329" y="682345"/>
                  </a:lnTo>
                  <a:lnTo>
                    <a:pt x="346288" y="728230"/>
                  </a:lnTo>
                  <a:lnTo>
                    <a:pt x="346884" y="745816"/>
                  </a:lnTo>
                  <a:lnTo>
                    <a:pt x="346923" y="746962"/>
                  </a:lnTo>
                  <a:lnTo>
                    <a:pt x="651528" y="712499"/>
                  </a:lnTo>
                  <a:lnTo>
                    <a:pt x="600581" y="759224"/>
                  </a:lnTo>
                  <a:close/>
                </a:path>
                <a:path w="1561465" h="1821179">
                  <a:moveTo>
                    <a:pt x="0" y="1248816"/>
                  </a:moveTo>
                  <a:lnTo>
                    <a:pt x="0" y="1050850"/>
                  </a:lnTo>
                  <a:lnTo>
                    <a:pt x="88880" y="975046"/>
                  </a:lnTo>
                  <a:lnTo>
                    <a:pt x="0" y="971027"/>
                  </a:lnTo>
                  <a:lnTo>
                    <a:pt x="0" y="819613"/>
                  </a:lnTo>
                  <a:lnTo>
                    <a:pt x="0" y="818961"/>
                  </a:lnTo>
                  <a:lnTo>
                    <a:pt x="6666" y="818859"/>
                  </a:lnTo>
                  <a:lnTo>
                    <a:pt x="56513" y="816234"/>
                  </a:lnTo>
                  <a:lnTo>
                    <a:pt x="154415" y="809705"/>
                  </a:lnTo>
                  <a:lnTo>
                    <a:pt x="600581" y="759224"/>
                  </a:lnTo>
                  <a:lnTo>
                    <a:pt x="546450" y="809092"/>
                  </a:lnTo>
                  <a:lnTo>
                    <a:pt x="762253" y="814317"/>
                  </a:lnTo>
                  <a:lnTo>
                    <a:pt x="814785" y="816347"/>
                  </a:lnTo>
                  <a:lnTo>
                    <a:pt x="867081" y="819207"/>
                  </a:lnTo>
                  <a:lnTo>
                    <a:pt x="1023657" y="830717"/>
                  </a:lnTo>
                  <a:lnTo>
                    <a:pt x="1284244" y="854813"/>
                  </a:lnTo>
                  <a:lnTo>
                    <a:pt x="1338763" y="860997"/>
                  </a:lnTo>
                  <a:lnTo>
                    <a:pt x="1393074" y="868555"/>
                  </a:lnTo>
                  <a:lnTo>
                    <a:pt x="1407589" y="870952"/>
                  </a:lnTo>
                  <a:lnTo>
                    <a:pt x="341277" y="991597"/>
                  </a:lnTo>
                  <a:lnTo>
                    <a:pt x="340335" y="1046061"/>
                  </a:lnTo>
                  <a:lnTo>
                    <a:pt x="339310" y="1099636"/>
                  </a:lnTo>
                  <a:lnTo>
                    <a:pt x="160666" y="1119848"/>
                  </a:lnTo>
                  <a:lnTo>
                    <a:pt x="42988" y="1214772"/>
                  </a:lnTo>
                  <a:lnTo>
                    <a:pt x="3520" y="1246095"/>
                  </a:lnTo>
                  <a:lnTo>
                    <a:pt x="0" y="1248816"/>
                  </a:lnTo>
                  <a:close/>
                </a:path>
                <a:path w="1561465" h="1821179">
                  <a:moveTo>
                    <a:pt x="1036845" y="1536270"/>
                  </a:moveTo>
                  <a:lnTo>
                    <a:pt x="1002452" y="1538286"/>
                  </a:lnTo>
                  <a:lnTo>
                    <a:pt x="974623" y="1530229"/>
                  </a:lnTo>
                  <a:lnTo>
                    <a:pt x="949725" y="1513158"/>
                  </a:lnTo>
                  <a:lnTo>
                    <a:pt x="890014" y="1454629"/>
                  </a:lnTo>
                  <a:lnTo>
                    <a:pt x="853696" y="1423007"/>
                  </a:lnTo>
                  <a:lnTo>
                    <a:pt x="816158" y="1393026"/>
                  </a:lnTo>
                  <a:lnTo>
                    <a:pt x="777551" y="1363779"/>
                  </a:lnTo>
                  <a:lnTo>
                    <a:pt x="738632" y="1334840"/>
                  </a:lnTo>
                  <a:lnTo>
                    <a:pt x="699935" y="1305609"/>
                  </a:lnTo>
                  <a:lnTo>
                    <a:pt x="662051" y="1275530"/>
                  </a:lnTo>
                  <a:lnTo>
                    <a:pt x="624403" y="1244022"/>
                  </a:lnTo>
                  <a:lnTo>
                    <a:pt x="587174" y="1212003"/>
                  </a:lnTo>
                  <a:lnTo>
                    <a:pt x="550245" y="1179620"/>
                  </a:lnTo>
                  <a:lnTo>
                    <a:pt x="481885" y="1118876"/>
                  </a:lnTo>
                  <a:lnTo>
                    <a:pt x="440053" y="1081763"/>
                  </a:lnTo>
                  <a:lnTo>
                    <a:pt x="416682" y="1060836"/>
                  </a:lnTo>
                  <a:lnTo>
                    <a:pt x="341277" y="991597"/>
                  </a:lnTo>
                  <a:lnTo>
                    <a:pt x="1407589" y="870952"/>
                  </a:lnTo>
                  <a:lnTo>
                    <a:pt x="1447176" y="877488"/>
                  </a:lnTo>
                  <a:lnTo>
                    <a:pt x="1460890" y="880111"/>
                  </a:lnTo>
                  <a:lnTo>
                    <a:pt x="592597" y="978352"/>
                  </a:lnTo>
                  <a:lnTo>
                    <a:pt x="627667" y="1008264"/>
                  </a:lnTo>
                  <a:lnTo>
                    <a:pt x="641806" y="1020132"/>
                  </a:lnTo>
                  <a:lnTo>
                    <a:pt x="655253" y="1030747"/>
                  </a:lnTo>
                  <a:lnTo>
                    <a:pt x="694031" y="1059502"/>
                  </a:lnTo>
                  <a:lnTo>
                    <a:pt x="772416" y="1116836"/>
                  </a:lnTo>
                  <a:lnTo>
                    <a:pt x="810924" y="1146165"/>
                  </a:lnTo>
                  <a:lnTo>
                    <a:pt x="848482" y="1176610"/>
                  </a:lnTo>
                  <a:lnTo>
                    <a:pt x="882974" y="1207954"/>
                  </a:lnTo>
                  <a:lnTo>
                    <a:pt x="915877" y="1241181"/>
                  </a:lnTo>
                  <a:lnTo>
                    <a:pt x="948121" y="1275198"/>
                  </a:lnTo>
                  <a:lnTo>
                    <a:pt x="980638" y="1308915"/>
                  </a:lnTo>
                  <a:lnTo>
                    <a:pt x="987410" y="1315188"/>
                  </a:lnTo>
                  <a:lnTo>
                    <a:pt x="994459" y="1321115"/>
                  </a:lnTo>
                  <a:lnTo>
                    <a:pt x="1001787" y="1326694"/>
                  </a:lnTo>
                  <a:lnTo>
                    <a:pt x="1009392" y="1331925"/>
                  </a:lnTo>
                  <a:lnTo>
                    <a:pt x="1048697" y="1365533"/>
                  </a:lnTo>
                  <a:lnTo>
                    <a:pt x="1071257" y="1403156"/>
                  </a:lnTo>
                  <a:lnTo>
                    <a:pt x="1077960" y="1447694"/>
                  </a:lnTo>
                  <a:lnTo>
                    <a:pt x="1069725" y="1501852"/>
                  </a:lnTo>
                  <a:lnTo>
                    <a:pt x="1069695" y="1502050"/>
                  </a:lnTo>
                  <a:lnTo>
                    <a:pt x="1036845" y="1536270"/>
                  </a:lnTo>
                  <a:close/>
                </a:path>
                <a:path w="1561465" h="1821179">
                  <a:moveTo>
                    <a:pt x="1488595" y="1042664"/>
                  </a:moveTo>
                  <a:lnTo>
                    <a:pt x="1469911" y="1043762"/>
                  </a:lnTo>
                  <a:lnTo>
                    <a:pt x="1451247" y="1043879"/>
                  </a:lnTo>
                  <a:lnTo>
                    <a:pt x="1432602" y="1043013"/>
                  </a:lnTo>
                  <a:lnTo>
                    <a:pt x="1413977" y="1041165"/>
                  </a:lnTo>
                  <a:lnTo>
                    <a:pt x="1368046" y="1038383"/>
                  </a:lnTo>
                  <a:lnTo>
                    <a:pt x="1320456" y="1034430"/>
                  </a:lnTo>
                  <a:lnTo>
                    <a:pt x="1271866" y="1029496"/>
                  </a:lnTo>
                  <a:lnTo>
                    <a:pt x="1222937" y="1023773"/>
                  </a:lnTo>
                  <a:lnTo>
                    <a:pt x="1174328" y="1017450"/>
                  </a:lnTo>
                  <a:lnTo>
                    <a:pt x="1126062" y="1010622"/>
                  </a:lnTo>
                  <a:lnTo>
                    <a:pt x="1075992" y="1003056"/>
                  </a:lnTo>
                  <a:lnTo>
                    <a:pt x="985401" y="988097"/>
                  </a:lnTo>
                  <a:lnTo>
                    <a:pt x="914472" y="975420"/>
                  </a:lnTo>
                  <a:lnTo>
                    <a:pt x="850053" y="963068"/>
                  </a:lnTo>
                  <a:lnTo>
                    <a:pt x="807128" y="963638"/>
                  </a:lnTo>
                  <a:lnTo>
                    <a:pt x="764092" y="967291"/>
                  </a:lnTo>
                  <a:lnTo>
                    <a:pt x="720871" y="972181"/>
                  </a:lnTo>
                  <a:lnTo>
                    <a:pt x="677875" y="976414"/>
                  </a:lnTo>
                  <a:lnTo>
                    <a:pt x="660292" y="977354"/>
                  </a:lnTo>
                  <a:lnTo>
                    <a:pt x="592597" y="978352"/>
                  </a:lnTo>
                  <a:lnTo>
                    <a:pt x="1460890" y="880111"/>
                  </a:lnTo>
                  <a:lnTo>
                    <a:pt x="1501069" y="887796"/>
                  </a:lnTo>
                  <a:lnTo>
                    <a:pt x="1549179" y="916480"/>
                  </a:lnTo>
                  <a:lnTo>
                    <a:pt x="1561414" y="970346"/>
                  </a:lnTo>
                  <a:lnTo>
                    <a:pt x="1561434" y="971127"/>
                  </a:lnTo>
                  <a:lnTo>
                    <a:pt x="1555943" y="997221"/>
                  </a:lnTo>
                  <a:lnTo>
                    <a:pt x="1545192" y="1018791"/>
                  </a:lnTo>
                  <a:lnTo>
                    <a:pt x="1524353" y="1034413"/>
                  </a:lnTo>
                  <a:lnTo>
                    <a:pt x="1488595" y="1042664"/>
                  </a:lnTo>
                  <a:close/>
                </a:path>
                <a:path w="1561465" h="1821179">
                  <a:moveTo>
                    <a:pt x="245990" y="1819000"/>
                  </a:moveTo>
                  <a:lnTo>
                    <a:pt x="186609" y="1802832"/>
                  </a:lnTo>
                  <a:lnTo>
                    <a:pt x="167419" y="1758553"/>
                  </a:lnTo>
                  <a:lnTo>
                    <a:pt x="162856" y="1705034"/>
                  </a:lnTo>
                  <a:lnTo>
                    <a:pt x="161809" y="1654163"/>
                  </a:lnTo>
                  <a:lnTo>
                    <a:pt x="160923" y="1603290"/>
                  </a:lnTo>
                  <a:lnTo>
                    <a:pt x="160199" y="1552413"/>
                  </a:lnTo>
                  <a:lnTo>
                    <a:pt x="159635" y="1501534"/>
                  </a:lnTo>
                  <a:lnTo>
                    <a:pt x="159232" y="1450652"/>
                  </a:lnTo>
                  <a:lnTo>
                    <a:pt x="158993" y="1400421"/>
                  </a:lnTo>
                  <a:lnTo>
                    <a:pt x="158908" y="1348879"/>
                  </a:lnTo>
                  <a:lnTo>
                    <a:pt x="158988" y="1297989"/>
                  </a:lnTo>
                  <a:lnTo>
                    <a:pt x="159228" y="1247095"/>
                  </a:lnTo>
                  <a:lnTo>
                    <a:pt x="160905" y="1217135"/>
                  </a:lnTo>
                  <a:lnTo>
                    <a:pt x="164797" y="1187184"/>
                  </a:lnTo>
                  <a:lnTo>
                    <a:pt x="169640" y="1157241"/>
                  </a:lnTo>
                  <a:lnTo>
                    <a:pt x="174169" y="1127302"/>
                  </a:lnTo>
                  <a:lnTo>
                    <a:pt x="160666" y="1119848"/>
                  </a:lnTo>
                  <a:lnTo>
                    <a:pt x="339310" y="1099636"/>
                  </a:lnTo>
                  <a:lnTo>
                    <a:pt x="338276" y="1154180"/>
                  </a:lnTo>
                  <a:lnTo>
                    <a:pt x="337491" y="1203157"/>
                  </a:lnTo>
                  <a:lnTo>
                    <a:pt x="336952" y="1254230"/>
                  </a:lnTo>
                  <a:lnTo>
                    <a:pt x="336825" y="1305059"/>
                  </a:lnTo>
                  <a:lnTo>
                    <a:pt x="338098" y="1359107"/>
                  </a:lnTo>
                  <a:lnTo>
                    <a:pt x="340574" y="1413219"/>
                  </a:lnTo>
                  <a:lnTo>
                    <a:pt x="342621" y="1467240"/>
                  </a:lnTo>
                  <a:lnTo>
                    <a:pt x="342605" y="1521014"/>
                  </a:lnTo>
                  <a:lnTo>
                    <a:pt x="338892" y="1574385"/>
                  </a:lnTo>
                  <a:lnTo>
                    <a:pt x="338454" y="1584589"/>
                  </a:lnTo>
                  <a:lnTo>
                    <a:pt x="338563" y="1594773"/>
                  </a:lnTo>
                  <a:lnTo>
                    <a:pt x="339220" y="1604936"/>
                  </a:lnTo>
                  <a:lnTo>
                    <a:pt x="340489" y="1615963"/>
                  </a:lnTo>
                  <a:lnTo>
                    <a:pt x="341192" y="1623329"/>
                  </a:lnTo>
                  <a:lnTo>
                    <a:pt x="341573" y="1630705"/>
                  </a:lnTo>
                  <a:lnTo>
                    <a:pt x="341631" y="1638090"/>
                  </a:lnTo>
                  <a:lnTo>
                    <a:pt x="341367" y="1645485"/>
                  </a:lnTo>
                  <a:lnTo>
                    <a:pt x="333912" y="1720627"/>
                  </a:lnTo>
                  <a:lnTo>
                    <a:pt x="321203" y="1757111"/>
                  </a:lnTo>
                  <a:lnTo>
                    <a:pt x="274540" y="1804428"/>
                  </a:lnTo>
                  <a:lnTo>
                    <a:pt x="245990" y="1819000"/>
                  </a:lnTo>
                  <a:close/>
                </a:path>
              </a:pathLst>
            </a:custGeom>
            <a:solidFill>
              <a:srgbClr val="F4DFA6"/>
            </a:solidFill>
          </p:spPr>
          <p:txBody>
            <a:bodyPr wrap="square" lIns="0" tIns="0" rIns="0" bIns="0" rtlCol="0"/>
            <a:lstStyle/>
            <a:p>
              <a:endParaRPr/>
            </a:p>
          </p:txBody>
        </p:sp>
      </p:grpSp>
      <p:sp>
        <p:nvSpPr>
          <p:cNvPr id="10" name="object 10"/>
          <p:cNvSpPr/>
          <p:nvPr/>
        </p:nvSpPr>
        <p:spPr>
          <a:xfrm>
            <a:off x="1327116" y="8239710"/>
            <a:ext cx="1047750" cy="1047750"/>
          </a:xfrm>
          <a:custGeom>
            <a:avLst/>
            <a:gdLst/>
            <a:ahLst/>
            <a:cxnLst/>
            <a:rect l="l" t="t" r="r" b="b"/>
            <a:pathLst>
              <a:path w="1047750" h="1047750">
                <a:moveTo>
                  <a:pt x="542268" y="1047195"/>
                </a:moveTo>
                <a:lnTo>
                  <a:pt x="541529" y="1047219"/>
                </a:lnTo>
                <a:lnTo>
                  <a:pt x="531303" y="982071"/>
                </a:lnTo>
                <a:lnTo>
                  <a:pt x="520598" y="920768"/>
                </a:lnTo>
                <a:lnTo>
                  <a:pt x="509459" y="865875"/>
                </a:lnTo>
                <a:lnTo>
                  <a:pt x="497462" y="816997"/>
                </a:lnTo>
                <a:lnTo>
                  <a:pt x="484185" y="773737"/>
                </a:lnTo>
                <a:lnTo>
                  <a:pt x="469204" y="735698"/>
                </a:lnTo>
                <a:lnTo>
                  <a:pt x="432442" y="673700"/>
                </a:lnTo>
                <a:lnTo>
                  <a:pt x="383794" y="627832"/>
                </a:lnTo>
                <a:lnTo>
                  <a:pt x="319879" y="594921"/>
                </a:lnTo>
                <a:lnTo>
                  <a:pt x="281139" y="582335"/>
                </a:lnTo>
                <a:lnTo>
                  <a:pt x="237314" y="571798"/>
                </a:lnTo>
                <a:lnTo>
                  <a:pt x="187981" y="562916"/>
                </a:lnTo>
                <a:lnTo>
                  <a:pt x="132717" y="555291"/>
                </a:lnTo>
                <a:lnTo>
                  <a:pt x="71100" y="548528"/>
                </a:lnTo>
                <a:lnTo>
                  <a:pt x="0" y="541994"/>
                </a:lnTo>
                <a:lnTo>
                  <a:pt x="68246" y="531280"/>
                </a:lnTo>
                <a:lnTo>
                  <a:pt x="129657" y="520553"/>
                </a:lnTo>
                <a:lnTo>
                  <a:pt x="184632" y="509387"/>
                </a:lnTo>
                <a:lnTo>
                  <a:pt x="233570" y="497358"/>
                </a:lnTo>
                <a:lnTo>
                  <a:pt x="276870" y="484039"/>
                </a:lnTo>
                <a:lnTo>
                  <a:pt x="314931" y="469006"/>
                </a:lnTo>
                <a:lnTo>
                  <a:pt x="376929" y="432093"/>
                </a:lnTo>
                <a:lnTo>
                  <a:pt x="422757" y="383217"/>
                </a:lnTo>
                <a:lnTo>
                  <a:pt x="455606" y="318972"/>
                </a:lnTo>
                <a:lnTo>
                  <a:pt x="468160" y="280024"/>
                </a:lnTo>
                <a:lnTo>
                  <a:pt x="478666" y="235957"/>
                </a:lnTo>
                <a:lnTo>
                  <a:pt x="487523" y="186347"/>
                </a:lnTo>
                <a:lnTo>
                  <a:pt x="495130" y="130767"/>
                </a:lnTo>
                <a:lnTo>
                  <a:pt x="501885" y="68793"/>
                </a:lnTo>
                <a:lnTo>
                  <a:pt x="508187" y="0"/>
                </a:lnTo>
                <a:lnTo>
                  <a:pt x="518901" y="68246"/>
                </a:lnTo>
                <a:lnTo>
                  <a:pt x="529628" y="129657"/>
                </a:lnTo>
                <a:lnTo>
                  <a:pt x="540793" y="184632"/>
                </a:lnTo>
                <a:lnTo>
                  <a:pt x="552823" y="233570"/>
                </a:lnTo>
                <a:lnTo>
                  <a:pt x="566141" y="276870"/>
                </a:lnTo>
                <a:lnTo>
                  <a:pt x="581175" y="314930"/>
                </a:lnTo>
                <a:lnTo>
                  <a:pt x="618087" y="376929"/>
                </a:lnTo>
                <a:lnTo>
                  <a:pt x="666964" y="422756"/>
                </a:lnTo>
                <a:lnTo>
                  <a:pt x="731208" y="455605"/>
                </a:lnTo>
                <a:lnTo>
                  <a:pt x="770157" y="468159"/>
                </a:lnTo>
                <a:lnTo>
                  <a:pt x="814224" y="478665"/>
                </a:lnTo>
                <a:lnTo>
                  <a:pt x="863834" y="487522"/>
                </a:lnTo>
                <a:lnTo>
                  <a:pt x="919414" y="495129"/>
                </a:lnTo>
                <a:lnTo>
                  <a:pt x="981388" y="501884"/>
                </a:lnTo>
                <a:lnTo>
                  <a:pt x="1047195" y="507913"/>
                </a:lnTo>
                <a:lnTo>
                  <a:pt x="1047219" y="508652"/>
                </a:lnTo>
                <a:lnTo>
                  <a:pt x="981936" y="518901"/>
                </a:lnTo>
                <a:lnTo>
                  <a:pt x="920524" y="529628"/>
                </a:lnTo>
                <a:lnTo>
                  <a:pt x="865549" y="540793"/>
                </a:lnTo>
                <a:lnTo>
                  <a:pt x="816611" y="552823"/>
                </a:lnTo>
                <a:lnTo>
                  <a:pt x="773311" y="566141"/>
                </a:lnTo>
                <a:lnTo>
                  <a:pt x="735251" y="581175"/>
                </a:lnTo>
                <a:lnTo>
                  <a:pt x="673252" y="618087"/>
                </a:lnTo>
                <a:lnTo>
                  <a:pt x="627424" y="666964"/>
                </a:lnTo>
                <a:lnTo>
                  <a:pt x="594576" y="731208"/>
                </a:lnTo>
                <a:lnTo>
                  <a:pt x="582021" y="770157"/>
                </a:lnTo>
                <a:lnTo>
                  <a:pt x="571515" y="814224"/>
                </a:lnTo>
                <a:lnTo>
                  <a:pt x="562658" y="863834"/>
                </a:lnTo>
                <a:lnTo>
                  <a:pt x="555052" y="919414"/>
                </a:lnTo>
                <a:lnTo>
                  <a:pt x="548297" y="981388"/>
                </a:lnTo>
                <a:lnTo>
                  <a:pt x="542268" y="1047195"/>
                </a:lnTo>
                <a:close/>
              </a:path>
            </a:pathLst>
          </a:custGeom>
          <a:solidFill>
            <a:srgbClr val="F6CB73"/>
          </a:solidFill>
        </p:spPr>
        <p:txBody>
          <a:bodyPr wrap="square" lIns="0" tIns="0" rIns="0" bIns="0" rtlCol="0"/>
          <a:lstStyle/>
          <a:p>
            <a:endParaRPr/>
          </a:p>
        </p:txBody>
      </p:sp>
      <p:sp>
        <p:nvSpPr>
          <p:cNvPr id="11" name="object 11"/>
          <p:cNvSpPr/>
          <p:nvPr/>
        </p:nvSpPr>
        <p:spPr>
          <a:xfrm>
            <a:off x="15721111" y="293575"/>
            <a:ext cx="2472055" cy="1876425"/>
          </a:xfrm>
          <a:custGeom>
            <a:avLst/>
            <a:gdLst/>
            <a:ahLst/>
            <a:cxnLst/>
            <a:rect l="l" t="t" r="r" b="b"/>
            <a:pathLst>
              <a:path w="2472055" h="1876425">
                <a:moveTo>
                  <a:pt x="1116162" y="1874669"/>
                </a:moveTo>
                <a:lnTo>
                  <a:pt x="1054964" y="1858005"/>
                </a:lnTo>
                <a:lnTo>
                  <a:pt x="1035186" y="1812371"/>
                </a:lnTo>
                <a:lnTo>
                  <a:pt x="1030483" y="1757215"/>
                </a:lnTo>
                <a:lnTo>
                  <a:pt x="1029405" y="1704787"/>
                </a:lnTo>
                <a:lnTo>
                  <a:pt x="1028492" y="1652357"/>
                </a:lnTo>
                <a:lnTo>
                  <a:pt x="1027745" y="1599924"/>
                </a:lnTo>
                <a:lnTo>
                  <a:pt x="1027164" y="1547487"/>
                </a:lnTo>
                <a:lnTo>
                  <a:pt x="1026748" y="1495048"/>
                </a:lnTo>
                <a:lnTo>
                  <a:pt x="1026499" y="1442606"/>
                </a:lnTo>
                <a:lnTo>
                  <a:pt x="1026415" y="1390160"/>
                </a:lnTo>
                <a:lnTo>
                  <a:pt x="1026497" y="1337712"/>
                </a:lnTo>
                <a:lnTo>
                  <a:pt x="1026745" y="1285261"/>
                </a:lnTo>
                <a:lnTo>
                  <a:pt x="1028473" y="1254384"/>
                </a:lnTo>
                <a:lnTo>
                  <a:pt x="1032484" y="1223517"/>
                </a:lnTo>
                <a:lnTo>
                  <a:pt x="1037475" y="1192657"/>
                </a:lnTo>
                <a:lnTo>
                  <a:pt x="1042142" y="1161801"/>
                </a:lnTo>
                <a:lnTo>
                  <a:pt x="1028227" y="1154120"/>
                </a:lnTo>
                <a:lnTo>
                  <a:pt x="987761" y="1186677"/>
                </a:lnTo>
                <a:lnTo>
                  <a:pt x="947389" y="1219358"/>
                </a:lnTo>
                <a:lnTo>
                  <a:pt x="906947" y="1251949"/>
                </a:lnTo>
                <a:lnTo>
                  <a:pt x="866271" y="1284230"/>
                </a:lnTo>
                <a:lnTo>
                  <a:pt x="825195" y="1315986"/>
                </a:lnTo>
                <a:lnTo>
                  <a:pt x="709937" y="1403646"/>
                </a:lnTo>
                <a:lnTo>
                  <a:pt x="671439" y="1432766"/>
                </a:lnTo>
                <a:lnTo>
                  <a:pt x="632852" y="1461763"/>
                </a:lnTo>
                <a:lnTo>
                  <a:pt x="594146" y="1490592"/>
                </a:lnTo>
                <a:lnTo>
                  <a:pt x="555292" y="1519208"/>
                </a:lnTo>
                <a:lnTo>
                  <a:pt x="516259" y="1547569"/>
                </a:lnTo>
                <a:lnTo>
                  <a:pt x="477017" y="1575630"/>
                </a:lnTo>
                <a:lnTo>
                  <a:pt x="437538" y="1603347"/>
                </a:lnTo>
                <a:lnTo>
                  <a:pt x="386567" y="1638314"/>
                </a:lnTo>
                <a:lnTo>
                  <a:pt x="347693" y="1646127"/>
                </a:lnTo>
                <a:lnTo>
                  <a:pt x="322908" y="1640649"/>
                </a:lnTo>
                <a:lnTo>
                  <a:pt x="314203" y="1635742"/>
                </a:lnTo>
                <a:lnTo>
                  <a:pt x="300637" y="1613883"/>
                </a:lnTo>
                <a:lnTo>
                  <a:pt x="307932" y="1597745"/>
                </a:lnTo>
                <a:lnTo>
                  <a:pt x="314862" y="1581209"/>
                </a:lnTo>
                <a:lnTo>
                  <a:pt x="368547" y="1520740"/>
                </a:lnTo>
                <a:lnTo>
                  <a:pt x="404127" y="1488717"/>
                </a:lnTo>
                <a:lnTo>
                  <a:pt x="439855" y="1456857"/>
                </a:lnTo>
                <a:lnTo>
                  <a:pt x="475692" y="1425115"/>
                </a:lnTo>
                <a:lnTo>
                  <a:pt x="583455" y="1330169"/>
                </a:lnTo>
                <a:lnTo>
                  <a:pt x="654620" y="1267151"/>
                </a:lnTo>
                <a:lnTo>
                  <a:pt x="760356" y="1173046"/>
                </a:lnTo>
                <a:lnTo>
                  <a:pt x="795649" y="1141733"/>
                </a:lnTo>
                <a:lnTo>
                  <a:pt x="831013" y="1110500"/>
                </a:lnTo>
                <a:lnTo>
                  <a:pt x="889084" y="1060374"/>
                </a:lnTo>
                <a:lnTo>
                  <a:pt x="954244" y="1004886"/>
                </a:lnTo>
                <a:lnTo>
                  <a:pt x="896185" y="1002190"/>
                </a:lnTo>
                <a:lnTo>
                  <a:pt x="840533" y="999792"/>
                </a:lnTo>
                <a:lnTo>
                  <a:pt x="786709" y="997335"/>
                </a:lnTo>
                <a:lnTo>
                  <a:pt x="734134" y="994463"/>
                </a:lnTo>
                <a:lnTo>
                  <a:pt x="682231" y="990819"/>
                </a:lnTo>
                <a:lnTo>
                  <a:pt x="628881" y="986322"/>
                </a:lnTo>
                <a:lnTo>
                  <a:pt x="575561" y="981460"/>
                </a:lnTo>
                <a:lnTo>
                  <a:pt x="522261" y="976352"/>
                </a:lnTo>
                <a:lnTo>
                  <a:pt x="415681" y="965874"/>
                </a:lnTo>
                <a:lnTo>
                  <a:pt x="362381" y="960742"/>
                </a:lnTo>
                <a:lnTo>
                  <a:pt x="309062" y="955841"/>
                </a:lnTo>
                <a:lnTo>
                  <a:pt x="280879" y="954513"/>
                </a:lnTo>
                <a:lnTo>
                  <a:pt x="252569" y="954382"/>
                </a:lnTo>
                <a:lnTo>
                  <a:pt x="224370" y="953743"/>
                </a:lnTo>
                <a:lnTo>
                  <a:pt x="196522" y="950890"/>
                </a:lnTo>
                <a:lnTo>
                  <a:pt x="160443" y="943823"/>
                </a:lnTo>
                <a:lnTo>
                  <a:pt x="124634" y="935116"/>
                </a:lnTo>
                <a:lnTo>
                  <a:pt x="88953" y="925646"/>
                </a:lnTo>
                <a:lnTo>
                  <a:pt x="53257" y="916293"/>
                </a:lnTo>
                <a:lnTo>
                  <a:pt x="46000" y="913737"/>
                </a:lnTo>
                <a:lnTo>
                  <a:pt x="38735" y="910602"/>
                </a:lnTo>
                <a:lnTo>
                  <a:pt x="31700" y="908267"/>
                </a:lnTo>
                <a:lnTo>
                  <a:pt x="25131" y="908108"/>
                </a:lnTo>
                <a:lnTo>
                  <a:pt x="0" y="870713"/>
                </a:lnTo>
                <a:lnTo>
                  <a:pt x="3209" y="845501"/>
                </a:lnTo>
                <a:lnTo>
                  <a:pt x="17669" y="831262"/>
                </a:lnTo>
                <a:lnTo>
                  <a:pt x="26287" y="826785"/>
                </a:lnTo>
                <a:lnTo>
                  <a:pt x="130116" y="827270"/>
                </a:lnTo>
                <a:lnTo>
                  <a:pt x="233945" y="828020"/>
                </a:lnTo>
                <a:lnTo>
                  <a:pt x="337770" y="829093"/>
                </a:lnTo>
                <a:lnTo>
                  <a:pt x="389680" y="829771"/>
                </a:lnTo>
                <a:lnTo>
                  <a:pt x="441589" y="830552"/>
                </a:lnTo>
                <a:lnTo>
                  <a:pt x="493495" y="831445"/>
                </a:lnTo>
                <a:lnTo>
                  <a:pt x="545398" y="832458"/>
                </a:lnTo>
                <a:lnTo>
                  <a:pt x="599915" y="834370"/>
                </a:lnTo>
                <a:lnTo>
                  <a:pt x="654411" y="837319"/>
                </a:lnTo>
                <a:lnTo>
                  <a:pt x="708898" y="840537"/>
                </a:lnTo>
                <a:lnTo>
                  <a:pt x="763388" y="843257"/>
                </a:lnTo>
                <a:lnTo>
                  <a:pt x="817895" y="844710"/>
                </a:lnTo>
                <a:lnTo>
                  <a:pt x="869514" y="843919"/>
                </a:lnTo>
                <a:lnTo>
                  <a:pt x="920886" y="841214"/>
                </a:lnTo>
                <a:lnTo>
                  <a:pt x="971736" y="837701"/>
                </a:lnTo>
                <a:lnTo>
                  <a:pt x="1021784" y="834485"/>
                </a:lnTo>
                <a:lnTo>
                  <a:pt x="981618" y="795628"/>
                </a:lnTo>
                <a:lnTo>
                  <a:pt x="903381" y="720318"/>
                </a:lnTo>
                <a:lnTo>
                  <a:pt x="865199" y="683446"/>
                </a:lnTo>
                <a:lnTo>
                  <a:pt x="827570" y="646819"/>
                </a:lnTo>
                <a:lnTo>
                  <a:pt x="790438" y="610227"/>
                </a:lnTo>
                <a:lnTo>
                  <a:pt x="753749" y="573462"/>
                </a:lnTo>
                <a:lnTo>
                  <a:pt x="720328" y="539608"/>
                </a:lnTo>
                <a:lnTo>
                  <a:pt x="687499" y="505182"/>
                </a:lnTo>
                <a:lnTo>
                  <a:pt x="656212" y="469514"/>
                </a:lnTo>
                <a:lnTo>
                  <a:pt x="627415" y="431931"/>
                </a:lnTo>
                <a:lnTo>
                  <a:pt x="602057" y="391763"/>
                </a:lnTo>
                <a:lnTo>
                  <a:pt x="581089" y="348339"/>
                </a:lnTo>
                <a:lnTo>
                  <a:pt x="565459" y="300987"/>
                </a:lnTo>
                <a:lnTo>
                  <a:pt x="565105" y="298189"/>
                </a:lnTo>
                <a:lnTo>
                  <a:pt x="565679" y="295377"/>
                </a:lnTo>
                <a:lnTo>
                  <a:pt x="574302" y="288995"/>
                </a:lnTo>
                <a:lnTo>
                  <a:pt x="625305" y="294777"/>
                </a:lnTo>
                <a:lnTo>
                  <a:pt x="668071" y="313461"/>
                </a:lnTo>
                <a:lnTo>
                  <a:pt x="705362" y="340418"/>
                </a:lnTo>
                <a:lnTo>
                  <a:pt x="739940" y="371018"/>
                </a:lnTo>
                <a:lnTo>
                  <a:pt x="774568" y="400633"/>
                </a:lnTo>
                <a:lnTo>
                  <a:pt x="813016" y="430987"/>
                </a:lnTo>
                <a:lnTo>
                  <a:pt x="851013" y="461932"/>
                </a:lnTo>
                <a:lnTo>
                  <a:pt x="888678" y="493303"/>
                </a:lnTo>
                <a:lnTo>
                  <a:pt x="926130" y="524937"/>
                </a:lnTo>
                <a:lnTo>
                  <a:pt x="963487" y="556669"/>
                </a:lnTo>
                <a:lnTo>
                  <a:pt x="1006445" y="595828"/>
                </a:lnTo>
                <a:lnTo>
                  <a:pt x="1029552" y="617980"/>
                </a:lnTo>
                <a:lnTo>
                  <a:pt x="1055281" y="642435"/>
                </a:lnTo>
                <a:lnTo>
                  <a:pt x="1063172" y="537604"/>
                </a:lnTo>
                <a:lnTo>
                  <a:pt x="1066732" y="488468"/>
                </a:lnTo>
                <a:lnTo>
                  <a:pt x="1069830" y="440249"/>
                </a:lnTo>
                <a:lnTo>
                  <a:pt x="1072551" y="390096"/>
                </a:lnTo>
                <a:lnTo>
                  <a:pt x="1077351" y="289752"/>
                </a:lnTo>
                <a:lnTo>
                  <a:pt x="1079859" y="239587"/>
                </a:lnTo>
                <a:lnTo>
                  <a:pt x="1082724" y="189444"/>
                </a:lnTo>
                <a:lnTo>
                  <a:pt x="1085265" y="149535"/>
                </a:lnTo>
                <a:lnTo>
                  <a:pt x="1088330" y="109636"/>
                </a:lnTo>
                <a:lnTo>
                  <a:pt x="1092529" y="69906"/>
                </a:lnTo>
                <a:lnTo>
                  <a:pt x="1098472" y="30499"/>
                </a:lnTo>
                <a:lnTo>
                  <a:pt x="1138721" y="0"/>
                </a:lnTo>
                <a:lnTo>
                  <a:pt x="1158348" y="3942"/>
                </a:lnTo>
                <a:lnTo>
                  <a:pt x="1192388" y="76718"/>
                </a:lnTo>
                <a:lnTo>
                  <a:pt x="1201297" y="125292"/>
                </a:lnTo>
                <a:lnTo>
                  <a:pt x="1207916" y="173990"/>
                </a:lnTo>
                <a:lnTo>
                  <a:pt x="1212485" y="222801"/>
                </a:lnTo>
                <a:lnTo>
                  <a:pt x="1215242" y="271713"/>
                </a:lnTo>
                <a:lnTo>
                  <a:pt x="1216426" y="320715"/>
                </a:lnTo>
                <a:lnTo>
                  <a:pt x="1216275" y="369793"/>
                </a:lnTo>
                <a:lnTo>
                  <a:pt x="1215027" y="418937"/>
                </a:lnTo>
                <a:lnTo>
                  <a:pt x="1212923" y="468135"/>
                </a:lnTo>
                <a:lnTo>
                  <a:pt x="1210199" y="517374"/>
                </a:lnTo>
                <a:lnTo>
                  <a:pt x="1207096" y="566643"/>
                </a:lnTo>
                <a:lnTo>
                  <a:pt x="1206998" y="600603"/>
                </a:lnTo>
                <a:lnTo>
                  <a:pt x="1209903" y="634758"/>
                </a:lnTo>
                <a:lnTo>
                  <a:pt x="1214008" y="669001"/>
                </a:lnTo>
                <a:lnTo>
                  <a:pt x="1217511" y="703227"/>
                </a:lnTo>
                <a:lnTo>
                  <a:pt x="1218404" y="717962"/>
                </a:lnTo>
                <a:lnTo>
                  <a:pt x="1219007" y="733477"/>
                </a:lnTo>
                <a:lnTo>
                  <a:pt x="1220184" y="769822"/>
                </a:lnTo>
                <a:lnTo>
                  <a:pt x="1257094" y="741105"/>
                </a:lnTo>
                <a:lnTo>
                  <a:pt x="1331214" y="684445"/>
                </a:lnTo>
                <a:lnTo>
                  <a:pt x="1367768" y="655727"/>
                </a:lnTo>
                <a:lnTo>
                  <a:pt x="1403548" y="626233"/>
                </a:lnTo>
                <a:lnTo>
                  <a:pt x="1438226" y="595576"/>
                </a:lnTo>
                <a:lnTo>
                  <a:pt x="1474910" y="561179"/>
                </a:lnTo>
                <a:lnTo>
                  <a:pt x="1511100" y="526248"/>
                </a:lnTo>
                <a:lnTo>
                  <a:pt x="1546913" y="490908"/>
                </a:lnTo>
                <a:lnTo>
                  <a:pt x="1582462" y="455282"/>
                </a:lnTo>
                <a:lnTo>
                  <a:pt x="1653229" y="383667"/>
                </a:lnTo>
                <a:lnTo>
                  <a:pt x="1688678" y="347926"/>
                </a:lnTo>
                <a:lnTo>
                  <a:pt x="1724323" y="312394"/>
                </a:lnTo>
                <a:lnTo>
                  <a:pt x="1764088" y="285806"/>
                </a:lnTo>
                <a:lnTo>
                  <a:pt x="1807160" y="277821"/>
                </a:lnTo>
                <a:lnTo>
                  <a:pt x="1848371" y="288138"/>
                </a:lnTo>
                <a:lnTo>
                  <a:pt x="1882554" y="316459"/>
                </a:lnTo>
                <a:lnTo>
                  <a:pt x="1891445" y="344306"/>
                </a:lnTo>
                <a:lnTo>
                  <a:pt x="1886172" y="380161"/>
                </a:lnTo>
                <a:lnTo>
                  <a:pt x="1868800" y="416783"/>
                </a:lnTo>
                <a:lnTo>
                  <a:pt x="1841395" y="446933"/>
                </a:lnTo>
                <a:lnTo>
                  <a:pt x="1755218" y="529173"/>
                </a:lnTo>
                <a:lnTo>
                  <a:pt x="1717378" y="564882"/>
                </a:lnTo>
                <a:lnTo>
                  <a:pt x="1679370" y="600413"/>
                </a:lnTo>
                <a:lnTo>
                  <a:pt x="1641227" y="635801"/>
                </a:lnTo>
                <a:lnTo>
                  <a:pt x="1564665" y="706289"/>
                </a:lnTo>
                <a:lnTo>
                  <a:pt x="1425817" y="833854"/>
                </a:lnTo>
                <a:lnTo>
                  <a:pt x="1474581" y="835125"/>
                </a:lnTo>
                <a:lnTo>
                  <a:pt x="1570122" y="837182"/>
                </a:lnTo>
                <a:lnTo>
                  <a:pt x="1617113" y="838320"/>
                </a:lnTo>
                <a:lnTo>
                  <a:pt x="1663728" y="839765"/>
                </a:lnTo>
                <a:lnTo>
                  <a:pt x="1710075" y="841692"/>
                </a:lnTo>
                <a:lnTo>
                  <a:pt x="1756261" y="844279"/>
                </a:lnTo>
                <a:lnTo>
                  <a:pt x="1810068" y="847917"/>
                </a:lnTo>
                <a:lnTo>
                  <a:pt x="1863858" y="851880"/>
                </a:lnTo>
                <a:lnTo>
                  <a:pt x="1917629" y="856140"/>
                </a:lnTo>
                <a:lnTo>
                  <a:pt x="1971381" y="860671"/>
                </a:lnTo>
                <a:lnTo>
                  <a:pt x="2025114" y="865447"/>
                </a:lnTo>
                <a:lnTo>
                  <a:pt x="2078827" y="870440"/>
                </a:lnTo>
                <a:lnTo>
                  <a:pt x="2132519" y="875625"/>
                </a:lnTo>
                <a:lnTo>
                  <a:pt x="2186190" y="880974"/>
                </a:lnTo>
                <a:lnTo>
                  <a:pt x="2242378" y="887347"/>
                </a:lnTo>
                <a:lnTo>
                  <a:pt x="2298351" y="895137"/>
                </a:lnTo>
                <a:lnTo>
                  <a:pt x="2354109" y="904343"/>
                </a:lnTo>
                <a:lnTo>
                  <a:pt x="2409651" y="914966"/>
                </a:lnTo>
                <a:lnTo>
                  <a:pt x="2459234" y="944528"/>
                </a:lnTo>
                <a:lnTo>
                  <a:pt x="2471864" y="1000847"/>
                </a:lnTo>
                <a:lnTo>
                  <a:pt x="2466204" y="1027740"/>
                </a:lnTo>
                <a:lnTo>
                  <a:pt x="2433647" y="1066071"/>
                </a:lnTo>
                <a:lnTo>
                  <a:pt x="2377539" y="1075706"/>
                </a:lnTo>
                <a:lnTo>
                  <a:pt x="2358304" y="1075826"/>
                </a:lnTo>
                <a:lnTo>
                  <a:pt x="2339089" y="1074933"/>
                </a:lnTo>
                <a:lnTo>
                  <a:pt x="2319894" y="1073029"/>
                </a:lnTo>
                <a:lnTo>
                  <a:pt x="2272558" y="1070162"/>
                </a:lnTo>
                <a:lnTo>
                  <a:pt x="2223511" y="1066088"/>
                </a:lnTo>
                <a:lnTo>
                  <a:pt x="2173434" y="1061003"/>
                </a:lnTo>
                <a:lnTo>
                  <a:pt x="2123007" y="1055104"/>
                </a:lnTo>
                <a:lnTo>
                  <a:pt x="2072910" y="1048588"/>
                </a:lnTo>
                <a:lnTo>
                  <a:pt x="2023824" y="1041650"/>
                </a:lnTo>
                <a:lnTo>
                  <a:pt x="1969113" y="1033336"/>
                </a:lnTo>
                <a:lnTo>
                  <a:pt x="1878201" y="1018337"/>
                </a:lnTo>
                <a:lnTo>
                  <a:pt x="1805102" y="1005272"/>
                </a:lnTo>
                <a:lnTo>
                  <a:pt x="1756408" y="996041"/>
                </a:lnTo>
                <a:lnTo>
                  <a:pt x="1738712" y="992542"/>
                </a:lnTo>
                <a:lnTo>
                  <a:pt x="1694473" y="993129"/>
                </a:lnTo>
                <a:lnTo>
                  <a:pt x="1650119" y="996894"/>
                </a:lnTo>
                <a:lnTo>
                  <a:pt x="1605701" y="1001922"/>
                </a:lnTo>
                <a:lnTo>
                  <a:pt x="1561265" y="1006296"/>
                </a:lnTo>
                <a:lnTo>
                  <a:pt x="1543144" y="1007265"/>
                </a:lnTo>
                <a:lnTo>
                  <a:pt x="1523453" y="1007676"/>
                </a:lnTo>
                <a:lnTo>
                  <a:pt x="1500696" y="1007896"/>
                </a:lnTo>
                <a:lnTo>
                  <a:pt x="1473377" y="1008293"/>
                </a:lnTo>
                <a:lnTo>
                  <a:pt x="1493020" y="1024976"/>
                </a:lnTo>
                <a:lnTo>
                  <a:pt x="1509520" y="1039121"/>
                </a:lnTo>
                <a:lnTo>
                  <a:pt x="1524091" y="1051352"/>
                </a:lnTo>
                <a:lnTo>
                  <a:pt x="1537950" y="1062292"/>
                </a:lnTo>
                <a:lnTo>
                  <a:pt x="1578063" y="1092037"/>
                </a:lnTo>
                <a:lnTo>
                  <a:pt x="1618452" y="1121447"/>
                </a:lnTo>
                <a:lnTo>
                  <a:pt x="1658699" y="1151016"/>
                </a:lnTo>
                <a:lnTo>
                  <a:pt x="1698385" y="1181242"/>
                </a:lnTo>
                <a:lnTo>
                  <a:pt x="1737092" y="1212619"/>
                </a:lnTo>
                <a:lnTo>
                  <a:pt x="1772640" y="1244923"/>
                </a:lnTo>
                <a:lnTo>
                  <a:pt x="1806550" y="1279166"/>
                </a:lnTo>
                <a:lnTo>
                  <a:pt x="1839781" y="1314224"/>
                </a:lnTo>
                <a:lnTo>
                  <a:pt x="1873293" y="1348973"/>
                </a:lnTo>
                <a:lnTo>
                  <a:pt x="1880272" y="1355438"/>
                </a:lnTo>
                <a:lnTo>
                  <a:pt x="1887537" y="1361546"/>
                </a:lnTo>
                <a:lnTo>
                  <a:pt x="1895089" y="1367296"/>
                </a:lnTo>
                <a:lnTo>
                  <a:pt x="1902927" y="1372688"/>
                </a:lnTo>
                <a:lnTo>
                  <a:pt x="1943435" y="1407324"/>
                </a:lnTo>
                <a:lnTo>
                  <a:pt x="1966685" y="1446098"/>
                </a:lnTo>
                <a:lnTo>
                  <a:pt x="1973594" y="1491999"/>
                </a:lnTo>
                <a:lnTo>
                  <a:pt x="1965076" y="1548019"/>
                </a:lnTo>
                <a:lnTo>
                  <a:pt x="1931220" y="1583286"/>
                </a:lnTo>
                <a:lnTo>
                  <a:pt x="1895775" y="1585364"/>
                </a:lnTo>
                <a:lnTo>
                  <a:pt x="1867094" y="1577060"/>
                </a:lnTo>
                <a:lnTo>
                  <a:pt x="1841433" y="1559466"/>
                </a:lnTo>
                <a:lnTo>
                  <a:pt x="1779896" y="1499146"/>
                </a:lnTo>
                <a:lnTo>
                  <a:pt x="1742608" y="1466670"/>
                </a:lnTo>
                <a:lnTo>
                  <a:pt x="1703780" y="1435658"/>
                </a:lnTo>
                <a:lnTo>
                  <a:pt x="1664006" y="1405527"/>
                </a:lnTo>
                <a:lnTo>
                  <a:pt x="1623881" y="1375691"/>
                </a:lnTo>
                <a:lnTo>
                  <a:pt x="1583999" y="1345566"/>
                </a:lnTo>
                <a:lnTo>
                  <a:pt x="1544956" y="1314566"/>
                </a:lnTo>
                <a:lnTo>
                  <a:pt x="1506155" y="1282094"/>
                </a:lnTo>
                <a:lnTo>
                  <a:pt x="1467787" y="1249095"/>
                </a:lnTo>
                <a:lnTo>
                  <a:pt x="1429728" y="1215721"/>
                </a:lnTo>
                <a:lnTo>
                  <a:pt x="1316164" y="1114869"/>
                </a:lnTo>
                <a:lnTo>
                  <a:pt x="1267584" y="1070913"/>
                </a:lnTo>
                <a:lnTo>
                  <a:pt x="1214365" y="1021943"/>
                </a:lnTo>
                <a:lnTo>
                  <a:pt x="1213394" y="1078075"/>
                </a:lnTo>
                <a:lnTo>
                  <a:pt x="1211314" y="1186843"/>
                </a:lnTo>
                <a:lnTo>
                  <a:pt x="1210463" y="1239979"/>
                </a:lnTo>
                <a:lnTo>
                  <a:pt x="1209908" y="1292614"/>
                </a:lnTo>
                <a:lnTo>
                  <a:pt x="1209777" y="1344999"/>
                </a:lnTo>
                <a:lnTo>
                  <a:pt x="1211088" y="1400701"/>
                </a:lnTo>
                <a:lnTo>
                  <a:pt x="1213641" y="1456469"/>
                </a:lnTo>
                <a:lnTo>
                  <a:pt x="1215750" y="1512143"/>
                </a:lnTo>
                <a:lnTo>
                  <a:pt x="1215733" y="1567563"/>
                </a:lnTo>
                <a:lnTo>
                  <a:pt x="1211907" y="1622567"/>
                </a:lnTo>
                <a:lnTo>
                  <a:pt x="1211455" y="1633084"/>
                </a:lnTo>
                <a:lnTo>
                  <a:pt x="1211568" y="1643580"/>
                </a:lnTo>
                <a:lnTo>
                  <a:pt x="1212245" y="1654054"/>
                </a:lnTo>
                <a:lnTo>
                  <a:pt x="1213553" y="1665418"/>
                </a:lnTo>
                <a:lnTo>
                  <a:pt x="1214277" y="1673010"/>
                </a:lnTo>
                <a:lnTo>
                  <a:pt x="1214670" y="1680611"/>
                </a:lnTo>
                <a:lnTo>
                  <a:pt x="1214730" y="1688222"/>
                </a:lnTo>
                <a:lnTo>
                  <a:pt x="1212897" y="1732442"/>
                </a:lnTo>
                <a:lnTo>
                  <a:pt x="1206775" y="1773286"/>
                </a:lnTo>
                <a:lnTo>
                  <a:pt x="1193676" y="1810885"/>
                </a:lnTo>
                <a:lnTo>
                  <a:pt x="1171188" y="1837751"/>
                </a:lnTo>
                <a:lnTo>
                  <a:pt x="1145586" y="1859651"/>
                </a:lnTo>
                <a:lnTo>
                  <a:pt x="1116162" y="1874669"/>
                </a:lnTo>
                <a:close/>
              </a:path>
            </a:pathLst>
          </a:custGeom>
          <a:solidFill>
            <a:srgbClr val="FFB61C"/>
          </a:solidFill>
        </p:spPr>
        <p:txBody>
          <a:bodyPr wrap="square" lIns="0" tIns="0" rIns="0" bIns="0" rtlCol="0"/>
          <a:lstStyle/>
          <a:p>
            <a:endParaRPr/>
          </a:p>
        </p:txBody>
      </p:sp>
      <p:sp>
        <p:nvSpPr>
          <p:cNvPr id="13" name="TextBox 12">
            <a:extLst>
              <a:ext uri="{FF2B5EF4-FFF2-40B4-BE49-F238E27FC236}">
                <a16:creationId xmlns:a16="http://schemas.microsoft.com/office/drawing/2014/main" id="{A07131D9-B910-2F4A-FD83-473138BB6ABD}"/>
              </a:ext>
            </a:extLst>
          </p:cNvPr>
          <p:cNvSpPr txBox="1"/>
          <p:nvPr/>
        </p:nvSpPr>
        <p:spPr>
          <a:xfrm>
            <a:off x="5061653" y="175866"/>
            <a:ext cx="10541000" cy="2585323"/>
          </a:xfrm>
          <a:prstGeom prst="rect">
            <a:avLst/>
          </a:prstGeom>
          <a:noFill/>
        </p:spPr>
        <p:txBody>
          <a:bodyPr wrap="square" rtlCol="0">
            <a:spAutoFit/>
          </a:bodyPr>
          <a:lstStyle/>
          <a:p>
            <a:pPr algn="ctr"/>
            <a:r>
              <a:rPr lang="en-US" sz="5400" dirty="0">
                <a:solidFill>
                  <a:schemeClr val="bg1"/>
                </a:solidFill>
                <a:latin typeface="Verdana" panose="020B0604030504040204" pitchFamily="34" charset="0"/>
                <a:ea typeface="Verdana" panose="020B0604030504040204" pitchFamily="34" charset="0"/>
              </a:rPr>
              <a:t>Group the orders by date and calculate the average number of pizzas ordered per day.</a:t>
            </a:r>
            <a:endParaRPr lang="en-IN" sz="5400" dirty="0">
              <a:solidFill>
                <a:schemeClr val="bg1"/>
              </a:solidFill>
              <a:latin typeface="Verdana" panose="020B0604030504040204" pitchFamily="34" charset="0"/>
              <a:ea typeface="Verdana" panose="020B0604030504040204" pitchFamily="34" charset="0"/>
            </a:endParaRPr>
          </a:p>
        </p:txBody>
      </p:sp>
      <p:pic>
        <p:nvPicPr>
          <p:cNvPr id="15" name="Picture 14">
            <a:extLst>
              <a:ext uri="{FF2B5EF4-FFF2-40B4-BE49-F238E27FC236}">
                <a16:creationId xmlns:a16="http://schemas.microsoft.com/office/drawing/2014/main" id="{47BB49FF-DE72-39E5-AB19-226DCF5901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1653" y="3238500"/>
            <a:ext cx="6114204" cy="2609850"/>
          </a:xfrm>
          <a:prstGeom prst="rect">
            <a:avLst/>
          </a:prstGeom>
        </p:spPr>
      </p:pic>
      <p:pic>
        <p:nvPicPr>
          <p:cNvPr id="17" name="Picture 16">
            <a:extLst>
              <a:ext uri="{FF2B5EF4-FFF2-40B4-BE49-F238E27FC236}">
                <a16:creationId xmlns:a16="http://schemas.microsoft.com/office/drawing/2014/main" id="{31C83E63-697C-0AA5-AA2F-33FC9AE92A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1653" y="6294121"/>
            <a:ext cx="6146755" cy="15163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61654" y="175865"/>
            <a:ext cx="10543540" cy="2874645"/>
          </a:xfrm>
          <a:custGeom>
            <a:avLst/>
            <a:gdLst/>
            <a:ahLst/>
            <a:cxnLst/>
            <a:rect l="l" t="t" r="r" b="b"/>
            <a:pathLst>
              <a:path w="10543540" h="2874645">
                <a:moveTo>
                  <a:pt x="10467518" y="2874409"/>
                </a:moveTo>
                <a:lnTo>
                  <a:pt x="76200" y="2874409"/>
                </a:lnTo>
                <a:lnTo>
                  <a:pt x="61264" y="2872932"/>
                </a:lnTo>
                <a:lnTo>
                  <a:pt x="22318" y="2852091"/>
                </a:lnTo>
                <a:lnTo>
                  <a:pt x="1477" y="2813145"/>
                </a:lnTo>
                <a:lnTo>
                  <a:pt x="0" y="2798209"/>
                </a:lnTo>
                <a:lnTo>
                  <a:pt x="0" y="76200"/>
                </a:lnTo>
                <a:lnTo>
                  <a:pt x="12802" y="33924"/>
                </a:lnTo>
                <a:lnTo>
                  <a:pt x="47039" y="5800"/>
                </a:lnTo>
                <a:lnTo>
                  <a:pt x="10467518" y="0"/>
                </a:lnTo>
                <a:lnTo>
                  <a:pt x="10482453" y="1477"/>
                </a:lnTo>
                <a:lnTo>
                  <a:pt x="10521400" y="22318"/>
                </a:lnTo>
                <a:lnTo>
                  <a:pt x="10542240" y="61264"/>
                </a:lnTo>
                <a:lnTo>
                  <a:pt x="10543244" y="71411"/>
                </a:lnTo>
                <a:lnTo>
                  <a:pt x="10543244" y="2802998"/>
                </a:lnTo>
                <a:lnTo>
                  <a:pt x="10530916" y="2840485"/>
                </a:lnTo>
                <a:lnTo>
                  <a:pt x="10496678" y="2868609"/>
                </a:lnTo>
                <a:lnTo>
                  <a:pt x="10467518" y="2874409"/>
                </a:lnTo>
                <a:close/>
              </a:path>
            </a:pathLst>
          </a:custGeom>
          <a:solidFill>
            <a:srgbClr val="F7B31F"/>
          </a:solidFill>
        </p:spPr>
        <p:txBody>
          <a:bodyPr wrap="square" lIns="0" tIns="0" rIns="0" bIns="0" rtlCol="0"/>
          <a:lstStyle/>
          <a:p>
            <a:endParaRPr/>
          </a:p>
        </p:txBody>
      </p:sp>
      <p:sp>
        <p:nvSpPr>
          <p:cNvPr id="4" name="object 4"/>
          <p:cNvSpPr/>
          <p:nvPr/>
        </p:nvSpPr>
        <p:spPr>
          <a:xfrm>
            <a:off x="15721111" y="293575"/>
            <a:ext cx="2472055" cy="1876425"/>
          </a:xfrm>
          <a:custGeom>
            <a:avLst/>
            <a:gdLst/>
            <a:ahLst/>
            <a:cxnLst/>
            <a:rect l="l" t="t" r="r" b="b"/>
            <a:pathLst>
              <a:path w="2472055" h="1876425">
                <a:moveTo>
                  <a:pt x="1116162" y="1874669"/>
                </a:moveTo>
                <a:lnTo>
                  <a:pt x="1054964" y="1858005"/>
                </a:lnTo>
                <a:lnTo>
                  <a:pt x="1035186" y="1812371"/>
                </a:lnTo>
                <a:lnTo>
                  <a:pt x="1030483" y="1757215"/>
                </a:lnTo>
                <a:lnTo>
                  <a:pt x="1029405" y="1704787"/>
                </a:lnTo>
                <a:lnTo>
                  <a:pt x="1028492" y="1652357"/>
                </a:lnTo>
                <a:lnTo>
                  <a:pt x="1027745" y="1599924"/>
                </a:lnTo>
                <a:lnTo>
                  <a:pt x="1027164" y="1547487"/>
                </a:lnTo>
                <a:lnTo>
                  <a:pt x="1026748" y="1495048"/>
                </a:lnTo>
                <a:lnTo>
                  <a:pt x="1026499" y="1442606"/>
                </a:lnTo>
                <a:lnTo>
                  <a:pt x="1026415" y="1390160"/>
                </a:lnTo>
                <a:lnTo>
                  <a:pt x="1026497" y="1337712"/>
                </a:lnTo>
                <a:lnTo>
                  <a:pt x="1026745" y="1285261"/>
                </a:lnTo>
                <a:lnTo>
                  <a:pt x="1028473" y="1254384"/>
                </a:lnTo>
                <a:lnTo>
                  <a:pt x="1032484" y="1223517"/>
                </a:lnTo>
                <a:lnTo>
                  <a:pt x="1037475" y="1192657"/>
                </a:lnTo>
                <a:lnTo>
                  <a:pt x="1042142" y="1161801"/>
                </a:lnTo>
                <a:lnTo>
                  <a:pt x="1028227" y="1154120"/>
                </a:lnTo>
                <a:lnTo>
                  <a:pt x="987761" y="1186677"/>
                </a:lnTo>
                <a:lnTo>
                  <a:pt x="947389" y="1219358"/>
                </a:lnTo>
                <a:lnTo>
                  <a:pt x="906947" y="1251949"/>
                </a:lnTo>
                <a:lnTo>
                  <a:pt x="866271" y="1284230"/>
                </a:lnTo>
                <a:lnTo>
                  <a:pt x="825195" y="1315986"/>
                </a:lnTo>
                <a:lnTo>
                  <a:pt x="709937" y="1403646"/>
                </a:lnTo>
                <a:lnTo>
                  <a:pt x="671439" y="1432766"/>
                </a:lnTo>
                <a:lnTo>
                  <a:pt x="632852" y="1461763"/>
                </a:lnTo>
                <a:lnTo>
                  <a:pt x="594146" y="1490592"/>
                </a:lnTo>
                <a:lnTo>
                  <a:pt x="555292" y="1519208"/>
                </a:lnTo>
                <a:lnTo>
                  <a:pt x="516259" y="1547569"/>
                </a:lnTo>
                <a:lnTo>
                  <a:pt x="477017" y="1575630"/>
                </a:lnTo>
                <a:lnTo>
                  <a:pt x="437538" y="1603347"/>
                </a:lnTo>
                <a:lnTo>
                  <a:pt x="386567" y="1638314"/>
                </a:lnTo>
                <a:lnTo>
                  <a:pt x="347693" y="1646127"/>
                </a:lnTo>
                <a:lnTo>
                  <a:pt x="322908" y="1640649"/>
                </a:lnTo>
                <a:lnTo>
                  <a:pt x="314203" y="1635742"/>
                </a:lnTo>
                <a:lnTo>
                  <a:pt x="300637" y="1613883"/>
                </a:lnTo>
                <a:lnTo>
                  <a:pt x="307932" y="1597745"/>
                </a:lnTo>
                <a:lnTo>
                  <a:pt x="314862" y="1581209"/>
                </a:lnTo>
                <a:lnTo>
                  <a:pt x="368547" y="1520740"/>
                </a:lnTo>
                <a:lnTo>
                  <a:pt x="404127" y="1488717"/>
                </a:lnTo>
                <a:lnTo>
                  <a:pt x="439855" y="1456857"/>
                </a:lnTo>
                <a:lnTo>
                  <a:pt x="475692" y="1425115"/>
                </a:lnTo>
                <a:lnTo>
                  <a:pt x="583455" y="1330169"/>
                </a:lnTo>
                <a:lnTo>
                  <a:pt x="654620" y="1267151"/>
                </a:lnTo>
                <a:lnTo>
                  <a:pt x="760356" y="1173046"/>
                </a:lnTo>
                <a:lnTo>
                  <a:pt x="795649" y="1141733"/>
                </a:lnTo>
                <a:lnTo>
                  <a:pt x="831013" y="1110500"/>
                </a:lnTo>
                <a:lnTo>
                  <a:pt x="889084" y="1060374"/>
                </a:lnTo>
                <a:lnTo>
                  <a:pt x="954244" y="1004886"/>
                </a:lnTo>
                <a:lnTo>
                  <a:pt x="896185" y="1002190"/>
                </a:lnTo>
                <a:lnTo>
                  <a:pt x="840533" y="999792"/>
                </a:lnTo>
                <a:lnTo>
                  <a:pt x="786709" y="997335"/>
                </a:lnTo>
                <a:lnTo>
                  <a:pt x="734134" y="994463"/>
                </a:lnTo>
                <a:lnTo>
                  <a:pt x="682231" y="990819"/>
                </a:lnTo>
                <a:lnTo>
                  <a:pt x="628881" y="986322"/>
                </a:lnTo>
                <a:lnTo>
                  <a:pt x="575561" y="981460"/>
                </a:lnTo>
                <a:lnTo>
                  <a:pt x="522261" y="976352"/>
                </a:lnTo>
                <a:lnTo>
                  <a:pt x="415681" y="965874"/>
                </a:lnTo>
                <a:lnTo>
                  <a:pt x="362381" y="960742"/>
                </a:lnTo>
                <a:lnTo>
                  <a:pt x="309062" y="955841"/>
                </a:lnTo>
                <a:lnTo>
                  <a:pt x="280879" y="954513"/>
                </a:lnTo>
                <a:lnTo>
                  <a:pt x="252569" y="954382"/>
                </a:lnTo>
                <a:lnTo>
                  <a:pt x="224370" y="953743"/>
                </a:lnTo>
                <a:lnTo>
                  <a:pt x="196522" y="950890"/>
                </a:lnTo>
                <a:lnTo>
                  <a:pt x="160443" y="943823"/>
                </a:lnTo>
                <a:lnTo>
                  <a:pt x="124634" y="935116"/>
                </a:lnTo>
                <a:lnTo>
                  <a:pt x="88953" y="925646"/>
                </a:lnTo>
                <a:lnTo>
                  <a:pt x="53257" y="916293"/>
                </a:lnTo>
                <a:lnTo>
                  <a:pt x="46000" y="913737"/>
                </a:lnTo>
                <a:lnTo>
                  <a:pt x="38735" y="910602"/>
                </a:lnTo>
                <a:lnTo>
                  <a:pt x="31700" y="908267"/>
                </a:lnTo>
                <a:lnTo>
                  <a:pt x="25131" y="908108"/>
                </a:lnTo>
                <a:lnTo>
                  <a:pt x="0" y="870713"/>
                </a:lnTo>
                <a:lnTo>
                  <a:pt x="3209" y="845501"/>
                </a:lnTo>
                <a:lnTo>
                  <a:pt x="17669" y="831262"/>
                </a:lnTo>
                <a:lnTo>
                  <a:pt x="26287" y="826785"/>
                </a:lnTo>
                <a:lnTo>
                  <a:pt x="130116" y="827270"/>
                </a:lnTo>
                <a:lnTo>
                  <a:pt x="233945" y="828020"/>
                </a:lnTo>
                <a:lnTo>
                  <a:pt x="337770" y="829093"/>
                </a:lnTo>
                <a:lnTo>
                  <a:pt x="389680" y="829771"/>
                </a:lnTo>
                <a:lnTo>
                  <a:pt x="441589" y="830552"/>
                </a:lnTo>
                <a:lnTo>
                  <a:pt x="493495" y="831445"/>
                </a:lnTo>
                <a:lnTo>
                  <a:pt x="545398" y="832458"/>
                </a:lnTo>
                <a:lnTo>
                  <a:pt x="599915" y="834370"/>
                </a:lnTo>
                <a:lnTo>
                  <a:pt x="654411" y="837319"/>
                </a:lnTo>
                <a:lnTo>
                  <a:pt x="708898" y="840537"/>
                </a:lnTo>
                <a:lnTo>
                  <a:pt x="763388" y="843257"/>
                </a:lnTo>
                <a:lnTo>
                  <a:pt x="817895" y="844710"/>
                </a:lnTo>
                <a:lnTo>
                  <a:pt x="869514" y="843919"/>
                </a:lnTo>
                <a:lnTo>
                  <a:pt x="920886" y="841214"/>
                </a:lnTo>
                <a:lnTo>
                  <a:pt x="971736" y="837701"/>
                </a:lnTo>
                <a:lnTo>
                  <a:pt x="1021784" y="834485"/>
                </a:lnTo>
                <a:lnTo>
                  <a:pt x="981618" y="795628"/>
                </a:lnTo>
                <a:lnTo>
                  <a:pt x="903381" y="720318"/>
                </a:lnTo>
                <a:lnTo>
                  <a:pt x="865199" y="683446"/>
                </a:lnTo>
                <a:lnTo>
                  <a:pt x="827570" y="646819"/>
                </a:lnTo>
                <a:lnTo>
                  <a:pt x="790438" y="610227"/>
                </a:lnTo>
                <a:lnTo>
                  <a:pt x="753749" y="573462"/>
                </a:lnTo>
                <a:lnTo>
                  <a:pt x="720328" y="539608"/>
                </a:lnTo>
                <a:lnTo>
                  <a:pt x="687499" y="505182"/>
                </a:lnTo>
                <a:lnTo>
                  <a:pt x="656212" y="469514"/>
                </a:lnTo>
                <a:lnTo>
                  <a:pt x="627415" y="431931"/>
                </a:lnTo>
                <a:lnTo>
                  <a:pt x="602057" y="391763"/>
                </a:lnTo>
                <a:lnTo>
                  <a:pt x="581089" y="348339"/>
                </a:lnTo>
                <a:lnTo>
                  <a:pt x="565459" y="300987"/>
                </a:lnTo>
                <a:lnTo>
                  <a:pt x="565105" y="298189"/>
                </a:lnTo>
                <a:lnTo>
                  <a:pt x="565679" y="295377"/>
                </a:lnTo>
                <a:lnTo>
                  <a:pt x="574302" y="288995"/>
                </a:lnTo>
                <a:lnTo>
                  <a:pt x="625305" y="294777"/>
                </a:lnTo>
                <a:lnTo>
                  <a:pt x="668071" y="313461"/>
                </a:lnTo>
                <a:lnTo>
                  <a:pt x="705362" y="340418"/>
                </a:lnTo>
                <a:lnTo>
                  <a:pt x="739940" y="371018"/>
                </a:lnTo>
                <a:lnTo>
                  <a:pt x="774568" y="400633"/>
                </a:lnTo>
                <a:lnTo>
                  <a:pt x="813016" y="430987"/>
                </a:lnTo>
                <a:lnTo>
                  <a:pt x="851013" y="461932"/>
                </a:lnTo>
                <a:lnTo>
                  <a:pt x="888678" y="493303"/>
                </a:lnTo>
                <a:lnTo>
                  <a:pt x="926130" y="524937"/>
                </a:lnTo>
                <a:lnTo>
                  <a:pt x="963487" y="556669"/>
                </a:lnTo>
                <a:lnTo>
                  <a:pt x="1006445" y="595828"/>
                </a:lnTo>
                <a:lnTo>
                  <a:pt x="1029552" y="617980"/>
                </a:lnTo>
                <a:lnTo>
                  <a:pt x="1055281" y="642435"/>
                </a:lnTo>
                <a:lnTo>
                  <a:pt x="1063172" y="537604"/>
                </a:lnTo>
                <a:lnTo>
                  <a:pt x="1066732" y="488468"/>
                </a:lnTo>
                <a:lnTo>
                  <a:pt x="1069830" y="440249"/>
                </a:lnTo>
                <a:lnTo>
                  <a:pt x="1072551" y="390096"/>
                </a:lnTo>
                <a:lnTo>
                  <a:pt x="1077351" y="289752"/>
                </a:lnTo>
                <a:lnTo>
                  <a:pt x="1079859" y="239587"/>
                </a:lnTo>
                <a:lnTo>
                  <a:pt x="1082724" y="189444"/>
                </a:lnTo>
                <a:lnTo>
                  <a:pt x="1085265" y="149535"/>
                </a:lnTo>
                <a:lnTo>
                  <a:pt x="1088330" y="109636"/>
                </a:lnTo>
                <a:lnTo>
                  <a:pt x="1092529" y="69906"/>
                </a:lnTo>
                <a:lnTo>
                  <a:pt x="1098472" y="30499"/>
                </a:lnTo>
                <a:lnTo>
                  <a:pt x="1138721" y="0"/>
                </a:lnTo>
                <a:lnTo>
                  <a:pt x="1158348" y="3942"/>
                </a:lnTo>
                <a:lnTo>
                  <a:pt x="1192388" y="76718"/>
                </a:lnTo>
                <a:lnTo>
                  <a:pt x="1201297" y="125292"/>
                </a:lnTo>
                <a:lnTo>
                  <a:pt x="1207916" y="173990"/>
                </a:lnTo>
                <a:lnTo>
                  <a:pt x="1212485" y="222801"/>
                </a:lnTo>
                <a:lnTo>
                  <a:pt x="1215242" y="271713"/>
                </a:lnTo>
                <a:lnTo>
                  <a:pt x="1216426" y="320715"/>
                </a:lnTo>
                <a:lnTo>
                  <a:pt x="1216275" y="369793"/>
                </a:lnTo>
                <a:lnTo>
                  <a:pt x="1215027" y="418937"/>
                </a:lnTo>
                <a:lnTo>
                  <a:pt x="1212923" y="468135"/>
                </a:lnTo>
                <a:lnTo>
                  <a:pt x="1210199" y="517374"/>
                </a:lnTo>
                <a:lnTo>
                  <a:pt x="1207096" y="566643"/>
                </a:lnTo>
                <a:lnTo>
                  <a:pt x="1206998" y="600603"/>
                </a:lnTo>
                <a:lnTo>
                  <a:pt x="1209903" y="634758"/>
                </a:lnTo>
                <a:lnTo>
                  <a:pt x="1214008" y="669001"/>
                </a:lnTo>
                <a:lnTo>
                  <a:pt x="1217511" y="703227"/>
                </a:lnTo>
                <a:lnTo>
                  <a:pt x="1218404" y="717962"/>
                </a:lnTo>
                <a:lnTo>
                  <a:pt x="1219007" y="733477"/>
                </a:lnTo>
                <a:lnTo>
                  <a:pt x="1220184" y="769822"/>
                </a:lnTo>
                <a:lnTo>
                  <a:pt x="1257094" y="741105"/>
                </a:lnTo>
                <a:lnTo>
                  <a:pt x="1331214" y="684445"/>
                </a:lnTo>
                <a:lnTo>
                  <a:pt x="1367768" y="655727"/>
                </a:lnTo>
                <a:lnTo>
                  <a:pt x="1403548" y="626233"/>
                </a:lnTo>
                <a:lnTo>
                  <a:pt x="1438226" y="595576"/>
                </a:lnTo>
                <a:lnTo>
                  <a:pt x="1474910" y="561179"/>
                </a:lnTo>
                <a:lnTo>
                  <a:pt x="1511100" y="526248"/>
                </a:lnTo>
                <a:lnTo>
                  <a:pt x="1546913" y="490908"/>
                </a:lnTo>
                <a:lnTo>
                  <a:pt x="1582462" y="455282"/>
                </a:lnTo>
                <a:lnTo>
                  <a:pt x="1653229" y="383667"/>
                </a:lnTo>
                <a:lnTo>
                  <a:pt x="1688678" y="347926"/>
                </a:lnTo>
                <a:lnTo>
                  <a:pt x="1724323" y="312394"/>
                </a:lnTo>
                <a:lnTo>
                  <a:pt x="1764088" y="285806"/>
                </a:lnTo>
                <a:lnTo>
                  <a:pt x="1807160" y="277821"/>
                </a:lnTo>
                <a:lnTo>
                  <a:pt x="1848371" y="288138"/>
                </a:lnTo>
                <a:lnTo>
                  <a:pt x="1882554" y="316459"/>
                </a:lnTo>
                <a:lnTo>
                  <a:pt x="1891445" y="344306"/>
                </a:lnTo>
                <a:lnTo>
                  <a:pt x="1886172" y="380161"/>
                </a:lnTo>
                <a:lnTo>
                  <a:pt x="1868800" y="416783"/>
                </a:lnTo>
                <a:lnTo>
                  <a:pt x="1841395" y="446933"/>
                </a:lnTo>
                <a:lnTo>
                  <a:pt x="1755218" y="529173"/>
                </a:lnTo>
                <a:lnTo>
                  <a:pt x="1717378" y="564882"/>
                </a:lnTo>
                <a:lnTo>
                  <a:pt x="1679370" y="600413"/>
                </a:lnTo>
                <a:lnTo>
                  <a:pt x="1641227" y="635801"/>
                </a:lnTo>
                <a:lnTo>
                  <a:pt x="1564665" y="706289"/>
                </a:lnTo>
                <a:lnTo>
                  <a:pt x="1425817" y="833854"/>
                </a:lnTo>
                <a:lnTo>
                  <a:pt x="1474581" y="835125"/>
                </a:lnTo>
                <a:lnTo>
                  <a:pt x="1570122" y="837182"/>
                </a:lnTo>
                <a:lnTo>
                  <a:pt x="1617113" y="838320"/>
                </a:lnTo>
                <a:lnTo>
                  <a:pt x="1663728" y="839765"/>
                </a:lnTo>
                <a:lnTo>
                  <a:pt x="1710075" y="841692"/>
                </a:lnTo>
                <a:lnTo>
                  <a:pt x="1756261" y="844279"/>
                </a:lnTo>
                <a:lnTo>
                  <a:pt x="1810068" y="847917"/>
                </a:lnTo>
                <a:lnTo>
                  <a:pt x="1863858" y="851880"/>
                </a:lnTo>
                <a:lnTo>
                  <a:pt x="1917629" y="856140"/>
                </a:lnTo>
                <a:lnTo>
                  <a:pt x="1971381" y="860671"/>
                </a:lnTo>
                <a:lnTo>
                  <a:pt x="2025114" y="865447"/>
                </a:lnTo>
                <a:lnTo>
                  <a:pt x="2078827" y="870440"/>
                </a:lnTo>
                <a:lnTo>
                  <a:pt x="2132519" y="875625"/>
                </a:lnTo>
                <a:lnTo>
                  <a:pt x="2186190" y="880974"/>
                </a:lnTo>
                <a:lnTo>
                  <a:pt x="2242378" y="887347"/>
                </a:lnTo>
                <a:lnTo>
                  <a:pt x="2298351" y="895137"/>
                </a:lnTo>
                <a:lnTo>
                  <a:pt x="2354109" y="904343"/>
                </a:lnTo>
                <a:lnTo>
                  <a:pt x="2409651" y="914966"/>
                </a:lnTo>
                <a:lnTo>
                  <a:pt x="2459234" y="944528"/>
                </a:lnTo>
                <a:lnTo>
                  <a:pt x="2471864" y="1000847"/>
                </a:lnTo>
                <a:lnTo>
                  <a:pt x="2466204" y="1027740"/>
                </a:lnTo>
                <a:lnTo>
                  <a:pt x="2433647" y="1066071"/>
                </a:lnTo>
                <a:lnTo>
                  <a:pt x="2377539" y="1075706"/>
                </a:lnTo>
                <a:lnTo>
                  <a:pt x="2358304" y="1075826"/>
                </a:lnTo>
                <a:lnTo>
                  <a:pt x="2339089" y="1074933"/>
                </a:lnTo>
                <a:lnTo>
                  <a:pt x="2319894" y="1073029"/>
                </a:lnTo>
                <a:lnTo>
                  <a:pt x="2272558" y="1070162"/>
                </a:lnTo>
                <a:lnTo>
                  <a:pt x="2223511" y="1066088"/>
                </a:lnTo>
                <a:lnTo>
                  <a:pt x="2173434" y="1061003"/>
                </a:lnTo>
                <a:lnTo>
                  <a:pt x="2123007" y="1055104"/>
                </a:lnTo>
                <a:lnTo>
                  <a:pt x="2072910" y="1048588"/>
                </a:lnTo>
                <a:lnTo>
                  <a:pt x="2023824" y="1041650"/>
                </a:lnTo>
                <a:lnTo>
                  <a:pt x="1969113" y="1033336"/>
                </a:lnTo>
                <a:lnTo>
                  <a:pt x="1878201" y="1018337"/>
                </a:lnTo>
                <a:lnTo>
                  <a:pt x="1805102" y="1005272"/>
                </a:lnTo>
                <a:lnTo>
                  <a:pt x="1756408" y="996041"/>
                </a:lnTo>
                <a:lnTo>
                  <a:pt x="1738712" y="992542"/>
                </a:lnTo>
                <a:lnTo>
                  <a:pt x="1694473" y="993129"/>
                </a:lnTo>
                <a:lnTo>
                  <a:pt x="1650119" y="996894"/>
                </a:lnTo>
                <a:lnTo>
                  <a:pt x="1605701" y="1001922"/>
                </a:lnTo>
                <a:lnTo>
                  <a:pt x="1561265" y="1006296"/>
                </a:lnTo>
                <a:lnTo>
                  <a:pt x="1543144" y="1007265"/>
                </a:lnTo>
                <a:lnTo>
                  <a:pt x="1523453" y="1007676"/>
                </a:lnTo>
                <a:lnTo>
                  <a:pt x="1500696" y="1007896"/>
                </a:lnTo>
                <a:lnTo>
                  <a:pt x="1473377" y="1008293"/>
                </a:lnTo>
                <a:lnTo>
                  <a:pt x="1493020" y="1024976"/>
                </a:lnTo>
                <a:lnTo>
                  <a:pt x="1509520" y="1039121"/>
                </a:lnTo>
                <a:lnTo>
                  <a:pt x="1524091" y="1051352"/>
                </a:lnTo>
                <a:lnTo>
                  <a:pt x="1537950" y="1062292"/>
                </a:lnTo>
                <a:lnTo>
                  <a:pt x="1578063" y="1092037"/>
                </a:lnTo>
                <a:lnTo>
                  <a:pt x="1618452" y="1121447"/>
                </a:lnTo>
                <a:lnTo>
                  <a:pt x="1658699" y="1151016"/>
                </a:lnTo>
                <a:lnTo>
                  <a:pt x="1698385" y="1181242"/>
                </a:lnTo>
                <a:lnTo>
                  <a:pt x="1737092" y="1212619"/>
                </a:lnTo>
                <a:lnTo>
                  <a:pt x="1772640" y="1244923"/>
                </a:lnTo>
                <a:lnTo>
                  <a:pt x="1806550" y="1279166"/>
                </a:lnTo>
                <a:lnTo>
                  <a:pt x="1839781" y="1314224"/>
                </a:lnTo>
                <a:lnTo>
                  <a:pt x="1873293" y="1348973"/>
                </a:lnTo>
                <a:lnTo>
                  <a:pt x="1880272" y="1355438"/>
                </a:lnTo>
                <a:lnTo>
                  <a:pt x="1887537" y="1361546"/>
                </a:lnTo>
                <a:lnTo>
                  <a:pt x="1895089" y="1367296"/>
                </a:lnTo>
                <a:lnTo>
                  <a:pt x="1902927" y="1372688"/>
                </a:lnTo>
                <a:lnTo>
                  <a:pt x="1943435" y="1407324"/>
                </a:lnTo>
                <a:lnTo>
                  <a:pt x="1966685" y="1446098"/>
                </a:lnTo>
                <a:lnTo>
                  <a:pt x="1973594" y="1491999"/>
                </a:lnTo>
                <a:lnTo>
                  <a:pt x="1965076" y="1548019"/>
                </a:lnTo>
                <a:lnTo>
                  <a:pt x="1931220" y="1583286"/>
                </a:lnTo>
                <a:lnTo>
                  <a:pt x="1895775" y="1585364"/>
                </a:lnTo>
                <a:lnTo>
                  <a:pt x="1867094" y="1577060"/>
                </a:lnTo>
                <a:lnTo>
                  <a:pt x="1841433" y="1559466"/>
                </a:lnTo>
                <a:lnTo>
                  <a:pt x="1779896" y="1499146"/>
                </a:lnTo>
                <a:lnTo>
                  <a:pt x="1742608" y="1466670"/>
                </a:lnTo>
                <a:lnTo>
                  <a:pt x="1703780" y="1435658"/>
                </a:lnTo>
                <a:lnTo>
                  <a:pt x="1664006" y="1405527"/>
                </a:lnTo>
                <a:lnTo>
                  <a:pt x="1623881" y="1375691"/>
                </a:lnTo>
                <a:lnTo>
                  <a:pt x="1583999" y="1345566"/>
                </a:lnTo>
                <a:lnTo>
                  <a:pt x="1544956" y="1314566"/>
                </a:lnTo>
                <a:lnTo>
                  <a:pt x="1506155" y="1282094"/>
                </a:lnTo>
                <a:lnTo>
                  <a:pt x="1467787" y="1249095"/>
                </a:lnTo>
                <a:lnTo>
                  <a:pt x="1429728" y="1215721"/>
                </a:lnTo>
                <a:lnTo>
                  <a:pt x="1316164" y="1114869"/>
                </a:lnTo>
                <a:lnTo>
                  <a:pt x="1267584" y="1070913"/>
                </a:lnTo>
                <a:lnTo>
                  <a:pt x="1214365" y="1021943"/>
                </a:lnTo>
                <a:lnTo>
                  <a:pt x="1213394" y="1078075"/>
                </a:lnTo>
                <a:lnTo>
                  <a:pt x="1211314" y="1186843"/>
                </a:lnTo>
                <a:lnTo>
                  <a:pt x="1210463" y="1239979"/>
                </a:lnTo>
                <a:lnTo>
                  <a:pt x="1209908" y="1292614"/>
                </a:lnTo>
                <a:lnTo>
                  <a:pt x="1209777" y="1344999"/>
                </a:lnTo>
                <a:lnTo>
                  <a:pt x="1211088" y="1400701"/>
                </a:lnTo>
                <a:lnTo>
                  <a:pt x="1213641" y="1456469"/>
                </a:lnTo>
                <a:lnTo>
                  <a:pt x="1215750" y="1512143"/>
                </a:lnTo>
                <a:lnTo>
                  <a:pt x="1215733" y="1567563"/>
                </a:lnTo>
                <a:lnTo>
                  <a:pt x="1211907" y="1622567"/>
                </a:lnTo>
                <a:lnTo>
                  <a:pt x="1211455" y="1633084"/>
                </a:lnTo>
                <a:lnTo>
                  <a:pt x="1211568" y="1643580"/>
                </a:lnTo>
                <a:lnTo>
                  <a:pt x="1212245" y="1654054"/>
                </a:lnTo>
                <a:lnTo>
                  <a:pt x="1213553" y="1665418"/>
                </a:lnTo>
                <a:lnTo>
                  <a:pt x="1214277" y="1673010"/>
                </a:lnTo>
                <a:lnTo>
                  <a:pt x="1214670" y="1680611"/>
                </a:lnTo>
                <a:lnTo>
                  <a:pt x="1214730" y="1688222"/>
                </a:lnTo>
                <a:lnTo>
                  <a:pt x="1212897" y="1732442"/>
                </a:lnTo>
                <a:lnTo>
                  <a:pt x="1206775" y="1773286"/>
                </a:lnTo>
                <a:lnTo>
                  <a:pt x="1193676" y="1810885"/>
                </a:lnTo>
                <a:lnTo>
                  <a:pt x="1171188" y="1837751"/>
                </a:lnTo>
                <a:lnTo>
                  <a:pt x="1145586" y="1859651"/>
                </a:lnTo>
                <a:lnTo>
                  <a:pt x="1116162" y="1874669"/>
                </a:lnTo>
                <a:close/>
              </a:path>
            </a:pathLst>
          </a:custGeom>
          <a:solidFill>
            <a:srgbClr val="FFB61C"/>
          </a:solidFill>
        </p:spPr>
        <p:txBody>
          <a:bodyPr wrap="square" lIns="0" tIns="0" rIns="0" bIns="0" rtlCol="0"/>
          <a:lstStyle/>
          <a:p>
            <a:endParaRPr/>
          </a:p>
        </p:txBody>
      </p:sp>
      <p:grpSp>
        <p:nvGrpSpPr>
          <p:cNvPr id="5" name="object 5"/>
          <p:cNvGrpSpPr/>
          <p:nvPr/>
        </p:nvGrpSpPr>
        <p:grpSpPr>
          <a:xfrm>
            <a:off x="0" y="0"/>
            <a:ext cx="18287999" cy="10286999"/>
            <a:chOff x="0" y="0"/>
            <a:chExt cx="18287999" cy="10286999"/>
          </a:xfrm>
        </p:grpSpPr>
        <p:pic>
          <p:nvPicPr>
            <p:cNvPr id="6" name="object 6"/>
            <p:cNvPicPr/>
            <p:nvPr/>
          </p:nvPicPr>
          <p:blipFill>
            <a:blip r:embed="rId2" cstate="print"/>
            <a:stretch>
              <a:fillRect/>
            </a:stretch>
          </p:blipFill>
          <p:spPr>
            <a:xfrm>
              <a:off x="13759031" y="4040621"/>
              <a:ext cx="4528968" cy="6246378"/>
            </a:xfrm>
            <a:prstGeom prst="rect">
              <a:avLst/>
            </a:prstGeom>
          </p:spPr>
        </p:pic>
        <p:pic>
          <p:nvPicPr>
            <p:cNvPr id="7" name="object 7"/>
            <p:cNvPicPr/>
            <p:nvPr/>
          </p:nvPicPr>
          <p:blipFill>
            <a:blip r:embed="rId3" cstate="print"/>
            <a:stretch>
              <a:fillRect/>
            </a:stretch>
          </p:blipFill>
          <p:spPr>
            <a:xfrm>
              <a:off x="0" y="0"/>
              <a:ext cx="4840067" cy="4982451"/>
            </a:xfrm>
            <a:prstGeom prst="rect">
              <a:avLst/>
            </a:prstGeom>
          </p:spPr>
        </p:pic>
        <p:sp>
          <p:nvSpPr>
            <p:cNvPr id="8" name="object 8"/>
            <p:cNvSpPr/>
            <p:nvPr/>
          </p:nvSpPr>
          <p:spPr>
            <a:xfrm>
              <a:off x="1327111" y="5431396"/>
              <a:ext cx="15761335" cy="3855720"/>
            </a:xfrm>
            <a:custGeom>
              <a:avLst/>
              <a:gdLst/>
              <a:ahLst/>
              <a:cxnLst/>
              <a:rect l="l" t="t" r="r" b="b"/>
              <a:pathLst>
                <a:path w="15761335" h="3855720">
                  <a:moveTo>
                    <a:pt x="1047216" y="3316973"/>
                  </a:moveTo>
                  <a:lnTo>
                    <a:pt x="1047191" y="3316236"/>
                  </a:lnTo>
                  <a:lnTo>
                    <a:pt x="981392" y="3310204"/>
                  </a:lnTo>
                  <a:lnTo>
                    <a:pt x="919416" y="3303447"/>
                  </a:lnTo>
                  <a:lnTo>
                    <a:pt x="863828" y="3295840"/>
                  </a:lnTo>
                  <a:lnTo>
                    <a:pt x="814222" y="3286988"/>
                  </a:lnTo>
                  <a:lnTo>
                    <a:pt x="770153" y="3276485"/>
                  </a:lnTo>
                  <a:lnTo>
                    <a:pt x="731202" y="3263925"/>
                  </a:lnTo>
                  <a:lnTo>
                    <a:pt x="666965" y="3231083"/>
                  </a:lnTo>
                  <a:lnTo>
                    <a:pt x="618083" y="3185249"/>
                  </a:lnTo>
                  <a:lnTo>
                    <a:pt x="581177" y="3123247"/>
                  </a:lnTo>
                  <a:lnTo>
                    <a:pt x="566140" y="3085185"/>
                  </a:lnTo>
                  <a:lnTo>
                    <a:pt x="552818" y="3041891"/>
                  </a:lnTo>
                  <a:lnTo>
                    <a:pt x="540791" y="2992958"/>
                  </a:lnTo>
                  <a:lnTo>
                    <a:pt x="529628" y="2937980"/>
                  </a:lnTo>
                  <a:lnTo>
                    <a:pt x="518896" y="2876562"/>
                  </a:lnTo>
                  <a:lnTo>
                    <a:pt x="508190" y="2808325"/>
                  </a:lnTo>
                  <a:lnTo>
                    <a:pt x="501878" y="2877108"/>
                  </a:lnTo>
                  <a:lnTo>
                    <a:pt x="495122" y="2939084"/>
                  </a:lnTo>
                  <a:lnTo>
                    <a:pt x="487527" y="2994672"/>
                  </a:lnTo>
                  <a:lnTo>
                    <a:pt x="478663" y="3044279"/>
                  </a:lnTo>
                  <a:lnTo>
                    <a:pt x="468160" y="3088348"/>
                  </a:lnTo>
                  <a:lnTo>
                    <a:pt x="455599" y="3127298"/>
                  </a:lnTo>
                  <a:lnTo>
                    <a:pt x="422757" y="3191535"/>
                  </a:lnTo>
                  <a:lnTo>
                    <a:pt x="376923" y="3240417"/>
                  </a:lnTo>
                  <a:lnTo>
                    <a:pt x="314934" y="3277324"/>
                  </a:lnTo>
                  <a:lnTo>
                    <a:pt x="276872" y="3292360"/>
                  </a:lnTo>
                  <a:lnTo>
                    <a:pt x="233565" y="3305683"/>
                  </a:lnTo>
                  <a:lnTo>
                    <a:pt x="184632" y="3317710"/>
                  </a:lnTo>
                  <a:lnTo>
                    <a:pt x="129654" y="3328873"/>
                  </a:lnTo>
                  <a:lnTo>
                    <a:pt x="68249" y="3339604"/>
                  </a:lnTo>
                  <a:lnTo>
                    <a:pt x="0" y="3350310"/>
                  </a:lnTo>
                  <a:lnTo>
                    <a:pt x="71094" y="3356851"/>
                  </a:lnTo>
                  <a:lnTo>
                    <a:pt x="132715" y="3363607"/>
                  </a:lnTo>
                  <a:lnTo>
                    <a:pt x="187985" y="3371240"/>
                  </a:lnTo>
                  <a:lnTo>
                    <a:pt x="237312" y="3380117"/>
                  </a:lnTo>
                  <a:lnTo>
                    <a:pt x="281139" y="3390658"/>
                  </a:lnTo>
                  <a:lnTo>
                    <a:pt x="319874" y="3403244"/>
                  </a:lnTo>
                  <a:lnTo>
                    <a:pt x="383794" y="3436150"/>
                  </a:lnTo>
                  <a:lnTo>
                    <a:pt x="432435" y="3482022"/>
                  </a:lnTo>
                  <a:lnTo>
                    <a:pt x="469201" y="3544024"/>
                  </a:lnTo>
                  <a:lnTo>
                    <a:pt x="484187" y="3582060"/>
                  </a:lnTo>
                  <a:lnTo>
                    <a:pt x="497459" y="3625316"/>
                  </a:lnTo>
                  <a:lnTo>
                    <a:pt x="509460" y="3674199"/>
                  </a:lnTo>
                  <a:lnTo>
                    <a:pt x="520598" y="3729088"/>
                  </a:lnTo>
                  <a:lnTo>
                    <a:pt x="531304" y="3790391"/>
                  </a:lnTo>
                  <a:lnTo>
                    <a:pt x="541528" y="3855542"/>
                  </a:lnTo>
                  <a:lnTo>
                    <a:pt x="542264" y="3855516"/>
                  </a:lnTo>
                  <a:lnTo>
                    <a:pt x="548297" y="3789705"/>
                  </a:lnTo>
                  <a:lnTo>
                    <a:pt x="555053" y="3727729"/>
                  </a:lnTo>
                  <a:lnTo>
                    <a:pt x="562660" y="3672154"/>
                  </a:lnTo>
                  <a:lnTo>
                    <a:pt x="571512" y="3622548"/>
                  </a:lnTo>
                  <a:lnTo>
                    <a:pt x="582015" y="3578479"/>
                  </a:lnTo>
                  <a:lnTo>
                    <a:pt x="594575" y="3539528"/>
                  </a:lnTo>
                  <a:lnTo>
                    <a:pt x="627418" y="3475291"/>
                  </a:lnTo>
                  <a:lnTo>
                    <a:pt x="673252" y="3426409"/>
                  </a:lnTo>
                  <a:lnTo>
                    <a:pt x="735253" y="3389490"/>
                  </a:lnTo>
                  <a:lnTo>
                    <a:pt x="773315" y="3374466"/>
                  </a:lnTo>
                  <a:lnTo>
                    <a:pt x="816610" y="3361144"/>
                  </a:lnTo>
                  <a:lnTo>
                    <a:pt x="865543" y="3349117"/>
                  </a:lnTo>
                  <a:lnTo>
                    <a:pt x="920521" y="3337953"/>
                  </a:lnTo>
                  <a:lnTo>
                    <a:pt x="981938" y="3327222"/>
                  </a:lnTo>
                  <a:lnTo>
                    <a:pt x="1047216" y="3316973"/>
                  </a:lnTo>
                  <a:close/>
                </a:path>
                <a:path w="15761335" h="3855720">
                  <a:moveTo>
                    <a:pt x="15760776" y="563918"/>
                  </a:moveTo>
                  <a:lnTo>
                    <a:pt x="15696019" y="550722"/>
                  </a:lnTo>
                  <a:lnTo>
                    <a:pt x="15635161" y="537210"/>
                  </a:lnTo>
                  <a:lnTo>
                    <a:pt x="15580754" y="523557"/>
                  </a:lnTo>
                  <a:lnTo>
                    <a:pt x="15532405" y="509320"/>
                  </a:lnTo>
                  <a:lnTo>
                    <a:pt x="15489758" y="494042"/>
                  </a:lnTo>
                  <a:lnTo>
                    <a:pt x="15452420" y="477304"/>
                  </a:lnTo>
                  <a:lnTo>
                    <a:pt x="15392159" y="437603"/>
                  </a:lnTo>
                  <a:lnTo>
                    <a:pt x="15348598" y="386702"/>
                  </a:lnTo>
                  <a:lnTo>
                    <a:pt x="15318702" y="321030"/>
                  </a:lnTo>
                  <a:lnTo>
                    <a:pt x="15307933" y="281559"/>
                  </a:lnTo>
                  <a:lnTo>
                    <a:pt x="15299436" y="237058"/>
                  </a:lnTo>
                  <a:lnTo>
                    <a:pt x="15292845" y="187096"/>
                  </a:lnTo>
                  <a:lnTo>
                    <a:pt x="15287765" y="131229"/>
                  </a:lnTo>
                  <a:lnTo>
                    <a:pt x="15283841" y="69011"/>
                  </a:lnTo>
                  <a:lnTo>
                    <a:pt x="15280666" y="0"/>
                  </a:lnTo>
                  <a:lnTo>
                    <a:pt x="15266861" y="67691"/>
                  </a:lnTo>
                  <a:lnTo>
                    <a:pt x="15253361" y="128549"/>
                  </a:lnTo>
                  <a:lnTo>
                    <a:pt x="15239708" y="182956"/>
                  </a:lnTo>
                  <a:lnTo>
                    <a:pt x="15225471" y="231305"/>
                  </a:lnTo>
                  <a:lnTo>
                    <a:pt x="15210193" y="273951"/>
                  </a:lnTo>
                  <a:lnTo>
                    <a:pt x="15193455" y="311289"/>
                  </a:lnTo>
                  <a:lnTo>
                    <a:pt x="15153755" y="371551"/>
                  </a:lnTo>
                  <a:lnTo>
                    <a:pt x="15102853" y="415112"/>
                  </a:lnTo>
                  <a:lnTo>
                    <a:pt x="15037181" y="445008"/>
                  </a:lnTo>
                  <a:lnTo>
                    <a:pt x="14997697" y="455777"/>
                  </a:lnTo>
                  <a:lnTo>
                    <a:pt x="14953209" y="464273"/>
                  </a:lnTo>
                  <a:lnTo>
                    <a:pt x="14903247" y="470865"/>
                  </a:lnTo>
                  <a:lnTo>
                    <a:pt x="14847367" y="475932"/>
                  </a:lnTo>
                  <a:lnTo>
                    <a:pt x="14785162" y="479869"/>
                  </a:lnTo>
                  <a:lnTo>
                    <a:pt x="14716151" y="483044"/>
                  </a:lnTo>
                  <a:lnTo>
                    <a:pt x="14786102" y="497332"/>
                  </a:lnTo>
                  <a:lnTo>
                    <a:pt x="14846605" y="510806"/>
                  </a:lnTo>
                  <a:lnTo>
                    <a:pt x="14900707" y="524433"/>
                  </a:lnTo>
                  <a:lnTo>
                    <a:pt x="14948764" y="538670"/>
                  </a:lnTo>
                  <a:lnTo>
                    <a:pt x="14991169" y="553948"/>
                  </a:lnTo>
                  <a:lnTo>
                    <a:pt x="15028304" y="570699"/>
                  </a:lnTo>
                  <a:lnTo>
                    <a:pt x="15088223" y="610425"/>
                  </a:lnTo>
                  <a:lnTo>
                    <a:pt x="15131555" y="661339"/>
                  </a:lnTo>
                  <a:lnTo>
                    <a:pt x="15161298" y="726998"/>
                  </a:lnTo>
                  <a:lnTo>
                    <a:pt x="15172017" y="766445"/>
                  </a:lnTo>
                  <a:lnTo>
                    <a:pt x="15180475" y="810907"/>
                  </a:lnTo>
                  <a:lnTo>
                    <a:pt x="15187041" y="860806"/>
                  </a:lnTo>
                  <a:lnTo>
                    <a:pt x="15192109" y="916584"/>
                  </a:lnTo>
                  <a:lnTo>
                    <a:pt x="15196020" y="978687"/>
                  </a:lnTo>
                  <a:lnTo>
                    <a:pt x="15199055" y="1044562"/>
                  </a:lnTo>
                  <a:lnTo>
                    <a:pt x="15199792" y="1044625"/>
                  </a:lnTo>
                  <a:lnTo>
                    <a:pt x="15212987" y="979868"/>
                  </a:lnTo>
                  <a:lnTo>
                    <a:pt x="15226500" y="919010"/>
                  </a:lnTo>
                  <a:lnTo>
                    <a:pt x="15240153" y="864603"/>
                  </a:lnTo>
                  <a:lnTo>
                    <a:pt x="15254389" y="816254"/>
                  </a:lnTo>
                  <a:lnTo>
                    <a:pt x="15269655" y="773607"/>
                  </a:lnTo>
                  <a:lnTo>
                    <a:pt x="15286406" y="736269"/>
                  </a:lnTo>
                  <a:lnTo>
                    <a:pt x="15326094" y="676008"/>
                  </a:lnTo>
                  <a:lnTo>
                    <a:pt x="15377008" y="632460"/>
                  </a:lnTo>
                  <a:lnTo>
                    <a:pt x="15442680" y="602551"/>
                  </a:lnTo>
                  <a:lnTo>
                    <a:pt x="15482151" y="591781"/>
                  </a:lnTo>
                  <a:lnTo>
                    <a:pt x="15526652" y="583285"/>
                  </a:lnTo>
                  <a:lnTo>
                    <a:pt x="15576614" y="576694"/>
                  </a:lnTo>
                  <a:lnTo>
                    <a:pt x="15632481" y="571627"/>
                  </a:lnTo>
                  <a:lnTo>
                    <a:pt x="15694698" y="567690"/>
                  </a:lnTo>
                  <a:lnTo>
                    <a:pt x="15760713" y="564654"/>
                  </a:lnTo>
                  <a:lnTo>
                    <a:pt x="15760776" y="563918"/>
                  </a:lnTo>
                  <a:close/>
                </a:path>
              </a:pathLst>
            </a:custGeom>
            <a:solidFill>
              <a:srgbClr val="F6CB73"/>
            </a:solidFill>
          </p:spPr>
          <p:txBody>
            <a:bodyPr wrap="square" lIns="0" tIns="0" rIns="0" bIns="0" rtlCol="0"/>
            <a:lstStyle/>
            <a:p>
              <a:endParaRPr/>
            </a:p>
          </p:txBody>
        </p:sp>
        <p:sp>
          <p:nvSpPr>
            <p:cNvPr id="9" name="object 9"/>
            <p:cNvSpPr/>
            <p:nvPr/>
          </p:nvSpPr>
          <p:spPr>
            <a:xfrm>
              <a:off x="0" y="4786502"/>
              <a:ext cx="1561465" cy="1821180"/>
            </a:xfrm>
            <a:custGeom>
              <a:avLst/>
              <a:gdLst/>
              <a:ahLst/>
              <a:cxnLst/>
              <a:rect l="l" t="t" r="r" b="b"/>
              <a:pathLst>
                <a:path w="1561465" h="1821179">
                  <a:moveTo>
                    <a:pt x="336145" y="606474"/>
                  </a:moveTo>
                  <a:lnTo>
                    <a:pt x="186917" y="623358"/>
                  </a:lnTo>
                  <a:lnTo>
                    <a:pt x="190820" y="571129"/>
                  </a:lnTo>
                  <a:lnTo>
                    <a:pt x="194573" y="521639"/>
                  </a:lnTo>
                  <a:lnTo>
                    <a:pt x="198028" y="473963"/>
                  </a:lnTo>
                  <a:lnTo>
                    <a:pt x="201034" y="427176"/>
                  </a:lnTo>
                  <a:lnTo>
                    <a:pt x="203674" y="378512"/>
                  </a:lnTo>
                  <a:lnTo>
                    <a:pt x="206037" y="329832"/>
                  </a:lnTo>
                  <a:lnTo>
                    <a:pt x="208332" y="281147"/>
                  </a:lnTo>
                  <a:lnTo>
                    <a:pt x="210765" y="232472"/>
                  </a:lnTo>
                  <a:lnTo>
                    <a:pt x="213546" y="183818"/>
                  </a:lnTo>
                  <a:lnTo>
                    <a:pt x="216011" y="145094"/>
                  </a:lnTo>
                  <a:lnTo>
                    <a:pt x="218985" y="106381"/>
                  </a:lnTo>
                  <a:lnTo>
                    <a:pt x="223059" y="67830"/>
                  </a:lnTo>
                  <a:lnTo>
                    <a:pt x="228825" y="29594"/>
                  </a:lnTo>
                  <a:lnTo>
                    <a:pt x="267879" y="0"/>
                  </a:lnTo>
                  <a:lnTo>
                    <a:pt x="286924" y="3825"/>
                  </a:lnTo>
                  <a:lnTo>
                    <a:pt x="320923" y="79148"/>
                  </a:lnTo>
                  <a:lnTo>
                    <a:pt x="330052" y="131012"/>
                  </a:lnTo>
                  <a:lnTo>
                    <a:pt x="336548" y="183021"/>
                  </a:lnTo>
                  <a:lnTo>
                    <a:pt x="340721" y="235158"/>
                  </a:lnTo>
                  <a:lnTo>
                    <a:pt x="342879" y="287408"/>
                  </a:lnTo>
                  <a:lnTo>
                    <a:pt x="343329" y="339755"/>
                  </a:lnTo>
                  <a:lnTo>
                    <a:pt x="342381" y="392185"/>
                  </a:lnTo>
                  <a:lnTo>
                    <a:pt x="340342" y="444683"/>
                  </a:lnTo>
                  <a:lnTo>
                    <a:pt x="337520" y="497231"/>
                  </a:lnTo>
                  <a:lnTo>
                    <a:pt x="334224" y="549816"/>
                  </a:lnTo>
                  <a:lnTo>
                    <a:pt x="334128" y="582768"/>
                  </a:lnTo>
                  <a:lnTo>
                    <a:pt x="335856" y="603080"/>
                  </a:lnTo>
                  <a:lnTo>
                    <a:pt x="336145" y="606474"/>
                  </a:lnTo>
                  <a:close/>
                </a:path>
                <a:path w="1561465" h="1821179">
                  <a:moveTo>
                    <a:pt x="651528" y="712499"/>
                  </a:moveTo>
                  <a:lnTo>
                    <a:pt x="346923" y="746962"/>
                  </a:lnTo>
                  <a:lnTo>
                    <a:pt x="476010" y="647471"/>
                  </a:lnTo>
                  <a:lnTo>
                    <a:pt x="517974" y="613439"/>
                  </a:lnTo>
                  <a:lnTo>
                    <a:pt x="558490" y="577890"/>
                  </a:lnTo>
                  <a:lnTo>
                    <a:pt x="594085" y="544515"/>
                  </a:lnTo>
                  <a:lnTo>
                    <a:pt x="629201" y="510621"/>
                  </a:lnTo>
                  <a:lnTo>
                    <a:pt x="663950" y="476330"/>
                  </a:lnTo>
                  <a:lnTo>
                    <a:pt x="836091" y="303117"/>
                  </a:lnTo>
                  <a:lnTo>
                    <a:pt x="874675" y="277319"/>
                  </a:lnTo>
                  <a:lnTo>
                    <a:pt x="916469" y="269571"/>
                  </a:lnTo>
                  <a:lnTo>
                    <a:pt x="956456" y="279581"/>
                  </a:lnTo>
                  <a:lnTo>
                    <a:pt x="989624" y="307061"/>
                  </a:lnTo>
                  <a:lnTo>
                    <a:pt x="998251" y="334082"/>
                  </a:lnTo>
                  <a:lnTo>
                    <a:pt x="993135" y="368872"/>
                  </a:lnTo>
                  <a:lnTo>
                    <a:pt x="976278" y="404407"/>
                  </a:lnTo>
                  <a:lnTo>
                    <a:pt x="949687" y="433661"/>
                  </a:lnTo>
                  <a:lnTo>
                    <a:pt x="829353" y="548108"/>
                  </a:lnTo>
                  <a:lnTo>
                    <a:pt x="651528" y="712499"/>
                  </a:lnTo>
                  <a:close/>
                </a:path>
                <a:path w="1561465" h="1821179">
                  <a:moveTo>
                    <a:pt x="600581" y="759224"/>
                  </a:moveTo>
                  <a:lnTo>
                    <a:pt x="154415" y="809705"/>
                  </a:lnTo>
                  <a:lnTo>
                    <a:pt x="0" y="660737"/>
                  </a:lnTo>
                  <a:lnTo>
                    <a:pt x="0" y="457614"/>
                  </a:lnTo>
                  <a:lnTo>
                    <a:pt x="25262" y="478655"/>
                  </a:lnTo>
                  <a:lnTo>
                    <a:pt x="97849" y="540139"/>
                  </a:lnTo>
                  <a:lnTo>
                    <a:pt x="118536" y="558447"/>
                  </a:lnTo>
                  <a:lnTo>
                    <a:pt x="139531" y="578134"/>
                  </a:lnTo>
                  <a:lnTo>
                    <a:pt x="161952" y="599629"/>
                  </a:lnTo>
                  <a:lnTo>
                    <a:pt x="186917" y="623358"/>
                  </a:lnTo>
                  <a:lnTo>
                    <a:pt x="336145" y="606474"/>
                  </a:lnTo>
                  <a:lnTo>
                    <a:pt x="336947" y="615908"/>
                  </a:lnTo>
                  <a:lnTo>
                    <a:pt x="339102" y="633879"/>
                  </a:lnTo>
                  <a:lnTo>
                    <a:pt x="344329" y="682345"/>
                  </a:lnTo>
                  <a:lnTo>
                    <a:pt x="346288" y="728230"/>
                  </a:lnTo>
                  <a:lnTo>
                    <a:pt x="346884" y="745816"/>
                  </a:lnTo>
                  <a:lnTo>
                    <a:pt x="346923" y="746962"/>
                  </a:lnTo>
                  <a:lnTo>
                    <a:pt x="651528" y="712499"/>
                  </a:lnTo>
                  <a:lnTo>
                    <a:pt x="600581" y="759224"/>
                  </a:lnTo>
                  <a:close/>
                </a:path>
                <a:path w="1561465" h="1821179">
                  <a:moveTo>
                    <a:pt x="0" y="1248816"/>
                  </a:moveTo>
                  <a:lnTo>
                    <a:pt x="0" y="1050850"/>
                  </a:lnTo>
                  <a:lnTo>
                    <a:pt x="88880" y="975046"/>
                  </a:lnTo>
                  <a:lnTo>
                    <a:pt x="0" y="971027"/>
                  </a:lnTo>
                  <a:lnTo>
                    <a:pt x="0" y="819613"/>
                  </a:lnTo>
                  <a:lnTo>
                    <a:pt x="0" y="818961"/>
                  </a:lnTo>
                  <a:lnTo>
                    <a:pt x="6666" y="818859"/>
                  </a:lnTo>
                  <a:lnTo>
                    <a:pt x="56513" y="816234"/>
                  </a:lnTo>
                  <a:lnTo>
                    <a:pt x="154415" y="809705"/>
                  </a:lnTo>
                  <a:lnTo>
                    <a:pt x="600581" y="759224"/>
                  </a:lnTo>
                  <a:lnTo>
                    <a:pt x="546450" y="809092"/>
                  </a:lnTo>
                  <a:lnTo>
                    <a:pt x="762253" y="814317"/>
                  </a:lnTo>
                  <a:lnTo>
                    <a:pt x="814785" y="816347"/>
                  </a:lnTo>
                  <a:lnTo>
                    <a:pt x="867081" y="819207"/>
                  </a:lnTo>
                  <a:lnTo>
                    <a:pt x="1023657" y="830717"/>
                  </a:lnTo>
                  <a:lnTo>
                    <a:pt x="1284244" y="854813"/>
                  </a:lnTo>
                  <a:lnTo>
                    <a:pt x="1338763" y="860997"/>
                  </a:lnTo>
                  <a:lnTo>
                    <a:pt x="1393074" y="868555"/>
                  </a:lnTo>
                  <a:lnTo>
                    <a:pt x="1407589" y="870952"/>
                  </a:lnTo>
                  <a:lnTo>
                    <a:pt x="341277" y="991597"/>
                  </a:lnTo>
                  <a:lnTo>
                    <a:pt x="340335" y="1046061"/>
                  </a:lnTo>
                  <a:lnTo>
                    <a:pt x="339310" y="1099636"/>
                  </a:lnTo>
                  <a:lnTo>
                    <a:pt x="160666" y="1119848"/>
                  </a:lnTo>
                  <a:lnTo>
                    <a:pt x="42988" y="1214772"/>
                  </a:lnTo>
                  <a:lnTo>
                    <a:pt x="3520" y="1246095"/>
                  </a:lnTo>
                  <a:lnTo>
                    <a:pt x="0" y="1248816"/>
                  </a:lnTo>
                  <a:close/>
                </a:path>
                <a:path w="1561465" h="1821179">
                  <a:moveTo>
                    <a:pt x="1036845" y="1536270"/>
                  </a:moveTo>
                  <a:lnTo>
                    <a:pt x="1002452" y="1538286"/>
                  </a:lnTo>
                  <a:lnTo>
                    <a:pt x="974623" y="1530229"/>
                  </a:lnTo>
                  <a:lnTo>
                    <a:pt x="949725" y="1513158"/>
                  </a:lnTo>
                  <a:lnTo>
                    <a:pt x="890014" y="1454629"/>
                  </a:lnTo>
                  <a:lnTo>
                    <a:pt x="853696" y="1423007"/>
                  </a:lnTo>
                  <a:lnTo>
                    <a:pt x="816158" y="1393026"/>
                  </a:lnTo>
                  <a:lnTo>
                    <a:pt x="777551" y="1363779"/>
                  </a:lnTo>
                  <a:lnTo>
                    <a:pt x="738632" y="1334840"/>
                  </a:lnTo>
                  <a:lnTo>
                    <a:pt x="699935" y="1305609"/>
                  </a:lnTo>
                  <a:lnTo>
                    <a:pt x="662051" y="1275530"/>
                  </a:lnTo>
                  <a:lnTo>
                    <a:pt x="624403" y="1244022"/>
                  </a:lnTo>
                  <a:lnTo>
                    <a:pt x="587174" y="1212003"/>
                  </a:lnTo>
                  <a:lnTo>
                    <a:pt x="550245" y="1179620"/>
                  </a:lnTo>
                  <a:lnTo>
                    <a:pt x="481885" y="1118876"/>
                  </a:lnTo>
                  <a:lnTo>
                    <a:pt x="440053" y="1081763"/>
                  </a:lnTo>
                  <a:lnTo>
                    <a:pt x="416682" y="1060836"/>
                  </a:lnTo>
                  <a:lnTo>
                    <a:pt x="341277" y="991597"/>
                  </a:lnTo>
                  <a:lnTo>
                    <a:pt x="1407589" y="870952"/>
                  </a:lnTo>
                  <a:lnTo>
                    <a:pt x="1447176" y="877488"/>
                  </a:lnTo>
                  <a:lnTo>
                    <a:pt x="1460890" y="880111"/>
                  </a:lnTo>
                  <a:lnTo>
                    <a:pt x="592597" y="978352"/>
                  </a:lnTo>
                  <a:lnTo>
                    <a:pt x="627667" y="1008264"/>
                  </a:lnTo>
                  <a:lnTo>
                    <a:pt x="641806" y="1020132"/>
                  </a:lnTo>
                  <a:lnTo>
                    <a:pt x="655253" y="1030747"/>
                  </a:lnTo>
                  <a:lnTo>
                    <a:pt x="694031" y="1059502"/>
                  </a:lnTo>
                  <a:lnTo>
                    <a:pt x="772416" y="1116836"/>
                  </a:lnTo>
                  <a:lnTo>
                    <a:pt x="810924" y="1146165"/>
                  </a:lnTo>
                  <a:lnTo>
                    <a:pt x="848482" y="1176610"/>
                  </a:lnTo>
                  <a:lnTo>
                    <a:pt x="882974" y="1207954"/>
                  </a:lnTo>
                  <a:lnTo>
                    <a:pt x="915877" y="1241181"/>
                  </a:lnTo>
                  <a:lnTo>
                    <a:pt x="948121" y="1275198"/>
                  </a:lnTo>
                  <a:lnTo>
                    <a:pt x="980638" y="1308915"/>
                  </a:lnTo>
                  <a:lnTo>
                    <a:pt x="987410" y="1315188"/>
                  </a:lnTo>
                  <a:lnTo>
                    <a:pt x="994459" y="1321115"/>
                  </a:lnTo>
                  <a:lnTo>
                    <a:pt x="1001787" y="1326694"/>
                  </a:lnTo>
                  <a:lnTo>
                    <a:pt x="1009392" y="1331925"/>
                  </a:lnTo>
                  <a:lnTo>
                    <a:pt x="1048697" y="1365533"/>
                  </a:lnTo>
                  <a:lnTo>
                    <a:pt x="1071257" y="1403156"/>
                  </a:lnTo>
                  <a:lnTo>
                    <a:pt x="1077960" y="1447694"/>
                  </a:lnTo>
                  <a:lnTo>
                    <a:pt x="1069725" y="1501852"/>
                  </a:lnTo>
                  <a:lnTo>
                    <a:pt x="1069695" y="1502050"/>
                  </a:lnTo>
                  <a:lnTo>
                    <a:pt x="1036845" y="1536270"/>
                  </a:lnTo>
                  <a:close/>
                </a:path>
                <a:path w="1561465" h="1821179">
                  <a:moveTo>
                    <a:pt x="1488595" y="1042664"/>
                  </a:moveTo>
                  <a:lnTo>
                    <a:pt x="1469911" y="1043762"/>
                  </a:lnTo>
                  <a:lnTo>
                    <a:pt x="1451247" y="1043879"/>
                  </a:lnTo>
                  <a:lnTo>
                    <a:pt x="1432602" y="1043013"/>
                  </a:lnTo>
                  <a:lnTo>
                    <a:pt x="1413977" y="1041165"/>
                  </a:lnTo>
                  <a:lnTo>
                    <a:pt x="1368046" y="1038383"/>
                  </a:lnTo>
                  <a:lnTo>
                    <a:pt x="1320456" y="1034430"/>
                  </a:lnTo>
                  <a:lnTo>
                    <a:pt x="1271866" y="1029496"/>
                  </a:lnTo>
                  <a:lnTo>
                    <a:pt x="1222937" y="1023773"/>
                  </a:lnTo>
                  <a:lnTo>
                    <a:pt x="1174328" y="1017450"/>
                  </a:lnTo>
                  <a:lnTo>
                    <a:pt x="1126062" y="1010622"/>
                  </a:lnTo>
                  <a:lnTo>
                    <a:pt x="1075992" y="1003056"/>
                  </a:lnTo>
                  <a:lnTo>
                    <a:pt x="985401" y="988097"/>
                  </a:lnTo>
                  <a:lnTo>
                    <a:pt x="914472" y="975420"/>
                  </a:lnTo>
                  <a:lnTo>
                    <a:pt x="850053" y="963068"/>
                  </a:lnTo>
                  <a:lnTo>
                    <a:pt x="807128" y="963638"/>
                  </a:lnTo>
                  <a:lnTo>
                    <a:pt x="764092" y="967291"/>
                  </a:lnTo>
                  <a:lnTo>
                    <a:pt x="720871" y="972181"/>
                  </a:lnTo>
                  <a:lnTo>
                    <a:pt x="677875" y="976414"/>
                  </a:lnTo>
                  <a:lnTo>
                    <a:pt x="660292" y="977354"/>
                  </a:lnTo>
                  <a:lnTo>
                    <a:pt x="592597" y="978352"/>
                  </a:lnTo>
                  <a:lnTo>
                    <a:pt x="1460890" y="880111"/>
                  </a:lnTo>
                  <a:lnTo>
                    <a:pt x="1501069" y="887796"/>
                  </a:lnTo>
                  <a:lnTo>
                    <a:pt x="1549179" y="916480"/>
                  </a:lnTo>
                  <a:lnTo>
                    <a:pt x="1561414" y="970346"/>
                  </a:lnTo>
                  <a:lnTo>
                    <a:pt x="1561434" y="971127"/>
                  </a:lnTo>
                  <a:lnTo>
                    <a:pt x="1555943" y="997221"/>
                  </a:lnTo>
                  <a:lnTo>
                    <a:pt x="1545192" y="1018791"/>
                  </a:lnTo>
                  <a:lnTo>
                    <a:pt x="1524353" y="1034413"/>
                  </a:lnTo>
                  <a:lnTo>
                    <a:pt x="1488595" y="1042664"/>
                  </a:lnTo>
                  <a:close/>
                </a:path>
                <a:path w="1561465" h="1821179">
                  <a:moveTo>
                    <a:pt x="245990" y="1819000"/>
                  </a:moveTo>
                  <a:lnTo>
                    <a:pt x="186609" y="1802832"/>
                  </a:lnTo>
                  <a:lnTo>
                    <a:pt x="167419" y="1758553"/>
                  </a:lnTo>
                  <a:lnTo>
                    <a:pt x="162856" y="1705034"/>
                  </a:lnTo>
                  <a:lnTo>
                    <a:pt x="161809" y="1654163"/>
                  </a:lnTo>
                  <a:lnTo>
                    <a:pt x="160923" y="1603290"/>
                  </a:lnTo>
                  <a:lnTo>
                    <a:pt x="160199" y="1552413"/>
                  </a:lnTo>
                  <a:lnTo>
                    <a:pt x="159635" y="1501534"/>
                  </a:lnTo>
                  <a:lnTo>
                    <a:pt x="159232" y="1450652"/>
                  </a:lnTo>
                  <a:lnTo>
                    <a:pt x="158993" y="1400421"/>
                  </a:lnTo>
                  <a:lnTo>
                    <a:pt x="158908" y="1348879"/>
                  </a:lnTo>
                  <a:lnTo>
                    <a:pt x="158988" y="1297989"/>
                  </a:lnTo>
                  <a:lnTo>
                    <a:pt x="159228" y="1247095"/>
                  </a:lnTo>
                  <a:lnTo>
                    <a:pt x="160905" y="1217135"/>
                  </a:lnTo>
                  <a:lnTo>
                    <a:pt x="164797" y="1187184"/>
                  </a:lnTo>
                  <a:lnTo>
                    <a:pt x="169640" y="1157241"/>
                  </a:lnTo>
                  <a:lnTo>
                    <a:pt x="174169" y="1127302"/>
                  </a:lnTo>
                  <a:lnTo>
                    <a:pt x="160666" y="1119848"/>
                  </a:lnTo>
                  <a:lnTo>
                    <a:pt x="339310" y="1099636"/>
                  </a:lnTo>
                  <a:lnTo>
                    <a:pt x="338276" y="1154180"/>
                  </a:lnTo>
                  <a:lnTo>
                    <a:pt x="337491" y="1203157"/>
                  </a:lnTo>
                  <a:lnTo>
                    <a:pt x="336952" y="1254230"/>
                  </a:lnTo>
                  <a:lnTo>
                    <a:pt x="336825" y="1305059"/>
                  </a:lnTo>
                  <a:lnTo>
                    <a:pt x="338098" y="1359107"/>
                  </a:lnTo>
                  <a:lnTo>
                    <a:pt x="340574" y="1413219"/>
                  </a:lnTo>
                  <a:lnTo>
                    <a:pt x="342621" y="1467240"/>
                  </a:lnTo>
                  <a:lnTo>
                    <a:pt x="342605" y="1521014"/>
                  </a:lnTo>
                  <a:lnTo>
                    <a:pt x="338892" y="1574385"/>
                  </a:lnTo>
                  <a:lnTo>
                    <a:pt x="338454" y="1584589"/>
                  </a:lnTo>
                  <a:lnTo>
                    <a:pt x="338563" y="1594773"/>
                  </a:lnTo>
                  <a:lnTo>
                    <a:pt x="339220" y="1604936"/>
                  </a:lnTo>
                  <a:lnTo>
                    <a:pt x="340489" y="1615963"/>
                  </a:lnTo>
                  <a:lnTo>
                    <a:pt x="341192" y="1623329"/>
                  </a:lnTo>
                  <a:lnTo>
                    <a:pt x="341573" y="1630705"/>
                  </a:lnTo>
                  <a:lnTo>
                    <a:pt x="341631" y="1638090"/>
                  </a:lnTo>
                  <a:lnTo>
                    <a:pt x="341367" y="1645485"/>
                  </a:lnTo>
                  <a:lnTo>
                    <a:pt x="333912" y="1720627"/>
                  </a:lnTo>
                  <a:lnTo>
                    <a:pt x="321203" y="1757111"/>
                  </a:lnTo>
                  <a:lnTo>
                    <a:pt x="274540" y="1804428"/>
                  </a:lnTo>
                  <a:lnTo>
                    <a:pt x="245990" y="1819000"/>
                  </a:lnTo>
                  <a:close/>
                </a:path>
              </a:pathLst>
            </a:custGeom>
            <a:solidFill>
              <a:srgbClr val="F4DFA6"/>
            </a:solidFill>
          </p:spPr>
          <p:txBody>
            <a:bodyPr wrap="square" lIns="0" tIns="0" rIns="0" bIns="0" rtlCol="0"/>
            <a:lstStyle/>
            <a:p>
              <a:endParaRPr/>
            </a:p>
          </p:txBody>
        </p:sp>
      </p:grpSp>
      <p:sp>
        <p:nvSpPr>
          <p:cNvPr id="13" name="TextBox 12">
            <a:extLst>
              <a:ext uri="{FF2B5EF4-FFF2-40B4-BE49-F238E27FC236}">
                <a16:creationId xmlns:a16="http://schemas.microsoft.com/office/drawing/2014/main" id="{ACCDDAC4-96F4-D85D-2B64-2D48A127EF7E}"/>
              </a:ext>
            </a:extLst>
          </p:cNvPr>
          <p:cNvSpPr txBox="1"/>
          <p:nvPr/>
        </p:nvSpPr>
        <p:spPr>
          <a:xfrm>
            <a:off x="5061654" y="175865"/>
            <a:ext cx="10543540" cy="2862322"/>
          </a:xfrm>
          <a:prstGeom prst="rect">
            <a:avLst/>
          </a:prstGeom>
          <a:noFill/>
        </p:spPr>
        <p:txBody>
          <a:bodyPr wrap="square" rtlCol="0">
            <a:spAutoFit/>
          </a:bodyPr>
          <a:lstStyle/>
          <a:p>
            <a:pPr algn="ctr"/>
            <a:r>
              <a:rPr lang="en-US" sz="6000" dirty="0">
                <a:solidFill>
                  <a:schemeClr val="bg1"/>
                </a:solidFill>
                <a:latin typeface="Verdana" panose="020B0604030504040204" pitchFamily="34" charset="0"/>
                <a:ea typeface="Verdana" panose="020B0604030504040204" pitchFamily="34" charset="0"/>
              </a:rPr>
              <a:t>Determine the top 3 most ordered pizza types based on revenue</a:t>
            </a:r>
            <a:r>
              <a:rPr lang="en-US" dirty="0"/>
              <a:t>.</a:t>
            </a:r>
            <a:endParaRPr lang="en-IN" dirty="0"/>
          </a:p>
        </p:txBody>
      </p:sp>
      <p:pic>
        <p:nvPicPr>
          <p:cNvPr id="15" name="Picture 14">
            <a:extLst>
              <a:ext uri="{FF2B5EF4-FFF2-40B4-BE49-F238E27FC236}">
                <a16:creationId xmlns:a16="http://schemas.microsoft.com/office/drawing/2014/main" id="{07AD4808-D31F-B8EA-116B-D8049502EF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1654" y="3485063"/>
            <a:ext cx="6336242" cy="3084361"/>
          </a:xfrm>
          <a:prstGeom prst="rect">
            <a:avLst/>
          </a:prstGeom>
        </p:spPr>
      </p:pic>
      <p:pic>
        <p:nvPicPr>
          <p:cNvPr id="17" name="Picture 16">
            <a:extLst>
              <a:ext uri="{FF2B5EF4-FFF2-40B4-BE49-F238E27FC236}">
                <a16:creationId xmlns:a16="http://schemas.microsoft.com/office/drawing/2014/main" id="{1E9E8C9C-E583-1267-B7BA-ED9960EFC5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1655" y="7092372"/>
            <a:ext cx="6336242" cy="219474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61654" y="175865"/>
            <a:ext cx="10543540" cy="2874645"/>
          </a:xfrm>
          <a:custGeom>
            <a:avLst/>
            <a:gdLst/>
            <a:ahLst/>
            <a:cxnLst/>
            <a:rect l="l" t="t" r="r" b="b"/>
            <a:pathLst>
              <a:path w="10543540" h="2874645">
                <a:moveTo>
                  <a:pt x="10467518" y="2874409"/>
                </a:moveTo>
                <a:lnTo>
                  <a:pt x="76200" y="2874409"/>
                </a:lnTo>
                <a:lnTo>
                  <a:pt x="61264" y="2872932"/>
                </a:lnTo>
                <a:lnTo>
                  <a:pt x="22318" y="2852091"/>
                </a:lnTo>
                <a:lnTo>
                  <a:pt x="1477" y="2813145"/>
                </a:lnTo>
                <a:lnTo>
                  <a:pt x="0" y="2798209"/>
                </a:lnTo>
                <a:lnTo>
                  <a:pt x="0" y="76200"/>
                </a:lnTo>
                <a:lnTo>
                  <a:pt x="12802" y="33924"/>
                </a:lnTo>
                <a:lnTo>
                  <a:pt x="47039" y="5800"/>
                </a:lnTo>
                <a:lnTo>
                  <a:pt x="10467518" y="0"/>
                </a:lnTo>
                <a:lnTo>
                  <a:pt x="10482453" y="1477"/>
                </a:lnTo>
                <a:lnTo>
                  <a:pt x="10521400" y="22318"/>
                </a:lnTo>
                <a:lnTo>
                  <a:pt x="10542240" y="61264"/>
                </a:lnTo>
                <a:lnTo>
                  <a:pt x="10543244" y="71411"/>
                </a:lnTo>
                <a:lnTo>
                  <a:pt x="10543244" y="2802998"/>
                </a:lnTo>
                <a:lnTo>
                  <a:pt x="10530916" y="2840485"/>
                </a:lnTo>
                <a:lnTo>
                  <a:pt x="10496678" y="2868609"/>
                </a:lnTo>
                <a:lnTo>
                  <a:pt x="10467518" y="2874409"/>
                </a:lnTo>
                <a:close/>
              </a:path>
            </a:pathLst>
          </a:custGeom>
          <a:solidFill>
            <a:srgbClr val="F7B31F"/>
          </a:solidFill>
        </p:spPr>
        <p:txBody>
          <a:bodyPr wrap="square" lIns="0" tIns="0" rIns="0" bIns="0" rtlCol="0"/>
          <a:lstStyle/>
          <a:p>
            <a:endParaRPr/>
          </a:p>
        </p:txBody>
      </p:sp>
      <p:sp>
        <p:nvSpPr>
          <p:cNvPr id="4" name="object 4"/>
          <p:cNvSpPr/>
          <p:nvPr/>
        </p:nvSpPr>
        <p:spPr>
          <a:xfrm>
            <a:off x="1327116" y="8239710"/>
            <a:ext cx="1047750" cy="1047750"/>
          </a:xfrm>
          <a:custGeom>
            <a:avLst/>
            <a:gdLst/>
            <a:ahLst/>
            <a:cxnLst/>
            <a:rect l="l" t="t" r="r" b="b"/>
            <a:pathLst>
              <a:path w="1047750" h="1047750">
                <a:moveTo>
                  <a:pt x="542268" y="1047195"/>
                </a:moveTo>
                <a:lnTo>
                  <a:pt x="541529" y="1047219"/>
                </a:lnTo>
                <a:lnTo>
                  <a:pt x="531303" y="982071"/>
                </a:lnTo>
                <a:lnTo>
                  <a:pt x="520598" y="920768"/>
                </a:lnTo>
                <a:lnTo>
                  <a:pt x="509459" y="865875"/>
                </a:lnTo>
                <a:lnTo>
                  <a:pt x="497462" y="816997"/>
                </a:lnTo>
                <a:lnTo>
                  <a:pt x="484185" y="773737"/>
                </a:lnTo>
                <a:lnTo>
                  <a:pt x="469204" y="735698"/>
                </a:lnTo>
                <a:lnTo>
                  <a:pt x="432442" y="673700"/>
                </a:lnTo>
                <a:lnTo>
                  <a:pt x="383794" y="627832"/>
                </a:lnTo>
                <a:lnTo>
                  <a:pt x="319879" y="594921"/>
                </a:lnTo>
                <a:lnTo>
                  <a:pt x="281139" y="582335"/>
                </a:lnTo>
                <a:lnTo>
                  <a:pt x="237314" y="571798"/>
                </a:lnTo>
                <a:lnTo>
                  <a:pt x="187981" y="562916"/>
                </a:lnTo>
                <a:lnTo>
                  <a:pt x="132717" y="555291"/>
                </a:lnTo>
                <a:lnTo>
                  <a:pt x="71100" y="548528"/>
                </a:lnTo>
                <a:lnTo>
                  <a:pt x="0" y="541994"/>
                </a:lnTo>
                <a:lnTo>
                  <a:pt x="68246" y="531280"/>
                </a:lnTo>
                <a:lnTo>
                  <a:pt x="129657" y="520553"/>
                </a:lnTo>
                <a:lnTo>
                  <a:pt x="184632" y="509387"/>
                </a:lnTo>
                <a:lnTo>
                  <a:pt x="233570" y="497358"/>
                </a:lnTo>
                <a:lnTo>
                  <a:pt x="276870" y="484039"/>
                </a:lnTo>
                <a:lnTo>
                  <a:pt x="314931" y="469006"/>
                </a:lnTo>
                <a:lnTo>
                  <a:pt x="376929" y="432093"/>
                </a:lnTo>
                <a:lnTo>
                  <a:pt x="422757" y="383217"/>
                </a:lnTo>
                <a:lnTo>
                  <a:pt x="455606" y="318972"/>
                </a:lnTo>
                <a:lnTo>
                  <a:pt x="468160" y="280024"/>
                </a:lnTo>
                <a:lnTo>
                  <a:pt x="478666" y="235957"/>
                </a:lnTo>
                <a:lnTo>
                  <a:pt x="487523" y="186347"/>
                </a:lnTo>
                <a:lnTo>
                  <a:pt x="495130" y="130767"/>
                </a:lnTo>
                <a:lnTo>
                  <a:pt x="501885" y="68793"/>
                </a:lnTo>
                <a:lnTo>
                  <a:pt x="508187" y="0"/>
                </a:lnTo>
                <a:lnTo>
                  <a:pt x="518901" y="68246"/>
                </a:lnTo>
                <a:lnTo>
                  <a:pt x="529628" y="129657"/>
                </a:lnTo>
                <a:lnTo>
                  <a:pt x="540793" y="184632"/>
                </a:lnTo>
                <a:lnTo>
                  <a:pt x="552823" y="233570"/>
                </a:lnTo>
                <a:lnTo>
                  <a:pt x="566141" y="276870"/>
                </a:lnTo>
                <a:lnTo>
                  <a:pt x="581175" y="314930"/>
                </a:lnTo>
                <a:lnTo>
                  <a:pt x="618087" y="376929"/>
                </a:lnTo>
                <a:lnTo>
                  <a:pt x="666964" y="422756"/>
                </a:lnTo>
                <a:lnTo>
                  <a:pt x="731208" y="455605"/>
                </a:lnTo>
                <a:lnTo>
                  <a:pt x="770157" y="468159"/>
                </a:lnTo>
                <a:lnTo>
                  <a:pt x="814224" y="478665"/>
                </a:lnTo>
                <a:lnTo>
                  <a:pt x="863834" y="487522"/>
                </a:lnTo>
                <a:lnTo>
                  <a:pt x="919414" y="495129"/>
                </a:lnTo>
                <a:lnTo>
                  <a:pt x="981388" y="501884"/>
                </a:lnTo>
                <a:lnTo>
                  <a:pt x="1047195" y="507913"/>
                </a:lnTo>
                <a:lnTo>
                  <a:pt x="1047219" y="508652"/>
                </a:lnTo>
                <a:lnTo>
                  <a:pt x="981936" y="518901"/>
                </a:lnTo>
                <a:lnTo>
                  <a:pt x="920524" y="529628"/>
                </a:lnTo>
                <a:lnTo>
                  <a:pt x="865549" y="540793"/>
                </a:lnTo>
                <a:lnTo>
                  <a:pt x="816611" y="552823"/>
                </a:lnTo>
                <a:lnTo>
                  <a:pt x="773311" y="566141"/>
                </a:lnTo>
                <a:lnTo>
                  <a:pt x="735251" y="581175"/>
                </a:lnTo>
                <a:lnTo>
                  <a:pt x="673252" y="618087"/>
                </a:lnTo>
                <a:lnTo>
                  <a:pt x="627424" y="666964"/>
                </a:lnTo>
                <a:lnTo>
                  <a:pt x="594576" y="731208"/>
                </a:lnTo>
                <a:lnTo>
                  <a:pt x="582021" y="770157"/>
                </a:lnTo>
                <a:lnTo>
                  <a:pt x="571515" y="814224"/>
                </a:lnTo>
                <a:lnTo>
                  <a:pt x="562658" y="863834"/>
                </a:lnTo>
                <a:lnTo>
                  <a:pt x="555052" y="919414"/>
                </a:lnTo>
                <a:lnTo>
                  <a:pt x="548297" y="981388"/>
                </a:lnTo>
                <a:lnTo>
                  <a:pt x="542268" y="1047195"/>
                </a:lnTo>
                <a:close/>
              </a:path>
            </a:pathLst>
          </a:custGeom>
          <a:solidFill>
            <a:srgbClr val="F6CB73"/>
          </a:solidFill>
        </p:spPr>
        <p:txBody>
          <a:bodyPr wrap="square" lIns="0" tIns="0" rIns="0" bIns="0" rtlCol="0"/>
          <a:lstStyle/>
          <a:p>
            <a:endParaRPr/>
          </a:p>
        </p:txBody>
      </p:sp>
      <p:sp>
        <p:nvSpPr>
          <p:cNvPr id="5" name="object 5"/>
          <p:cNvSpPr/>
          <p:nvPr/>
        </p:nvSpPr>
        <p:spPr>
          <a:xfrm>
            <a:off x="15721111" y="293575"/>
            <a:ext cx="2472055" cy="1876425"/>
          </a:xfrm>
          <a:custGeom>
            <a:avLst/>
            <a:gdLst/>
            <a:ahLst/>
            <a:cxnLst/>
            <a:rect l="l" t="t" r="r" b="b"/>
            <a:pathLst>
              <a:path w="2472055" h="1876425">
                <a:moveTo>
                  <a:pt x="1116162" y="1874669"/>
                </a:moveTo>
                <a:lnTo>
                  <a:pt x="1054964" y="1858005"/>
                </a:lnTo>
                <a:lnTo>
                  <a:pt x="1035186" y="1812371"/>
                </a:lnTo>
                <a:lnTo>
                  <a:pt x="1030483" y="1757215"/>
                </a:lnTo>
                <a:lnTo>
                  <a:pt x="1029405" y="1704787"/>
                </a:lnTo>
                <a:lnTo>
                  <a:pt x="1028492" y="1652357"/>
                </a:lnTo>
                <a:lnTo>
                  <a:pt x="1027745" y="1599924"/>
                </a:lnTo>
                <a:lnTo>
                  <a:pt x="1027164" y="1547487"/>
                </a:lnTo>
                <a:lnTo>
                  <a:pt x="1026748" y="1495048"/>
                </a:lnTo>
                <a:lnTo>
                  <a:pt x="1026499" y="1442606"/>
                </a:lnTo>
                <a:lnTo>
                  <a:pt x="1026415" y="1390160"/>
                </a:lnTo>
                <a:lnTo>
                  <a:pt x="1026497" y="1337712"/>
                </a:lnTo>
                <a:lnTo>
                  <a:pt x="1026745" y="1285261"/>
                </a:lnTo>
                <a:lnTo>
                  <a:pt x="1028473" y="1254384"/>
                </a:lnTo>
                <a:lnTo>
                  <a:pt x="1032484" y="1223517"/>
                </a:lnTo>
                <a:lnTo>
                  <a:pt x="1037475" y="1192657"/>
                </a:lnTo>
                <a:lnTo>
                  <a:pt x="1042142" y="1161801"/>
                </a:lnTo>
                <a:lnTo>
                  <a:pt x="1028227" y="1154120"/>
                </a:lnTo>
                <a:lnTo>
                  <a:pt x="987761" y="1186677"/>
                </a:lnTo>
                <a:lnTo>
                  <a:pt x="947389" y="1219358"/>
                </a:lnTo>
                <a:lnTo>
                  <a:pt x="906947" y="1251949"/>
                </a:lnTo>
                <a:lnTo>
                  <a:pt x="866271" y="1284230"/>
                </a:lnTo>
                <a:lnTo>
                  <a:pt x="825195" y="1315986"/>
                </a:lnTo>
                <a:lnTo>
                  <a:pt x="709937" y="1403646"/>
                </a:lnTo>
                <a:lnTo>
                  <a:pt x="671439" y="1432766"/>
                </a:lnTo>
                <a:lnTo>
                  <a:pt x="632852" y="1461763"/>
                </a:lnTo>
                <a:lnTo>
                  <a:pt x="594146" y="1490592"/>
                </a:lnTo>
                <a:lnTo>
                  <a:pt x="555292" y="1519208"/>
                </a:lnTo>
                <a:lnTo>
                  <a:pt x="516259" y="1547569"/>
                </a:lnTo>
                <a:lnTo>
                  <a:pt x="477017" y="1575630"/>
                </a:lnTo>
                <a:lnTo>
                  <a:pt x="437538" y="1603347"/>
                </a:lnTo>
                <a:lnTo>
                  <a:pt x="386567" y="1638314"/>
                </a:lnTo>
                <a:lnTo>
                  <a:pt x="347693" y="1646127"/>
                </a:lnTo>
                <a:lnTo>
                  <a:pt x="322908" y="1640649"/>
                </a:lnTo>
                <a:lnTo>
                  <a:pt x="314203" y="1635742"/>
                </a:lnTo>
                <a:lnTo>
                  <a:pt x="300637" y="1613883"/>
                </a:lnTo>
                <a:lnTo>
                  <a:pt x="307932" y="1597745"/>
                </a:lnTo>
                <a:lnTo>
                  <a:pt x="314862" y="1581209"/>
                </a:lnTo>
                <a:lnTo>
                  <a:pt x="368547" y="1520740"/>
                </a:lnTo>
                <a:lnTo>
                  <a:pt x="404127" y="1488717"/>
                </a:lnTo>
                <a:lnTo>
                  <a:pt x="439855" y="1456857"/>
                </a:lnTo>
                <a:lnTo>
                  <a:pt x="475692" y="1425115"/>
                </a:lnTo>
                <a:lnTo>
                  <a:pt x="583455" y="1330169"/>
                </a:lnTo>
                <a:lnTo>
                  <a:pt x="654620" y="1267151"/>
                </a:lnTo>
                <a:lnTo>
                  <a:pt x="760356" y="1173046"/>
                </a:lnTo>
                <a:lnTo>
                  <a:pt x="795649" y="1141733"/>
                </a:lnTo>
                <a:lnTo>
                  <a:pt x="831013" y="1110500"/>
                </a:lnTo>
                <a:lnTo>
                  <a:pt x="889084" y="1060374"/>
                </a:lnTo>
                <a:lnTo>
                  <a:pt x="954244" y="1004886"/>
                </a:lnTo>
                <a:lnTo>
                  <a:pt x="896185" y="1002190"/>
                </a:lnTo>
                <a:lnTo>
                  <a:pt x="840533" y="999792"/>
                </a:lnTo>
                <a:lnTo>
                  <a:pt x="786709" y="997335"/>
                </a:lnTo>
                <a:lnTo>
                  <a:pt x="734134" y="994463"/>
                </a:lnTo>
                <a:lnTo>
                  <a:pt x="682231" y="990819"/>
                </a:lnTo>
                <a:lnTo>
                  <a:pt x="628881" y="986322"/>
                </a:lnTo>
                <a:lnTo>
                  <a:pt x="575561" y="981460"/>
                </a:lnTo>
                <a:lnTo>
                  <a:pt x="522261" y="976352"/>
                </a:lnTo>
                <a:lnTo>
                  <a:pt x="415681" y="965874"/>
                </a:lnTo>
                <a:lnTo>
                  <a:pt x="362381" y="960742"/>
                </a:lnTo>
                <a:lnTo>
                  <a:pt x="309062" y="955841"/>
                </a:lnTo>
                <a:lnTo>
                  <a:pt x="280879" y="954513"/>
                </a:lnTo>
                <a:lnTo>
                  <a:pt x="252569" y="954382"/>
                </a:lnTo>
                <a:lnTo>
                  <a:pt x="224370" y="953743"/>
                </a:lnTo>
                <a:lnTo>
                  <a:pt x="196522" y="950890"/>
                </a:lnTo>
                <a:lnTo>
                  <a:pt x="160443" y="943823"/>
                </a:lnTo>
                <a:lnTo>
                  <a:pt x="124634" y="935116"/>
                </a:lnTo>
                <a:lnTo>
                  <a:pt x="88953" y="925646"/>
                </a:lnTo>
                <a:lnTo>
                  <a:pt x="53257" y="916293"/>
                </a:lnTo>
                <a:lnTo>
                  <a:pt x="46000" y="913737"/>
                </a:lnTo>
                <a:lnTo>
                  <a:pt x="38735" y="910602"/>
                </a:lnTo>
                <a:lnTo>
                  <a:pt x="31700" y="908267"/>
                </a:lnTo>
                <a:lnTo>
                  <a:pt x="25131" y="908108"/>
                </a:lnTo>
                <a:lnTo>
                  <a:pt x="0" y="870713"/>
                </a:lnTo>
                <a:lnTo>
                  <a:pt x="3209" y="845501"/>
                </a:lnTo>
                <a:lnTo>
                  <a:pt x="17669" y="831262"/>
                </a:lnTo>
                <a:lnTo>
                  <a:pt x="26287" y="826785"/>
                </a:lnTo>
                <a:lnTo>
                  <a:pt x="130116" y="827270"/>
                </a:lnTo>
                <a:lnTo>
                  <a:pt x="233945" y="828020"/>
                </a:lnTo>
                <a:lnTo>
                  <a:pt x="337770" y="829093"/>
                </a:lnTo>
                <a:lnTo>
                  <a:pt x="389680" y="829771"/>
                </a:lnTo>
                <a:lnTo>
                  <a:pt x="441589" y="830552"/>
                </a:lnTo>
                <a:lnTo>
                  <a:pt x="493495" y="831445"/>
                </a:lnTo>
                <a:lnTo>
                  <a:pt x="545398" y="832458"/>
                </a:lnTo>
                <a:lnTo>
                  <a:pt x="599915" y="834370"/>
                </a:lnTo>
                <a:lnTo>
                  <a:pt x="654411" y="837319"/>
                </a:lnTo>
                <a:lnTo>
                  <a:pt x="708898" y="840537"/>
                </a:lnTo>
                <a:lnTo>
                  <a:pt x="763388" y="843257"/>
                </a:lnTo>
                <a:lnTo>
                  <a:pt x="817895" y="844710"/>
                </a:lnTo>
                <a:lnTo>
                  <a:pt x="869514" y="843919"/>
                </a:lnTo>
                <a:lnTo>
                  <a:pt x="920886" y="841214"/>
                </a:lnTo>
                <a:lnTo>
                  <a:pt x="971736" y="837701"/>
                </a:lnTo>
                <a:lnTo>
                  <a:pt x="1021784" y="834485"/>
                </a:lnTo>
                <a:lnTo>
                  <a:pt x="981618" y="795628"/>
                </a:lnTo>
                <a:lnTo>
                  <a:pt x="903381" y="720318"/>
                </a:lnTo>
                <a:lnTo>
                  <a:pt x="865199" y="683446"/>
                </a:lnTo>
                <a:lnTo>
                  <a:pt x="827570" y="646819"/>
                </a:lnTo>
                <a:lnTo>
                  <a:pt x="790438" y="610227"/>
                </a:lnTo>
                <a:lnTo>
                  <a:pt x="753749" y="573462"/>
                </a:lnTo>
                <a:lnTo>
                  <a:pt x="720328" y="539608"/>
                </a:lnTo>
                <a:lnTo>
                  <a:pt x="687499" y="505182"/>
                </a:lnTo>
                <a:lnTo>
                  <a:pt x="656212" y="469514"/>
                </a:lnTo>
                <a:lnTo>
                  <a:pt x="627415" y="431931"/>
                </a:lnTo>
                <a:lnTo>
                  <a:pt x="602057" y="391763"/>
                </a:lnTo>
                <a:lnTo>
                  <a:pt x="581089" y="348339"/>
                </a:lnTo>
                <a:lnTo>
                  <a:pt x="565459" y="300987"/>
                </a:lnTo>
                <a:lnTo>
                  <a:pt x="565105" y="298189"/>
                </a:lnTo>
                <a:lnTo>
                  <a:pt x="565679" y="295377"/>
                </a:lnTo>
                <a:lnTo>
                  <a:pt x="574302" y="288995"/>
                </a:lnTo>
                <a:lnTo>
                  <a:pt x="625305" y="294777"/>
                </a:lnTo>
                <a:lnTo>
                  <a:pt x="668071" y="313461"/>
                </a:lnTo>
                <a:lnTo>
                  <a:pt x="705362" y="340418"/>
                </a:lnTo>
                <a:lnTo>
                  <a:pt x="739940" y="371018"/>
                </a:lnTo>
                <a:lnTo>
                  <a:pt x="774568" y="400633"/>
                </a:lnTo>
                <a:lnTo>
                  <a:pt x="813016" y="430987"/>
                </a:lnTo>
                <a:lnTo>
                  <a:pt x="851013" y="461932"/>
                </a:lnTo>
                <a:lnTo>
                  <a:pt x="888678" y="493303"/>
                </a:lnTo>
                <a:lnTo>
                  <a:pt x="926130" y="524937"/>
                </a:lnTo>
                <a:lnTo>
                  <a:pt x="963487" y="556669"/>
                </a:lnTo>
                <a:lnTo>
                  <a:pt x="1006445" y="595828"/>
                </a:lnTo>
                <a:lnTo>
                  <a:pt x="1029552" y="617980"/>
                </a:lnTo>
                <a:lnTo>
                  <a:pt x="1055281" y="642435"/>
                </a:lnTo>
                <a:lnTo>
                  <a:pt x="1063172" y="537604"/>
                </a:lnTo>
                <a:lnTo>
                  <a:pt x="1066732" y="488468"/>
                </a:lnTo>
                <a:lnTo>
                  <a:pt x="1069830" y="440249"/>
                </a:lnTo>
                <a:lnTo>
                  <a:pt x="1072551" y="390096"/>
                </a:lnTo>
                <a:lnTo>
                  <a:pt x="1077351" y="289752"/>
                </a:lnTo>
                <a:lnTo>
                  <a:pt x="1079859" y="239587"/>
                </a:lnTo>
                <a:lnTo>
                  <a:pt x="1082724" y="189444"/>
                </a:lnTo>
                <a:lnTo>
                  <a:pt x="1085265" y="149535"/>
                </a:lnTo>
                <a:lnTo>
                  <a:pt x="1088330" y="109636"/>
                </a:lnTo>
                <a:lnTo>
                  <a:pt x="1092529" y="69906"/>
                </a:lnTo>
                <a:lnTo>
                  <a:pt x="1098472" y="30499"/>
                </a:lnTo>
                <a:lnTo>
                  <a:pt x="1138721" y="0"/>
                </a:lnTo>
                <a:lnTo>
                  <a:pt x="1158348" y="3942"/>
                </a:lnTo>
                <a:lnTo>
                  <a:pt x="1192388" y="76718"/>
                </a:lnTo>
                <a:lnTo>
                  <a:pt x="1201297" y="125292"/>
                </a:lnTo>
                <a:lnTo>
                  <a:pt x="1207916" y="173990"/>
                </a:lnTo>
                <a:lnTo>
                  <a:pt x="1212485" y="222801"/>
                </a:lnTo>
                <a:lnTo>
                  <a:pt x="1215242" y="271713"/>
                </a:lnTo>
                <a:lnTo>
                  <a:pt x="1216426" y="320715"/>
                </a:lnTo>
                <a:lnTo>
                  <a:pt x="1216275" y="369793"/>
                </a:lnTo>
                <a:lnTo>
                  <a:pt x="1215027" y="418937"/>
                </a:lnTo>
                <a:lnTo>
                  <a:pt x="1212923" y="468135"/>
                </a:lnTo>
                <a:lnTo>
                  <a:pt x="1210199" y="517374"/>
                </a:lnTo>
                <a:lnTo>
                  <a:pt x="1207096" y="566643"/>
                </a:lnTo>
                <a:lnTo>
                  <a:pt x="1206998" y="600603"/>
                </a:lnTo>
                <a:lnTo>
                  <a:pt x="1209903" y="634758"/>
                </a:lnTo>
                <a:lnTo>
                  <a:pt x="1214008" y="669001"/>
                </a:lnTo>
                <a:lnTo>
                  <a:pt x="1217511" y="703227"/>
                </a:lnTo>
                <a:lnTo>
                  <a:pt x="1218404" y="717962"/>
                </a:lnTo>
                <a:lnTo>
                  <a:pt x="1219007" y="733477"/>
                </a:lnTo>
                <a:lnTo>
                  <a:pt x="1220184" y="769822"/>
                </a:lnTo>
                <a:lnTo>
                  <a:pt x="1257094" y="741105"/>
                </a:lnTo>
                <a:lnTo>
                  <a:pt x="1331214" y="684445"/>
                </a:lnTo>
                <a:lnTo>
                  <a:pt x="1367768" y="655727"/>
                </a:lnTo>
                <a:lnTo>
                  <a:pt x="1403548" y="626233"/>
                </a:lnTo>
                <a:lnTo>
                  <a:pt x="1438226" y="595576"/>
                </a:lnTo>
                <a:lnTo>
                  <a:pt x="1474910" y="561179"/>
                </a:lnTo>
                <a:lnTo>
                  <a:pt x="1511100" y="526248"/>
                </a:lnTo>
                <a:lnTo>
                  <a:pt x="1546913" y="490908"/>
                </a:lnTo>
                <a:lnTo>
                  <a:pt x="1582462" y="455282"/>
                </a:lnTo>
                <a:lnTo>
                  <a:pt x="1653229" y="383667"/>
                </a:lnTo>
                <a:lnTo>
                  <a:pt x="1688678" y="347926"/>
                </a:lnTo>
                <a:lnTo>
                  <a:pt x="1724323" y="312394"/>
                </a:lnTo>
                <a:lnTo>
                  <a:pt x="1764088" y="285806"/>
                </a:lnTo>
                <a:lnTo>
                  <a:pt x="1807160" y="277821"/>
                </a:lnTo>
                <a:lnTo>
                  <a:pt x="1848371" y="288138"/>
                </a:lnTo>
                <a:lnTo>
                  <a:pt x="1882554" y="316459"/>
                </a:lnTo>
                <a:lnTo>
                  <a:pt x="1891445" y="344306"/>
                </a:lnTo>
                <a:lnTo>
                  <a:pt x="1886172" y="380161"/>
                </a:lnTo>
                <a:lnTo>
                  <a:pt x="1868800" y="416783"/>
                </a:lnTo>
                <a:lnTo>
                  <a:pt x="1841395" y="446933"/>
                </a:lnTo>
                <a:lnTo>
                  <a:pt x="1755218" y="529173"/>
                </a:lnTo>
                <a:lnTo>
                  <a:pt x="1717378" y="564882"/>
                </a:lnTo>
                <a:lnTo>
                  <a:pt x="1679370" y="600413"/>
                </a:lnTo>
                <a:lnTo>
                  <a:pt x="1641227" y="635801"/>
                </a:lnTo>
                <a:lnTo>
                  <a:pt x="1564665" y="706289"/>
                </a:lnTo>
                <a:lnTo>
                  <a:pt x="1425817" y="833854"/>
                </a:lnTo>
                <a:lnTo>
                  <a:pt x="1474581" y="835125"/>
                </a:lnTo>
                <a:lnTo>
                  <a:pt x="1570122" y="837182"/>
                </a:lnTo>
                <a:lnTo>
                  <a:pt x="1617113" y="838320"/>
                </a:lnTo>
                <a:lnTo>
                  <a:pt x="1663728" y="839765"/>
                </a:lnTo>
                <a:lnTo>
                  <a:pt x="1710075" y="841692"/>
                </a:lnTo>
                <a:lnTo>
                  <a:pt x="1756261" y="844279"/>
                </a:lnTo>
                <a:lnTo>
                  <a:pt x="1810068" y="847917"/>
                </a:lnTo>
                <a:lnTo>
                  <a:pt x="1863858" y="851880"/>
                </a:lnTo>
                <a:lnTo>
                  <a:pt x="1917629" y="856140"/>
                </a:lnTo>
                <a:lnTo>
                  <a:pt x="1971381" y="860671"/>
                </a:lnTo>
                <a:lnTo>
                  <a:pt x="2025114" y="865447"/>
                </a:lnTo>
                <a:lnTo>
                  <a:pt x="2078827" y="870440"/>
                </a:lnTo>
                <a:lnTo>
                  <a:pt x="2132519" y="875625"/>
                </a:lnTo>
                <a:lnTo>
                  <a:pt x="2186190" y="880974"/>
                </a:lnTo>
                <a:lnTo>
                  <a:pt x="2242378" y="887347"/>
                </a:lnTo>
                <a:lnTo>
                  <a:pt x="2298351" y="895137"/>
                </a:lnTo>
                <a:lnTo>
                  <a:pt x="2354109" y="904343"/>
                </a:lnTo>
                <a:lnTo>
                  <a:pt x="2409651" y="914966"/>
                </a:lnTo>
                <a:lnTo>
                  <a:pt x="2459234" y="944528"/>
                </a:lnTo>
                <a:lnTo>
                  <a:pt x="2471864" y="1000847"/>
                </a:lnTo>
                <a:lnTo>
                  <a:pt x="2466204" y="1027740"/>
                </a:lnTo>
                <a:lnTo>
                  <a:pt x="2433647" y="1066071"/>
                </a:lnTo>
                <a:lnTo>
                  <a:pt x="2377539" y="1075706"/>
                </a:lnTo>
                <a:lnTo>
                  <a:pt x="2358304" y="1075826"/>
                </a:lnTo>
                <a:lnTo>
                  <a:pt x="2339089" y="1074933"/>
                </a:lnTo>
                <a:lnTo>
                  <a:pt x="2319894" y="1073029"/>
                </a:lnTo>
                <a:lnTo>
                  <a:pt x="2272558" y="1070162"/>
                </a:lnTo>
                <a:lnTo>
                  <a:pt x="2223511" y="1066088"/>
                </a:lnTo>
                <a:lnTo>
                  <a:pt x="2173434" y="1061003"/>
                </a:lnTo>
                <a:lnTo>
                  <a:pt x="2123007" y="1055104"/>
                </a:lnTo>
                <a:lnTo>
                  <a:pt x="2072910" y="1048588"/>
                </a:lnTo>
                <a:lnTo>
                  <a:pt x="2023824" y="1041650"/>
                </a:lnTo>
                <a:lnTo>
                  <a:pt x="1969113" y="1033336"/>
                </a:lnTo>
                <a:lnTo>
                  <a:pt x="1878201" y="1018337"/>
                </a:lnTo>
                <a:lnTo>
                  <a:pt x="1805102" y="1005272"/>
                </a:lnTo>
                <a:lnTo>
                  <a:pt x="1756408" y="996041"/>
                </a:lnTo>
                <a:lnTo>
                  <a:pt x="1738712" y="992542"/>
                </a:lnTo>
                <a:lnTo>
                  <a:pt x="1694473" y="993129"/>
                </a:lnTo>
                <a:lnTo>
                  <a:pt x="1650119" y="996894"/>
                </a:lnTo>
                <a:lnTo>
                  <a:pt x="1605701" y="1001922"/>
                </a:lnTo>
                <a:lnTo>
                  <a:pt x="1561265" y="1006296"/>
                </a:lnTo>
                <a:lnTo>
                  <a:pt x="1543144" y="1007265"/>
                </a:lnTo>
                <a:lnTo>
                  <a:pt x="1523453" y="1007676"/>
                </a:lnTo>
                <a:lnTo>
                  <a:pt x="1500696" y="1007896"/>
                </a:lnTo>
                <a:lnTo>
                  <a:pt x="1473377" y="1008293"/>
                </a:lnTo>
                <a:lnTo>
                  <a:pt x="1493020" y="1024976"/>
                </a:lnTo>
                <a:lnTo>
                  <a:pt x="1509520" y="1039121"/>
                </a:lnTo>
                <a:lnTo>
                  <a:pt x="1524091" y="1051352"/>
                </a:lnTo>
                <a:lnTo>
                  <a:pt x="1537950" y="1062292"/>
                </a:lnTo>
                <a:lnTo>
                  <a:pt x="1578063" y="1092037"/>
                </a:lnTo>
                <a:lnTo>
                  <a:pt x="1618452" y="1121447"/>
                </a:lnTo>
                <a:lnTo>
                  <a:pt x="1658699" y="1151016"/>
                </a:lnTo>
                <a:lnTo>
                  <a:pt x="1698385" y="1181242"/>
                </a:lnTo>
                <a:lnTo>
                  <a:pt x="1737092" y="1212619"/>
                </a:lnTo>
                <a:lnTo>
                  <a:pt x="1772640" y="1244923"/>
                </a:lnTo>
                <a:lnTo>
                  <a:pt x="1806550" y="1279166"/>
                </a:lnTo>
                <a:lnTo>
                  <a:pt x="1839781" y="1314224"/>
                </a:lnTo>
                <a:lnTo>
                  <a:pt x="1873293" y="1348973"/>
                </a:lnTo>
                <a:lnTo>
                  <a:pt x="1880272" y="1355438"/>
                </a:lnTo>
                <a:lnTo>
                  <a:pt x="1887537" y="1361546"/>
                </a:lnTo>
                <a:lnTo>
                  <a:pt x="1895089" y="1367296"/>
                </a:lnTo>
                <a:lnTo>
                  <a:pt x="1902927" y="1372688"/>
                </a:lnTo>
                <a:lnTo>
                  <a:pt x="1943435" y="1407324"/>
                </a:lnTo>
                <a:lnTo>
                  <a:pt x="1966685" y="1446098"/>
                </a:lnTo>
                <a:lnTo>
                  <a:pt x="1973594" y="1491999"/>
                </a:lnTo>
                <a:lnTo>
                  <a:pt x="1965076" y="1548019"/>
                </a:lnTo>
                <a:lnTo>
                  <a:pt x="1931220" y="1583286"/>
                </a:lnTo>
                <a:lnTo>
                  <a:pt x="1895775" y="1585364"/>
                </a:lnTo>
                <a:lnTo>
                  <a:pt x="1867094" y="1577060"/>
                </a:lnTo>
                <a:lnTo>
                  <a:pt x="1841433" y="1559466"/>
                </a:lnTo>
                <a:lnTo>
                  <a:pt x="1779896" y="1499146"/>
                </a:lnTo>
                <a:lnTo>
                  <a:pt x="1742608" y="1466670"/>
                </a:lnTo>
                <a:lnTo>
                  <a:pt x="1703780" y="1435658"/>
                </a:lnTo>
                <a:lnTo>
                  <a:pt x="1664006" y="1405527"/>
                </a:lnTo>
                <a:lnTo>
                  <a:pt x="1623881" y="1375691"/>
                </a:lnTo>
                <a:lnTo>
                  <a:pt x="1583999" y="1345566"/>
                </a:lnTo>
                <a:lnTo>
                  <a:pt x="1544956" y="1314566"/>
                </a:lnTo>
                <a:lnTo>
                  <a:pt x="1506155" y="1282094"/>
                </a:lnTo>
                <a:lnTo>
                  <a:pt x="1467787" y="1249095"/>
                </a:lnTo>
                <a:lnTo>
                  <a:pt x="1429728" y="1215721"/>
                </a:lnTo>
                <a:lnTo>
                  <a:pt x="1316164" y="1114869"/>
                </a:lnTo>
                <a:lnTo>
                  <a:pt x="1267584" y="1070913"/>
                </a:lnTo>
                <a:lnTo>
                  <a:pt x="1214365" y="1021943"/>
                </a:lnTo>
                <a:lnTo>
                  <a:pt x="1213394" y="1078075"/>
                </a:lnTo>
                <a:lnTo>
                  <a:pt x="1211314" y="1186843"/>
                </a:lnTo>
                <a:lnTo>
                  <a:pt x="1210463" y="1239979"/>
                </a:lnTo>
                <a:lnTo>
                  <a:pt x="1209908" y="1292614"/>
                </a:lnTo>
                <a:lnTo>
                  <a:pt x="1209777" y="1344999"/>
                </a:lnTo>
                <a:lnTo>
                  <a:pt x="1211088" y="1400701"/>
                </a:lnTo>
                <a:lnTo>
                  <a:pt x="1213641" y="1456469"/>
                </a:lnTo>
                <a:lnTo>
                  <a:pt x="1215750" y="1512143"/>
                </a:lnTo>
                <a:lnTo>
                  <a:pt x="1215733" y="1567563"/>
                </a:lnTo>
                <a:lnTo>
                  <a:pt x="1211907" y="1622567"/>
                </a:lnTo>
                <a:lnTo>
                  <a:pt x="1211455" y="1633084"/>
                </a:lnTo>
                <a:lnTo>
                  <a:pt x="1211568" y="1643580"/>
                </a:lnTo>
                <a:lnTo>
                  <a:pt x="1212245" y="1654054"/>
                </a:lnTo>
                <a:lnTo>
                  <a:pt x="1213553" y="1665418"/>
                </a:lnTo>
                <a:lnTo>
                  <a:pt x="1214277" y="1673010"/>
                </a:lnTo>
                <a:lnTo>
                  <a:pt x="1214670" y="1680611"/>
                </a:lnTo>
                <a:lnTo>
                  <a:pt x="1214730" y="1688222"/>
                </a:lnTo>
                <a:lnTo>
                  <a:pt x="1212897" y="1732442"/>
                </a:lnTo>
                <a:lnTo>
                  <a:pt x="1206775" y="1773286"/>
                </a:lnTo>
                <a:lnTo>
                  <a:pt x="1193676" y="1810885"/>
                </a:lnTo>
                <a:lnTo>
                  <a:pt x="1171188" y="1837751"/>
                </a:lnTo>
                <a:lnTo>
                  <a:pt x="1145586" y="1859651"/>
                </a:lnTo>
                <a:lnTo>
                  <a:pt x="1116162" y="1874669"/>
                </a:lnTo>
                <a:close/>
              </a:path>
            </a:pathLst>
          </a:custGeom>
          <a:solidFill>
            <a:srgbClr val="FFB61C"/>
          </a:solidFill>
        </p:spPr>
        <p:txBody>
          <a:bodyPr wrap="square" lIns="0" tIns="0" rIns="0" bIns="0" rtlCol="0"/>
          <a:lstStyle/>
          <a:p>
            <a:endParaRPr/>
          </a:p>
        </p:txBody>
      </p:sp>
      <p:grpSp>
        <p:nvGrpSpPr>
          <p:cNvPr id="6" name="object 6"/>
          <p:cNvGrpSpPr/>
          <p:nvPr/>
        </p:nvGrpSpPr>
        <p:grpSpPr>
          <a:xfrm>
            <a:off x="0" y="-19050"/>
            <a:ext cx="18287999" cy="10286999"/>
            <a:chOff x="0" y="0"/>
            <a:chExt cx="18287999" cy="10286999"/>
          </a:xfrm>
        </p:grpSpPr>
        <p:pic>
          <p:nvPicPr>
            <p:cNvPr id="7" name="object 7"/>
            <p:cNvPicPr/>
            <p:nvPr/>
          </p:nvPicPr>
          <p:blipFill>
            <a:blip r:embed="rId2" cstate="print"/>
            <a:stretch>
              <a:fillRect/>
            </a:stretch>
          </p:blipFill>
          <p:spPr>
            <a:xfrm>
              <a:off x="13759031" y="4040621"/>
              <a:ext cx="4528968" cy="6246378"/>
            </a:xfrm>
            <a:prstGeom prst="rect">
              <a:avLst/>
            </a:prstGeom>
          </p:spPr>
        </p:pic>
        <p:pic>
          <p:nvPicPr>
            <p:cNvPr id="8" name="object 8"/>
            <p:cNvPicPr/>
            <p:nvPr/>
          </p:nvPicPr>
          <p:blipFill>
            <a:blip r:embed="rId3" cstate="print"/>
            <a:stretch>
              <a:fillRect/>
            </a:stretch>
          </p:blipFill>
          <p:spPr>
            <a:xfrm>
              <a:off x="0" y="0"/>
              <a:ext cx="4840067" cy="4982451"/>
            </a:xfrm>
            <a:prstGeom prst="rect">
              <a:avLst/>
            </a:prstGeom>
          </p:spPr>
        </p:pic>
        <p:sp>
          <p:nvSpPr>
            <p:cNvPr id="9" name="object 9"/>
            <p:cNvSpPr/>
            <p:nvPr/>
          </p:nvSpPr>
          <p:spPr>
            <a:xfrm>
              <a:off x="16043265" y="5431389"/>
              <a:ext cx="1045210" cy="1045210"/>
            </a:xfrm>
            <a:custGeom>
              <a:avLst/>
              <a:gdLst/>
              <a:ahLst/>
              <a:cxnLst/>
              <a:rect l="l" t="t" r="r" b="b"/>
              <a:pathLst>
                <a:path w="1045209" h="1045210">
                  <a:moveTo>
                    <a:pt x="483641" y="1044623"/>
                  </a:moveTo>
                  <a:lnTo>
                    <a:pt x="482904" y="1044565"/>
                  </a:lnTo>
                  <a:lnTo>
                    <a:pt x="479877" y="978690"/>
                  </a:lnTo>
                  <a:lnTo>
                    <a:pt x="475956" y="916583"/>
                  </a:lnTo>
                  <a:lnTo>
                    <a:pt x="470899" y="860800"/>
                  </a:lnTo>
                  <a:lnTo>
                    <a:pt x="464330" y="810902"/>
                  </a:lnTo>
                  <a:lnTo>
                    <a:pt x="455873" y="766447"/>
                  </a:lnTo>
                  <a:lnTo>
                    <a:pt x="445151" y="726996"/>
                  </a:lnTo>
                  <a:lnTo>
                    <a:pt x="415405" y="661343"/>
                  </a:lnTo>
                  <a:lnTo>
                    <a:pt x="372076" y="610419"/>
                  </a:lnTo>
                  <a:lnTo>
                    <a:pt x="312152" y="570703"/>
                  </a:lnTo>
                  <a:lnTo>
                    <a:pt x="275025" y="553947"/>
                  </a:lnTo>
                  <a:lnTo>
                    <a:pt x="232618" y="538672"/>
                  </a:lnTo>
                  <a:lnTo>
                    <a:pt x="184555" y="524437"/>
                  </a:lnTo>
                  <a:lnTo>
                    <a:pt x="130460" y="510802"/>
                  </a:lnTo>
                  <a:lnTo>
                    <a:pt x="69955" y="497327"/>
                  </a:lnTo>
                  <a:lnTo>
                    <a:pt x="0" y="483042"/>
                  </a:lnTo>
                  <a:lnTo>
                    <a:pt x="69008" y="479870"/>
                  </a:lnTo>
                  <a:lnTo>
                    <a:pt x="131225" y="475937"/>
                  </a:lnTo>
                  <a:lnTo>
                    <a:pt x="187093" y="470863"/>
                  </a:lnTo>
                  <a:lnTo>
                    <a:pt x="237055" y="464269"/>
                  </a:lnTo>
                  <a:lnTo>
                    <a:pt x="281553" y="455776"/>
                  </a:lnTo>
                  <a:lnTo>
                    <a:pt x="321032" y="445004"/>
                  </a:lnTo>
                  <a:lnTo>
                    <a:pt x="386702" y="415107"/>
                  </a:lnTo>
                  <a:lnTo>
                    <a:pt x="437610" y="371547"/>
                  </a:lnTo>
                  <a:lnTo>
                    <a:pt x="477301" y="311289"/>
                  </a:lnTo>
                  <a:lnTo>
                    <a:pt x="494048" y="273951"/>
                  </a:lnTo>
                  <a:lnTo>
                    <a:pt x="509319" y="231301"/>
                  </a:lnTo>
                  <a:lnTo>
                    <a:pt x="523559" y="182960"/>
                  </a:lnTo>
                  <a:lnTo>
                    <a:pt x="537211" y="128549"/>
                  </a:lnTo>
                  <a:lnTo>
                    <a:pt x="550716" y="67688"/>
                  </a:lnTo>
                  <a:lnTo>
                    <a:pt x="564519" y="0"/>
                  </a:lnTo>
                  <a:lnTo>
                    <a:pt x="567690" y="69009"/>
                  </a:lnTo>
                  <a:lnTo>
                    <a:pt x="571623" y="131226"/>
                  </a:lnTo>
                  <a:lnTo>
                    <a:pt x="576697" y="187093"/>
                  </a:lnTo>
                  <a:lnTo>
                    <a:pt x="583291" y="237055"/>
                  </a:lnTo>
                  <a:lnTo>
                    <a:pt x="591785" y="281553"/>
                  </a:lnTo>
                  <a:lnTo>
                    <a:pt x="602557" y="321032"/>
                  </a:lnTo>
                  <a:lnTo>
                    <a:pt x="632453" y="386702"/>
                  </a:lnTo>
                  <a:lnTo>
                    <a:pt x="676013" y="437610"/>
                  </a:lnTo>
                  <a:lnTo>
                    <a:pt x="736271" y="477300"/>
                  </a:lnTo>
                  <a:lnTo>
                    <a:pt x="773609" y="494047"/>
                  </a:lnTo>
                  <a:lnTo>
                    <a:pt x="816260" y="509319"/>
                  </a:lnTo>
                  <a:lnTo>
                    <a:pt x="864601" y="523559"/>
                  </a:lnTo>
                  <a:lnTo>
                    <a:pt x="919012" y="537211"/>
                  </a:lnTo>
                  <a:lnTo>
                    <a:pt x="979873" y="550716"/>
                  </a:lnTo>
                  <a:lnTo>
                    <a:pt x="1044623" y="563921"/>
                  </a:lnTo>
                  <a:lnTo>
                    <a:pt x="1044566" y="564657"/>
                  </a:lnTo>
                  <a:lnTo>
                    <a:pt x="978552" y="567691"/>
                  </a:lnTo>
                  <a:lnTo>
                    <a:pt x="916335" y="571623"/>
                  </a:lnTo>
                  <a:lnTo>
                    <a:pt x="860468" y="576697"/>
                  </a:lnTo>
                  <a:lnTo>
                    <a:pt x="810506" y="583291"/>
                  </a:lnTo>
                  <a:lnTo>
                    <a:pt x="766008" y="591785"/>
                  </a:lnTo>
                  <a:lnTo>
                    <a:pt x="726529" y="602557"/>
                  </a:lnTo>
                  <a:lnTo>
                    <a:pt x="660859" y="632453"/>
                  </a:lnTo>
                  <a:lnTo>
                    <a:pt x="609951" y="676014"/>
                  </a:lnTo>
                  <a:lnTo>
                    <a:pt x="570260" y="736271"/>
                  </a:lnTo>
                  <a:lnTo>
                    <a:pt x="553513" y="773610"/>
                  </a:lnTo>
                  <a:lnTo>
                    <a:pt x="538241" y="816260"/>
                  </a:lnTo>
                  <a:lnTo>
                    <a:pt x="524001" y="864601"/>
                  </a:lnTo>
                  <a:lnTo>
                    <a:pt x="510350" y="919012"/>
                  </a:lnTo>
                  <a:lnTo>
                    <a:pt x="496844" y="979873"/>
                  </a:lnTo>
                  <a:lnTo>
                    <a:pt x="483641" y="1044623"/>
                  </a:lnTo>
                  <a:close/>
                </a:path>
              </a:pathLst>
            </a:custGeom>
            <a:solidFill>
              <a:srgbClr val="F6CB73"/>
            </a:solidFill>
          </p:spPr>
          <p:txBody>
            <a:bodyPr wrap="square" lIns="0" tIns="0" rIns="0" bIns="0" rtlCol="0"/>
            <a:lstStyle/>
            <a:p>
              <a:endParaRPr/>
            </a:p>
          </p:txBody>
        </p:sp>
        <p:sp>
          <p:nvSpPr>
            <p:cNvPr id="10" name="object 10"/>
            <p:cNvSpPr/>
            <p:nvPr/>
          </p:nvSpPr>
          <p:spPr>
            <a:xfrm>
              <a:off x="0" y="4786502"/>
              <a:ext cx="1561465" cy="1821180"/>
            </a:xfrm>
            <a:custGeom>
              <a:avLst/>
              <a:gdLst/>
              <a:ahLst/>
              <a:cxnLst/>
              <a:rect l="l" t="t" r="r" b="b"/>
              <a:pathLst>
                <a:path w="1561465" h="1821179">
                  <a:moveTo>
                    <a:pt x="336145" y="606474"/>
                  </a:moveTo>
                  <a:lnTo>
                    <a:pt x="186917" y="623358"/>
                  </a:lnTo>
                  <a:lnTo>
                    <a:pt x="190820" y="571129"/>
                  </a:lnTo>
                  <a:lnTo>
                    <a:pt x="194573" y="521639"/>
                  </a:lnTo>
                  <a:lnTo>
                    <a:pt x="198028" y="473963"/>
                  </a:lnTo>
                  <a:lnTo>
                    <a:pt x="201034" y="427176"/>
                  </a:lnTo>
                  <a:lnTo>
                    <a:pt x="203674" y="378512"/>
                  </a:lnTo>
                  <a:lnTo>
                    <a:pt x="206037" y="329832"/>
                  </a:lnTo>
                  <a:lnTo>
                    <a:pt x="208332" y="281147"/>
                  </a:lnTo>
                  <a:lnTo>
                    <a:pt x="210765" y="232472"/>
                  </a:lnTo>
                  <a:lnTo>
                    <a:pt x="213546" y="183818"/>
                  </a:lnTo>
                  <a:lnTo>
                    <a:pt x="216011" y="145094"/>
                  </a:lnTo>
                  <a:lnTo>
                    <a:pt x="218985" y="106381"/>
                  </a:lnTo>
                  <a:lnTo>
                    <a:pt x="223059" y="67830"/>
                  </a:lnTo>
                  <a:lnTo>
                    <a:pt x="228825" y="29594"/>
                  </a:lnTo>
                  <a:lnTo>
                    <a:pt x="267879" y="0"/>
                  </a:lnTo>
                  <a:lnTo>
                    <a:pt x="286924" y="3825"/>
                  </a:lnTo>
                  <a:lnTo>
                    <a:pt x="320923" y="79148"/>
                  </a:lnTo>
                  <a:lnTo>
                    <a:pt x="330052" y="131012"/>
                  </a:lnTo>
                  <a:lnTo>
                    <a:pt x="336548" y="183021"/>
                  </a:lnTo>
                  <a:lnTo>
                    <a:pt x="340721" y="235158"/>
                  </a:lnTo>
                  <a:lnTo>
                    <a:pt x="342879" y="287408"/>
                  </a:lnTo>
                  <a:lnTo>
                    <a:pt x="343329" y="339755"/>
                  </a:lnTo>
                  <a:lnTo>
                    <a:pt x="342381" y="392185"/>
                  </a:lnTo>
                  <a:lnTo>
                    <a:pt x="340342" y="444683"/>
                  </a:lnTo>
                  <a:lnTo>
                    <a:pt x="337520" y="497231"/>
                  </a:lnTo>
                  <a:lnTo>
                    <a:pt x="334224" y="549816"/>
                  </a:lnTo>
                  <a:lnTo>
                    <a:pt x="334128" y="582768"/>
                  </a:lnTo>
                  <a:lnTo>
                    <a:pt x="335856" y="603080"/>
                  </a:lnTo>
                  <a:lnTo>
                    <a:pt x="336145" y="606474"/>
                  </a:lnTo>
                  <a:close/>
                </a:path>
                <a:path w="1561465" h="1821179">
                  <a:moveTo>
                    <a:pt x="651528" y="712499"/>
                  </a:moveTo>
                  <a:lnTo>
                    <a:pt x="346923" y="746962"/>
                  </a:lnTo>
                  <a:lnTo>
                    <a:pt x="476010" y="647471"/>
                  </a:lnTo>
                  <a:lnTo>
                    <a:pt x="517974" y="613439"/>
                  </a:lnTo>
                  <a:lnTo>
                    <a:pt x="558490" y="577890"/>
                  </a:lnTo>
                  <a:lnTo>
                    <a:pt x="594085" y="544515"/>
                  </a:lnTo>
                  <a:lnTo>
                    <a:pt x="629201" y="510621"/>
                  </a:lnTo>
                  <a:lnTo>
                    <a:pt x="663950" y="476330"/>
                  </a:lnTo>
                  <a:lnTo>
                    <a:pt x="836091" y="303117"/>
                  </a:lnTo>
                  <a:lnTo>
                    <a:pt x="874675" y="277319"/>
                  </a:lnTo>
                  <a:lnTo>
                    <a:pt x="916469" y="269571"/>
                  </a:lnTo>
                  <a:lnTo>
                    <a:pt x="956456" y="279581"/>
                  </a:lnTo>
                  <a:lnTo>
                    <a:pt x="989624" y="307061"/>
                  </a:lnTo>
                  <a:lnTo>
                    <a:pt x="998251" y="334082"/>
                  </a:lnTo>
                  <a:lnTo>
                    <a:pt x="993135" y="368872"/>
                  </a:lnTo>
                  <a:lnTo>
                    <a:pt x="976278" y="404407"/>
                  </a:lnTo>
                  <a:lnTo>
                    <a:pt x="949687" y="433661"/>
                  </a:lnTo>
                  <a:lnTo>
                    <a:pt x="829353" y="548108"/>
                  </a:lnTo>
                  <a:lnTo>
                    <a:pt x="651528" y="712499"/>
                  </a:lnTo>
                  <a:close/>
                </a:path>
                <a:path w="1561465" h="1821179">
                  <a:moveTo>
                    <a:pt x="600581" y="759224"/>
                  </a:moveTo>
                  <a:lnTo>
                    <a:pt x="154415" y="809705"/>
                  </a:lnTo>
                  <a:lnTo>
                    <a:pt x="0" y="660737"/>
                  </a:lnTo>
                  <a:lnTo>
                    <a:pt x="0" y="457614"/>
                  </a:lnTo>
                  <a:lnTo>
                    <a:pt x="25262" y="478655"/>
                  </a:lnTo>
                  <a:lnTo>
                    <a:pt x="97849" y="540139"/>
                  </a:lnTo>
                  <a:lnTo>
                    <a:pt x="118536" y="558447"/>
                  </a:lnTo>
                  <a:lnTo>
                    <a:pt x="139531" y="578134"/>
                  </a:lnTo>
                  <a:lnTo>
                    <a:pt x="161952" y="599629"/>
                  </a:lnTo>
                  <a:lnTo>
                    <a:pt x="186917" y="623358"/>
                  </a:lnTo>
                  <a:lnTo>
                    <a:pt x="336145" y="606474"/>
                  </a:lnTo>
                  <a:lnTo>
                    <a:pt x="336947" y="615908"/>
                  </a:lnTo>
                  <a:lnTo>
                    <a:pt x="339102" y="633879"/>
                  </a:lnTo>
                  <a:lnTo>
                    <a:pt x="344329" y="682345"/>
                  </a:lnTo>
                  <a:lnTo>
                    <a:pt x="346288" y="728230"/>
                  </a:lnTo>
                  <a:lnTo>
                    <a:pt x="346884" y="745816"/>
                  </a:lnTo>
                  <a:lnTo>
                    <a:pt x="346923" y="746962"/>
                  </a:lnTo>
                  <a:lnTo>
                    <a:pt x="651528" y="712499"/>
                  </a:lnTo>
                  <a:lnTo>
                    <a:pt x="600581" y="759224"/>
                  </a:lnTo>
                  <a:close/>
                </a:path>
                <a:path w="1561465" h="1821179">
                  <a:moveTo>
                    <a:pt x="0" y="1248816"/>
                  </a:moveTo>
                  <a:lnTo>
                    <a:pt x="0" y="1050850"/>
                  </a:lnTo>
                  <a:lnTo>
                    <a:pt x="88880" y="975046"/>
                  </a:lnTo>
                  <a:lnTo>
                    <a:pt x="0" y="971027"/>
                  </a:lnTo>
                  <a:lnTo>
                    <a:pt x="0" y="819613"/>
                  </a:lnTo>
                  <a:lnTo>
                    <a:pt x="0" y="818961"/>
                  </a:lnTo>
                  <a:lnTo>
                    <a:pt x="6666" y="818859"/>
                  </a:lnTo>
                  <a:lnTo>
                    <a:pt x="56513" y="816234"/>
                  </a:lnTo>
                  <a:lnTo>
                    <a:pt x="154415" y="809705"/>
                  </a:lnTo>
                  <a:lnTo>
                    <a:pt x="600581" y="759224"/>
                  </a:lnTo>
                  <a:lnTo>
                    <a:pt x="546450" y="809092"/>
                  </a:lnTo>
                  <a:lnTo>
                    <a:pt x="762253" y="814317"/>
                  </a:lnTo>
                  <a:lnTo>
                    <a:pt x="814785" y="816347"/>
                  </a:lnTo>
                  <a:lnTo>
                    <a:pt x="867081" y="819207"/>
                  </a:lnTo>
                  <a:lnTo>
                    <a:pt x="1023657" y="830717"/>
                  </a:lnTo>
                  <a:lnTo>
                    <a:pt x="1284244" y="854813"/>
                  </a:lnTo>
                  <a:lnTo>
                    <a:pt x="1338763" y="860997"/>
                  </a:lnTo>
                  <a:lnTo>
                    <a:pt x="1393074" y="868555"/>
                  </a:lnTo>
                  <a:lnTo>
                    <a:pt x="1407589" y="870952"/>
                  </a:lnTo>
                  <a:lnTo>
                    <a:pt x="341277" y="991597"/>
                  </a:lnTo>
                  <a:lnTo>
                    <a:pt x="340335" y="1046061"/>
                  </a:lnTo>
                  <a:lnTo>
                    <a:pt x="339310" y="1099636"/>
                  </a:lnTo>
                  <a:lnTo>
                    <a:pt x="160666" y="1119848"/>
                  </a:lnTo>
                  <a:lnTo>
                    <a:pt x="42988" y="1214772"/>
                  </a:lnTo>
                  <a:lnTo>
                    <a:pt x="3520" y="1246095"/>
                  </a:lnTo>
                  <a:lnTo>
                    <a:pt x="0" y="1248816"/>
                  </a:lnTo>
                  <a:close/>
                </a:path>
                <a:path w="1561465" h="1821179">
                  <a:moveTo>
                    <a:pt x="1036845" y="1536270"/>
                  </a:moveTo>
                  <a:lnTo>
                    <a:pt x="1002452" y="1538286"/>
                  </a:lnTo>
                  <a:lnTo>
                    <a:pt x="974623" y="1530229"/>
                  </a:lnTo>
                  <a:lnTo>
                    <a:pt x="949725" y="1513158"/>
                  </a:lnTo>
                  <a:lnTo>
                    <a:pt x="890014" y="1454629"/>
                  </a:lnTo>
                  <a:lnTo>
                    <a:pt x="853696" y="1423007"/>
                  </a:lnTo>
                  <a:lnTo>
                    <a:pt x="816158" y="1393026"/>
                  </a:lnTo>
                  <a:lnTo>
                    <a:pt x="777551" y="1363779"/>
                  </a:lnTo>
                  <a:lnTo>
                    <a:pt x="738632" y="1334840"/>
                  </a:lnTo>
                  <a:lnTo>
                    <a:pt x="699935" y="1305609"/>
                  </a:lnTo>
                  <a:lnTo>
                    <a:pt x="662051" y="1275530"/>
                  </a:lnTo>
                  <a:lnTo>
                    <a:pt x="624403" y="1244022"/>
                  </a:lnTo>
                  <a:lnTo>
                    <a:pt x="587174" y="1212003"/>
                  </a:lnTo>
                  <a:lnTo>
                    <a:pt x="550245" y="1179620"/>
                  </a:lnTo>
                  <a:lnTo>
                    <a:pt x="481885" y="1118876"/>
                  </a:lnTo>
                  <a:lnTo>
                    <a:pt x="440053" y="1081763"/>
                  </a:lnTo>
                  <a:lnTo>
                    <a:pt x="416682" y="1060836"/>
                  </a:lnTo>
                  <a:lnTo>
                    <a:pt x="341277" y="991597"/>
                  </a:lnTo>
                  <a:lnTo>
                    <a:pt x="1407589" y="870952"/>
                  </a:lnTo>
                  <a:lnTo>
                    <a:pt x="1447176" y="877488"/>
                  </a:lnTo>
                  <a:lnTo>
                    <a:pt x="1460890" y="880111"/>
                  </a:lnTo>
                  <a:lnTo>
                    <a:pt x="592597" y="978352"/>
                  </a:lnTo>
                  <a:lnTo>
                    <a:pt x="627667" y="1008264"/>
                  </a:lnTo>
                  <a:lnTo>
                    <a:pt x="641806" y="1020132"/>
                  </a:lnTo>
                  <a:lnTo>
                    <a:pt x="655253" y="1030747"/>
                  </a:lnTo>
                  <a:lnTo>
                    <a:pt x="694031" y="1059502"/>
                  </a:lnTo>
                  <a:lnTo>
                    <a:pt x="772416" y="1116836"/>
                  </a:lnTo>
                  <a:lnTo>
                    <a:pt x="810924" y="1146165"/>
                  </a:lnTo>
                  <a:lnTo>
                    <a:pt x="848482" y="1176610"/>
                  </a:lnTo>
                  <a:lnTo>
                    <a:pt x="882974" y="1207954"/>
                  </a:lnTo>
                  <a:lnTo>
                    <a:pt x="915877" y="1241181"/>
                  </a:lnTo>
                  <a:lnTo>
                    <a:pt x="948121" y="1275198"/>
                  </a:lnTo>
                  <a:lnTo>
                    <a:pt x="980638" y="1308915"/>
                  </a:lnTo>
                  <a:lnTo>
                    <a:pt x="987410" y="1315188"/>
                  </a:lnTo>
                  <a:lnTo>
                    <a:pt x="994459" y="1321115"/>
                  </a:lnTo>
                  <a:lnTo>
                    <a:pt x="1001787" y="1326694"/>
                  </a:lnTo>
                  <a:lnTo>
                    <a:pt x="1009392" y="1331925"/>
                  </a:lnTo>
                  <a:lnTo>
                    <a:pt x="1048697" y="1365533"/>
                  </a:lnTo>
                  <a:lnTo>
                    <a:pt x="1071257" y="1403156"/>
                  </a:lnTo>
                  <a:lnTo>
                    <a:pt x="1077960" y="1447694"/>
                  </a:lnTo>
                  <a:lnTo>
                    <a:pt x="1069725" y="1501852"/>
                  </a:lnTo>
                  <a:lnTo>
                    <a:pt x="1069695" y="1502050"/>
                  </a:lnTo>
                  <a:lnTo>
                    <a:pt x="1036845" y="1536270"/>
                  </a:lnTo>
                  <a:close/>
                </a:path>
                <a:path w="1561465" h="1821179">
                  <a:moveTo>
                    <a:pt x="1488595" y="1042664"/>
                  </a:moveTo>
                  <a:lnTo>
                    <a:pt x="1469911" y="1043762"/>
                  </a:lnTo>
                  <a:lnTo>
                    <a:pt x="1451247" y="1043879"/>
                  </a:lnTo>
                  <a:lnTo>
                    <a:pt x="1432602" y="1043013"/>
                  </a:lnTo>
                  <a:lnTo>
                    <a:pt x="1413977" y="1041165"/>
                  </a:lnTo>
                  <a:lnTo>
                    <a:pt x="1368046" y="1038383"/>
                  </a:lnTo>
                  <a:lnTo>
                    <a:pt x="1320456" y="1034430"/>
                  </a:lnTo>
                  <a:lnTo>
                    <a:pt x="1271866" y="1029496"/>
                  </a:lnTo>
                  <a:lnTo>
                    <a:pt x="1222937" y="1023773"/>
                  </a:lnTo>
                  <a:lnTo>
                    <a:pt x="1174328" y="1017450"/>
                  </a:lnTo>
                  <a:lnTo>
                    <a:pt x="1126062" y="1010622"/>
                  </a:lnTo>
                  <a:lnTo>
                    <a:pt x="1075992" y="1003056"/>
                  </a:lnTo>
                  <a:lnTo>
                    <a:pt x="985401" y="988097"/>
                  </a:lnTo>
                  <a:lnTo>
                    <a:pt x="914472" y="975420"/>
                  </a:lnTo>
                  <a:lnTo>
                    <a:pt x="850053" y="963068"/>
                  </a:lnTo>
                  <a:lnTo>
                    <a:pt x="807128" y="963638"/>
                  </a:lnTo>
                  <a:lnTo>
                    <a:pt x="764092" y="967291"/>
                  </a:lnTo>
                  <a:lnTo>
                    <a:pt x="720871" y="972181"/>
                  </a:lnTo>
                  <a:lnTo>
                    <a:pt x="677875" y="976414"/>
                  </a:lnTo>
                  <a:lnTo>
                    <a:pt x="660292" y="977354"/>
                  </a:lnTo>
                  <a:lnTo>
                    <a:pt x="592597" y="978352"/>
                  </a:lnTo>
                  <a:lnTo>
                    <a:pt x="1460890" y="880111"/>
                  </a:lnTo>
                  <a:lnTo>
                    <a:pt x="1501069" y="887796"/>
                  </a:lnTo>
                  <a:lnTo>
                    <a:pt x="1549179" y="916480"/>
                  </a:lnTo>
                  <a:lnTo>
                    <a:pt x="1561414" y="970346"/>
                  </a:lnTo>
                  <a:lnTo>
                    <a:pt x="1561434" y="971127"/>
                  </a:lnTo>
                  <a:lnTo>
                    <a:pt x="1555943" y="997221"/>
                  </a:lnTo>
                  <a:lnTo>
                    <a:pt x="1545192" y="1018791"/>
                  </a:lnTo>
                  <a:lnTo>
                    <a:pt x="1524353" y="1034413"/>
                  </a:lnTo>
                  <a:lnTo>
                    <a:pt x="1488595" y="1042664"/>
                  </a:lnTo>
                  <a:close/>
                </a:path>
                <a:path w="1561465" h="1821179">
                  <a:moveTo>
                    <a:pt x="245990" y="1819000"/>
                  </a:moveTo>
                  <a:lnTo>
                    <a:pt x="186609" y="1802832"/>
                  </a:lnTo>
                  <a:lnTo>
                    <a:pt x="167419" y="1758553"/>
                  </a:lnTo>
                  <a:lnTo>
                    <a:pt x="162856" y="1705034"/>
                  </a:lnTo>
                  <a:lnTo>
                    <a:pt x="161809" y="1654163"/>
                  </a:lnTo>
                  <a:lnTo>
                    <a:pt x="160923" y="1603290"/>
                  </a:lnTo>
                  <a:lnTo>
                    <a:pt x="160199" y="1552413"/>
                  </a:lnTo>
                  <a:lnTo>
                    <a:pt x="159635" y="1501534"/>
                  </a:lnTo>
                  <a:lnTo>
                    <a:pt x="159232" y="1450652"/>
                  </a:lnTo>
                  <a:lnTo>
                    <a:pt x="158993" y="1400421"/>
                  </a:lnTo>
                  <a:lnTo>
                    <a:pt x="158908" y="1348879"/>
                  </a:lnTo>
                  <a:lnTo>
                    <a:pt x="158988" y="1297989"/>
                  </a:lnTo>
                  <a:lnTo>
                    <a:pt x="159228" y="1247095"/>
                  </a:lnTo>
                  <a:lnTo>
                    <a:pt x="160905" y="1217135"/>
                  </a:lnTo>
                  <a:lnTo>
                    <a:pt x="164797" y="1187184"/>
                  </a:lnTo>
                  <a:lnTo>
                    <a:pt x="169640" y="1157241"/>
                  </a:lnTo>
                  <a:lnTo>
                    <a:pt x="174169" y="1127302"/>
                  </a:lnTo>
                  <a:lnTo>
                    <a:pt x="160666" y="1119848"/>
                  </a:lnTo>
                  <a:lnTo>
                    <a:pt x="339310" y="1099636"/>
                  </a:lnTo>
                  <a:lnTo>
                    <a:pt x="338276" y="1154180"/>
                  </a:lnTo>
                  <a:lnTo>
                    <a:pt x="337491" y="1203157"/>
                  </a:lnTo>
                  <a:lnTo>
                    <a:pt x="336952" y="1254230"/>
                  </a:lnTo>
                  <a:lnTo>
                    <a:pt x="336825" y="1305059"/>
                  </a:lnTo>
                  <a:lnTo>
                    <a:pt x="338098" y="1359107"/>
                  </a:lnTo>
                  <a:lnTo>
                    <a:pt x="340574" y="1413219"/>
                  </a:lnTo>
                  <a:lnTo>
                    <a:pt x="342621" y="1467240"/>
                  </a:lnTo>
                  <a:lnTo>
                    <a:pt x="342605" y="1521014"/>
                  </a:lnTo>
                  <a:lnTo>
                    <a:pt x="338892" y="1574385"/>
                  </a:lnTo>
                  <a:lnTo>
                    <a:pt x="338454" y="1584589"/>
                  </a:lnTo>
                  <a:lnTo>
                    <a:pt x="338563" y="1594773"/>
                  </a:lnTo>
                  <a:lnTo>
                    <a:pt x="339220" y="1604936"/>
                  </a:lnTo>
                  <a:lnTo>
                    <a:pt x="340489" y="1615963"/>
                  </a:lnTo>
                  <a:lnTo>
                    <a:pt x="341192" y="1623329"/>
                  </a:lnTo>
                  <a:lnTo>
                    <a:pt x="341573" y="1630705"/>
                  </a:lnTo>
                  <a:lnTo>
                    <a:pt x="341631" y="1638090"/>
                  </a:lnTo>
                  <a:lnTo>
                    <a:pt x="341367" y="1645485"/>
                  </a:lnTo>
                  <a:lnTo>
                    <a:pt x="333912" y="1720627"/>
                  </a:lnTo>
                  <a:lnTo>
                    <a:pt x="321203" y="1757111"/>
                  </a:lnTo>
                  <a:lnTo>
                    <a:pt x="274540" y="1804428"/>
                  </a:lnTo>
                  <a:lnTo>
                    <a:pt x="245990" y="1819000"/>
                  </a:lnTo>
                  <a:close/>
                </a:path>
              </a:pathLst>
            </a:custGeom>
            <a:solidFill>
              <a:srgbClr val="F4DFA6"/>
            </a:solidFill>
          </p:spPr>
          <p:txBody>
            <a:bodyPr wrap="square" lIns="0" tIns="0" rIns="0" bIns="0" rtlCol="0"/>
            <a:lstStyle/>
            <a:p>
              <a:endParaRPr/>
            </a:p>
          </p:txBody>
        </p:sp>
      </p:grpSp>
      <p:sp>
        <p:nvSpPr>
          <p:cNvPr id="14" name="TextBox 13">
            <a:extLst>
              <a:ext uri="{FF2B5EF4-FFF2-40B4-BE49-F238E27FC236}">
                <a16:creationId xmlns:a16="http://schemas.microsoft.com/office/drawing/2014/main" id="{72387439-A634-FA81-167D-26DD2F631B22}"/>
              </a:ext>
            </a:extLst>
          </p:cNvPr>
          <p:cNvSpPr txBox="1"/>
          <p:nvPr/>
        </p:nvSpPr>
        <p:spPr>
          <a:xfrm>
            <a:off x="5061654" y="175865"/>
            <a:ext cx="10543540" cy="2862322"/>
          </a:xfrm>
          <a:prstGeom prst="rect">
            <a:avLst/>
          </a:prstGeom>
          <a:noFill/>
        </p:spPr>
        <p:txBody>
          <a:bodyPr wrap="square" rtlCol="0">
            <a:spAutoFit/>
          </a:bodyPr>
          <a:lstStyle/>
          <a:p>
            <a:pPr algn="ctr"/>
            <a:r>
              <a:rPr lang="en-US" sz="6000" dirty="0">
                <a:solidFill>
                  <a:schemeClr val="bg1"/>
                </a:solidFill>
                <a:latin typeface="Verdana" panose="020B0604030504040204" pitchFamily="34" charset="0"/>
                <a:ea typeface="Verdana" panose="020B0604030504040204" pitchFamily="34" charset="0"/>
              </a:rPr>
              <a:t>Calculate the percentage contribution of each pizza type to total revenue.</a:t>
            </a:r>
            <a:endParaRPr lang="en-IN" sz="6000" dirty="0">
              <a:solidFill>
                <a:schemeClr val="bg1"/>
              </a:solidFill>
              <a:latin typeface="Verdana" panose="020B0604030504040204" pitchFamily="34" charset="0"/>
              <a:ea typeface="Verdana" panose="020B0604030504040204" pitchFamily="34" charset="0"/>
            </a:endParaRPr>
          </a:p>
        </p:txBody>
      </p:sp>
      <p:pic>
        <p:nvPicPr>
          <p:cNvPr id="16" name="Picture 15">
            <a:extLst>
              <a:ext uri="{FF2B5EF4-FFF2-40B4-BE49-F238E27FC236}">
                <a16:creationId xmlns:a16="http://schemas.microsoft.com/office/drawing/2014/main" id="{FDC0DD59-B2DB-BE64-04BB-B572F27890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1654" y="3314700"/>
            <a:ext cx="6648450" cy="4480087"/>
          </a:xfrm>
          <a:prstGeom prst="rect">
            <a:avLst/>
          </a:prstGeom>
        </p:spPr>
      </p:pic>
      <p:pic>
        <p:nvPicPr>
          <p:cNvPr id="18" name="Picture 17">
            <a:extLst>
              <a:ext uri="{FF2B5EF4-FFF2-40B4-BE49-F238E27FC236}">
                <a16:creationId xmlns:a16="http://schemas.microsoft.com/office/drawing/2014/main" id="{BE133769-E00B-3672-ED0B-485675B613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1654" y="8058977"/>
            <a:ext cx="3625146" cy="190632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840949" y="175866"/>
            <a:ext cx="10878185" cy="2449830"/>
          </a:xfrm>
          <a:custGeom>
            <a:avLst/>
            <a:gdLst/>
            <a:ahLst/>
            <a:cxnLst/>
            <a:rect l="l" t="t" r="r" b="b"/>
            <a:pathLst>
              <a:path w="10878185" h="2449830">
                <a:moveTo>
                  <a:pt x="10803870" y="2449222"/>
                </a:moveTo>
                <a:lnTo>
                  <a:pt x="76200" y="2449222"/>
                </a:lnTo>
                <a:lnTo>
                  <a:pt x="61264" y="2447744"/>
                </a:lnTo>
                <a:lnTo>
                  <a:pt x="22318" y="2426903"/>
                </a:lnTo>
                <a:lnTo>
                  <a:pt x="1477" y="2387957"/>
                </a:lnTo>
                <a:lnTo>
                  <a:pt x="0" y="2373021"/>
                </a:lnTo>
                <a:lnTo>
                  <a:pt x="0" y="76199"/>
                </a:lnTo>
                <a:lnTo>
                  <a:pt x="12802" y="33924"/>
                </a:lnTo>
                <a:lnTo>
                  <a:pt x="47039" y="5800"/>
                </a:lnTo>
                <a:lnTo>
                  <a:pt x="76200" y="0"/>
                </a:lnTo>
                <a:lnTo>
                  <a:pt x="10803870" y="0"/>
                </a:lnTo>
                <a:lnTo>
                  <a:pt x="10846146" y="12802"/>
                </a:lnTo>
                <a:lnTo>
                  <a:pt x="10874270" y="47039"/>
                </a:lnTo>
                <a:lnTo>
                  <a:pt x="10877989" y="59279"/>
                </a:lnTo>
                <a:lnTo>
                  <a:pt x="10877989" y="2389942"/>
                </a:lnTo>
                <a:lnTo>
                  <a:pt x="10857752" y="2426903"/>
                </a:lnTo>
                <a:lnTo>
                  <a:pt x="10818805" y="2447744"/>
                </a:lnTo>
                <a:lnTo>
                  <a:pt x="10803870" y="2449222"/>
                </a:lnTo>
                <a:close/>
              </a:path>
            </a:pathLst>
          </a:custGeom>
          <a:solidFill>
            <a:srgbClr val="F7B31F"/>
          </a:solidFill>
        </p:spPr>
        <p:txBody>
          <a:bodyPr wrap="square" lIns="0" tIns="0" rIns="0" bIns="0" rtlCol="0"/>
          <a:lstStyle/>
          <a:p>
            <a:endParaRPr dirty="0"/>
          </a:p>
        </p:txBody>
      </p:sp>
      <p:sp>
        <p:nvSpPr>
          <p:cNvPr id="4" name="object 4"/>
          <p:cNvSpPr/>
          <p:nvPr/>
        </p:nvSpPr>
        <p:spPr>
          <a:xfrm>
            <a:off x="369023" y="9216442"/>
            <a:ext cx="1047750" cy="1047750"/>
          </a:xfrm>
          <a:custGeom>
            <a:avLst/>
            <a:gdLst/>
            <a:ahLst/>
            <a:cxnLst/>
            <a:rect l="l" t="t" r="r" b="b"/>
            <a:pathLst>
              <a:path w="1047750" h="1047750">
                <a:moveTo>
                  <a:pt x="542268" y="1047195"/>
                </a:moveTo>
                <a:lnTo>
                  <a:pt x="541529" y="1047219"/>
                </a:lnTo>
                <a:lnTo>
                  <a:pt x="531303" y="982071"/>
                </a:lnTo>
                <a:lnTo>
                  <a:pt x="520598" y="920768"/>
                </a:lnTo>
                <a:lnTo>
                  <a:pt x="509459" y="865875"/>
                </a:lnTo>
                <a:lnTo>
                  <a:pt x="497462" y="816997"/>
                </a:lnTo>
                <a:lnTo>
                  <a:pt x="484185" y="773737"/>
                </a:lnTo>
                <a:lnTo>
                  <a:pt x="469204" y="735698"/>
                </a:lnTo>
                <a:lnTo>
                  <a:pt x="432442" y="673700"/>
                </a:lnTo>
                <a:lnTo>
                  <a:pt x="383794" y="627832"/>
                </a:lnTo>
                <a:lnTo>
                  <a:pt x="319879" y="594921"/>
                </a:lnTo>
                <a:lnTo>
                  <a:pt x="281139" y="582335"/>
                </a:lnTo>
                <a:lnTo>
                  <a:pt x="237314" y="571798"/>
                </a:lnTo>
                <a:lnTo>
                  <a:pt x="187981" y="562916"/>
                </a:lnTo>
                <a:lnTo>
                  <a:pt x="132717" y="555291"/>
                </a:lnTo>
                <a:lnTo>
                  <a:pt x="71100" y="548528"/>
                </a:lnTo>
                <a:lnTo>
                  <a:pt x="0" y="541994"/>
                </a:lnTo>
                <a:lnTo>
                  <a:pt x="68246" y="531280"/>
                </a:lnTo>
                <a:lnTo>
                  <a:pt x="129657" y="520553"/>
                </a:lnTo>
                <a:lnTo>
                  <a:pt x="184632" y="509387"/>
                </a:lnTo>
                <a:lnTo>
                  <a:pt x="233570" y="497358"/>
                </a:lnTo>
                <a:lnTo>
                  <a:pt x="276870" y="484039"/>
                </a:lnTo>
                <a:lnTo>
                  <a:pt x="314931" y="469006"/>
                </a:lnTo>
                <a:lnTo>
                  <a:pt x="376929" y="432093"/>
                </a:lnTo>
                <a:lnTo>
                  <a:pt x="422757" y="383217"/>
                </a:lnTo>
                <a:lnTo>
                  <a:pt x="455606" y="318972"/>
                </a:lnTo>
                <a:lnTo>
                  <a:pt x="468160" y="280024"/>
                </a:lnTo>
                <a:lnTo>
                  <a:pt x="478666" y="235957"/>
                </a:lnTo>
                <a:lnTo>
                  <a:pt x="487523" y="186347"/>
                </a:lnTo>
                <a:lnTo>
                  <a:pt x="495130" y="130767"/>
                </a:lnTo>
                <a:lnTo>
                  <a:pt x="501885" y="68793"/>
                </a:lnTo>
                <a:lnTo>
                  <a:pt x="508187" y="0"/>
                </a:lnTo>
                <a:lnTo>
                  <a:pt x="518901" y="68246"/>
                </a:lnTo>
                <a:lnTo>
                  <a:pt x="529628" y="129657"/>
                </a:lnTo>
                <a:lnTo>
                  <a:pt x="540793" y="184632"/>
                </a:lnTo>
                <a:lnTo>
                  <a:pt x="552823" y="233570"/>
                </a:lnTo>
                <a:lnTo>
                  <a:pt x="566141" y="276870"/>
                </a:lnTo>
                <a:lnTo>
                  <a:pt x="581175" y="314930"/>
                </a:lnTo>
                <a:lnTo>
                  <a:pt x="618087" y="376928"/>
                </a:lnTo>
                <a:lnTo>
                  <a:pt x="666964" y="422756"/>
                </a:lnTo>
                <a:lnTo>
                  <a:pt x="731208" y="455605"/>
                </a:lnTo>
                <a:lnTo>
                  <a:pt x="770157" y="468159"/>
                </a:lnTo>
                <a:lnTo>
                  <a:pt x="814224" y="478665"/>
                </a:lnTo>
                <a:lnTo>
                  <a:pt x="863834" y="487522"/>
                </a:lnTo>
                <a:lnTo>
                  <a:pt x="919414" y="495129"/>
                </a:lnTo>
                <a:lnTo>
                  <a:pt x="981388" y="501884"/>
                </a:lnTo>
                <a:lnTo>
                  <a:pt x="1047195" y="507913"/>
                </a:lnTo>
                <a:lnTo>
                  <a:pt x="1047219" y="508652"/>
                </a:lnTo>
                <a:lnTo>
                  <a:pt x="981936" y="518901"/>
                </a:lnTo>
                <a:lnTo>
                  <a:pt x="920524" y="529628"/>
                </a:lnTo>
                <a:lnTo>
                  <a:pt x="865549" y="540793"/>
                </a:lnTo>
                <a:lnTo>
                  <a:pt x="816611" y="552823"/>
                </a:lnTo>
                <a:lnTo>
                  <a:pt x="773311" y="566141"/>
                </a:lnTo>
                <a:lnTo>
                  <a:pt x="735251" y="581175"/>
                </a:lnTo>
                <a:lnTo>
                  <a:pt x="673252" y="618087"/>
                </a:lnTo>
                <a:lnTo>
                  <a:pt x="627424" y="666964"/>
                </a:lnTo>
                <a:lnTo>
                  <a:pt x="594576" y="731208"/>
                </a:lnTo>
                <a:lnTo>
                  <a:pt x="582021" y="770157"/>
                </a:lnTo>
                <a:lnTo>
                  <a:pt x="571515" y="814224"/>
                </a:lnTo>
                <a:lnTo>
                  <a:pt x="562658" y="863834"/>
                </a:lnTo>
                <a:lnTo>
                  <a:pt x="555052" y="919414"/>
                </a:lnTo>
                <a:lnTo>
                  <a:pt x="548297" y="981388"/>
                </a:lnTo>
                <a:lnTo>
                  <a:pt x="542268" y="1047195"/>
                </a:lnTo>
                <a:close/>
              </a:path>
            </a:pathLst>
          </a:custGeom>
          <a:solidFill>
            <a:srgbClr val="F6CB73"/>
          </a:solidFill>
        </p:spPr>
        <p:txBody>
          <a:bodyPr wrap="square" lIns="0" tIns="0" rIns="0" bIns="0" rtlCol="0"/>
          <a:lstStyle/>
          <a:p>
            <a:endParaRPr/>
          </a:p>
        </p:txBody>
      </p:sp>
      <p:grpSp>
        <p:nvGrpSpPr>
          <p:cNvPr id="5" name="object 5"/>
          <p:cNvGrpSpPr/>
          <p:nvPr/>
        </p:nvGrpSpPr>
        <p:grpSpPr>
          <a:xfrm>
            <a:off x="0" y="0"/>
            <a:ext cx="18287999" cy="10286999"/>
            <a:chOff x="0" y="0"/>
            <a:chExt cx="18287999" cy="10286999"/>
          </a:xfrm>
        </p:grpSpPr>
        <p:pic>
          <p:nvPicPr>
            <p:cNvPr id="6" name="object 6"/>
            <p:cNvPicPr/>
            <p:nvPr/>
          </p:nvPicPr>
          <p:blipFill>
            <a:blip r:embed="rId2" cstate="print"/>
            <a:stretch>
              <a:fillRect/>
            </a:stretch>
          </p:blipFill>
          <p:spPr>
            <a:xfrm>
              <a:off x="13759031" y="4040621"/>
              <a:ext cx="4528968" cy="6246378"/>
            </a:xfrm>
            <a:prstGeom prst="rect">
              <a:avLst/>
            </a:prstGeom>
          </p:spPr>
        </p:pic>
        <p:pic>
          <p:nvPicPr>
            <p:cNvPr id="7" name="object 7"/>
            <p:cNvPicPr/>
            <p:nvPr/>
          </p:nvPicPr>
          <p:blipFill>
            <a:blip r:embed="rId3" cstate="print"/>
            <a:stretch>
              <a:fillRect/>
            </a:stretch>
          </p:blipFill>
          <p:spPr>
            <a:xfrm>
              <a:off x="0" y="0"/>
              <a:ext cx="4840067" cy="4982451"/>
            </a:xfrm>
            <a:prstGeom prst="rect">
              <a:avLst/>
            </a:prstGeom>
          </p:spPr>
        </p:pic>
        <p:sp>
          <p:nvSpPr>
            <p:cNvPr id="8" name="object 8"/>
            <p:cNvSpPr/>
            <p:nvPr/>
          </p:nvSpPr>
          <p:spPr>
            <a:xfrm>
              <a:off x="16043265" y="5431389"/>
              <a:ext cx="1045210" cy="1045210"/>
            </a:xfrm>
            <a:custGeom>
              <a:avLst/>
              <a:gdLst/>
              <a:ahLst/>
              <a:cxnLst/>
              <a:rect l="l" t="t" r="r" b="b"/>
              <a:pathLst>
                <a:path w="1045209" h="1045210">
                  <a:moveTo>
                    <a:pt x="483641" y="1044623"/>
                  </a:moveTo>
                  <a:lnTo>
                    <a:pt x="482904" y="1044565"/>
                  </a:lnTo>
                  <a:lnTo>
                    <a:pt x="479877" y="978690"/>
                  </a:lnTo>
                  <a:lnTo>
                    <a:pt x="475956" y="916583"/>
                  </a:lnTo>
                  <a:lnTo>
                    <a:pt x="470899" y="860800"/>
                  </a:lnTo>
                  <a:lnTo>
                    <a:pt x="464330" y="810902"/>
                  </a:lnTo>
                  <a:lnTo>
                    <a:pt x="455873" y="766447"/>
                  </a:lnTo>
                  <a:lnTo>
                    <a:pt x="445151" y="726996"/>
                  </a:lnTo>
                  <a:lnTo>
                    <a:pt x="415405" y="661343"/>
                  </a:lnTo>
                  <a:lnTo>
                    <a:pt x="372076" y="610419"/>
                  </a:lnTo>
                  <a:lnTo>
                    <a:pt x="312152" y="570703"/>
                  </a:lnTo>
                  <a:lnTo>
                    <a:pt x="275025" y="553947"/>
                  </a:lnTo>
                  <a:lnTo>
                    <a:pt x="232618" y="538672"/>
                  </a:lnTo>
                  <a:lnTo>
                    <a:pt x="184555" y="524437"/>
                  </a:lnTo>
                  <a:lnTo>
                    <a:pt x="130460" y="510802"/>
                  </a:lnTo>
                  <a:lnTo>
                    <a:pt x="69955" y="497327"/>
                  </a:lnTo>
                  <a:lnTo>
                    <a:pt x="0" y="483042"/>
                  </a:lnTo>
                  <a:lnTo>
                    <a:pt x="69008" y="479870"/>
                  </a:lnTo>
                  <a:lnTo>
                    <a:pt x="131225" y="475937"/>
                  </a:lnTo>
                  <a:lnTo>
                    <a:pt x="187093" y="470863"/>
                  </a:lnTo>
                  <a:lnTo>
                    <a:pt x="237055" y="464269"/>
                  </a:lnTo>
                  <a:lnTo>
                    <a:pt x="281553" y="455776"/>
                  </a:lnTo>
                  <a:lnTo>
                    <a:pt x="321032" y="445004"/>
                  </a:lnTo>
                  <a:lnTo>
                    <a:pt x="386702" y="415107"/>
                  </a:lnTo>
                  <a:lnTo>
                    <a:pt x="437610" y="371547"/>
                  </a:lnTo>
                  <a:lnTo>
                    <a:pt x="477301" y="311289"/>
                  </a:lnTo>
                  <a:lnTo>
                    <a:pt x="494048" y="273951"/>
                  </a:lnTo>
                  <a:lnTo>
                    <a:pt x="509319" y="231301"/>
                  </a:lnTo>
                  <a:lnTo>
                    <a:pt x="523559" y="182960"/>
                  </a:lnTo>
                  <a:lnTo>
                    <a:pt x="537211" y="128549"/>
                  </a:lnTo>
                  <a:lnTo>
                    <a:pt x="550716" y="67688"/>
                  </a:lnTo>
                  <a:lnTo>
                    <a:pt x="564519" y="0"/>
                  </a:lnTo>
                  <a:lnTo>
                    <a:pt x="567690" y="69009"/>
                  </a:lnTo>
                  <a:lnTo>
                    <a:pt x="571623" y="131226"/>
                  </a:lnTo>
                  <a:lnTo>
                    <a:pt x="576697" y="187093"/>
                  </a:lnTo>
                  <a:lnTo>
                    <a:pt x="583291" y="237055"/>
                  </a:lnTo>
                  <a:lnTo>
                    <a:pt x="591785" y="281553"/>
                  </a:lnTo>
                  <a:lnTo>
                    <a:pt x="602557" y="321032"/>
                  </a:lnTo>
                  <a:lnTo>
                    <a:pt x="632453" y="386702"/>
                  </a:lnTo>
                  <a:lnTo>
                    <a:pt x="676013" y="437610"/>
                  </a:lnTo>
                  <a:lnTo>
                    <a:pt x="736271" y="477300"/>
                  </a:lnTo>
                  <a:lnTo>
                    <a:pt x="773609" y="494047"/>
                  </a:lnTo>
                  <a:lnTo>
                    <a:pt x="816260" y="509319"/>
                  </a:lnTo>
                  <a:lnTo>
                    <a:pt x="864601" y="523559"/>
                  </a:lnTo>
                  <a:lnTo>
                    <a:pt x="919012" y="537211"/>
                  </a:lnTo>
                  <a:lnTo>
                    <a:pt x="979873" y="550716"/>
                  </a:lnTo>
                  <a:lnTo>
                    <a:pt x="1044623" y="563921"/>
                  </a:lnTo>
                  <a:lnTo>
                    <a:pt x="1044566" y="564657"/>
                  </a:lnTo>
                  <a:lnTo>
                    <a:pt x="978552" y="567691"/>
                  </a:lnTo>
                  <a:lnTo>
                    <a:pt x="916335" y="571623"/>
                  </a:lnTo>
                  <a:lnTo>
                    <a:pt x="860468" y="576697"/>
                  </a:lnTo>
                  <a:lnTo>
                    <a:pt x="810506" y="583291"/>
                  </a:lnTo>
                  <a:lnTo>
                    <a:pt x="766008" y="591785"/>
                  </a:lnTo>
                  <a:lnTo>
                    <a:pt x="726529" y="602557"/>
                  </a:lnTo>
                  <a:lnTo>
                    <a:pt x="660859" y="632453"/>
                  </a:lnTo>
                  <a:lnTo>
                    <a:pt x="609951" y="676014"/>
                  </a:lnTo>
                  <a:lnTo>
                    <a:pt x="570260" y="736271"/>
                  </a:lnTo>
                  <a:lnTo>
                    <a:pt x="553513" y="773610"/>
                  </a:lnTo>
                  <a:lnTo>
                    <a:pt x="538241" y="816260"/>
                  </a:lnTo>
                  <a:lnTo>
                    <a:pt x="524001" y="864601"/>
                  </a:lnTo>
                  <a:lnTo>
                    <a:pt x="510350" y="919012"/>
                  </a:lnTo>
                  <a:lnTo>
                    <a:pt x="496844" y="979873"/>
                  </a:lnTo>
                  <a:lnTo>
                    <a:pt x="483641" y="1044623"/>
                  </a:lnTo>
                  <a:close/>
                </a:path>
              </a:pathLst>
            </a:custGeom>
            <a:solidFill>
              <a:srgbClr val="F6CB73"/>
            </a:solidFill>
          </p:spPr>
          <p:txBody>
            <a:bodyPr wrap="square" lIns="0" tIns="0" rIns="0" bIns="0" rtlCol="0"/>
            <a:lstStyle/>
            <a:p>
              <a:endParaRPr/>
            </a:p>
          </p:txBody>
        </p:sp>
        <p:sp>
          <p:nvSpPr>
            <p:cNvPr id="9" name="object 9"/>
            <p:cNvSpPr/>
            <p:nvPr/>
          </p:nvSpPr>
          <p:spPr>
            <a:xfrm>
              <a:off x="15721111" y="293575"/>
              <a:ext cx="2472055" cy="1876425"/>
            </a:xfrm>
            <a:custGeom>
              <a:avLst/>
              <a:gdLst/>
              <a:ahLst/>
              <a:cxnLst/>
              <a:rect l="l" t="t" r="r" b="b"/>
              <a:pathLst>
                <a:path w="2472055" h="1876425">
                  <a:moveTo>
                    <a:pt x="1116162" y="1874669"/>
                  </a:moveTo>
                  <a:lnTo>
                    <a:pt x="1054964" y="1858005"/>
                  </a:lnTo>
                  <a:lnTo>
                    <a:pt x="1035186" y="1812371"/>
                  </a:lnTo>
                  <a:lnTo>
                    <a:pt x="1030483" y="1757215"/>
                  </a:lnTo>
                  <a:lnTo>
                    <a:pt x="1029405" y="1704787"/>
                  </a:lnTo>
                  <a:lnTo>
                    <a:pt x="1028492" y="1652357"/>
                  </a:lnTo>
                  <a:lnTo>
                    <a:pt x="1027745" y="1599924"/>
                  </a:lnTo>
                  <a:lnTo>
                    <a:pt x="1027164" y="1547487"/>
                  </a:lnTo>
                  <a:lnTo>
                    <a:pt x="1026748" y="1495048"/>
                  </a:lnTo>
                  <a:lnTo>
                    <a:pt x="1026499" y="1442606"/>
                  </a:lnTo>
                  <a:lnTo>
                    <a:pt x="1026415" y="1390160"/>
                  </a:lnTo>
                  <a:lnTo>
                    <a:pt x="1026497" y="1337712"/>
                  </a:lnTo>
                  <a:lnTo>
                    <a:pt x="1026745" y="1285261"/>
                  </a:lnTo>
                  <a:lnTo>
                    <a:pt x="1028473" y="1254384"/>
                  </a:lnTo>
                  <a:lnTo>
                    <a:pt x="1032484" y="1223517"/>
                  </a:lnTo>
                  <a:lnTo>
                    <a:pt x="1037475" y="1192657"/>
                  </a:lnTo>
                  <a:lnTo>
                    <a:pt x="1042142" y="1161801"/>
                  </a:lnTo>
                  <a:lnTo>
                    <a:pt x="1028227" y="1154120"/>
                  </a:lnTo>
                  <a:lnTo>
                    <a:pt x="987761" y="1186677"/>
                  </a:lnTo>
                  <a:lnTo>
                    <a:pt x="947389" y="1219358"/>
                  </a:lnTo>
                  <a:lnTo>
                    <a:pt x="906947" y="1251949"/>
                  </a:lnTo>
                  <a:lnTo>
                    <a:pt x="866271" y="1284230"/>
                  </a:lnTo>
                  <a:lnTo>
                    <a:pt x="825195" y="1315986"/>
                  </a:lnTo>
                  <a:lnTo>
                    <a:pt x="709937" y="1403646"/>
                  </a:lnTo>
                  <a:lnTo>
                    <a:pt x="671439" y="1432766"/>
                  </a:lnTo>
                  <a:lnTo>
                    <a:pt x="632852" y="1461763"/>
                  </a:lnTo>
                  <a:lnTo>
                    <a:pt x="594146" y="1490592"/>
                  </a:lnTo>
                  <a:lnTo>
                    <a:pt x="555292" y="1519208"/>
                  </a:lnTo>
                  <a:lnTo>
                    <a:pt x="516259" y="1547569"/>
                  </a:lnTo>
                  <a:lnTo>
                    <a:pt x="477017" y="1575630"/>
                  </a:lnTo>
                  <a:lnTo>
                    <a:pt x="437538" y="1603347"/>
                  </a:lnTo>
                  <a:lnTo>
                    <a:pt x="386567" y="1638314"/>
                  </a:lnTo>
                  <a:lnTo>
                    <a:pt x="347693" y="1646127"/>
                  </a:lnTo>
                  <a:lnTo>
                    <a:pt x="322908" y="1640649"/>
                  </a:lnTo>
                  <a:lnTo>
                    <a:pt x="314203" y="1635742"/>
                  </a:lnTo>
                  <a:lnTo>
                    <a:pt x="300637" y="1613883"/>
                  </a:lnTo>
                  <a:lnTo>
                    <a:pt x="307932" y="1597745"/>
                  </a:lnTo>
                  <a:lnTo>
                    <a:pt x="314862" y="1581209"/>
                  </a:lnTo>
                  <a:lnTo>
                    <a:pt x="368547" y="1520740"/>
                  </a:lnTo>
                  <a:lnTo>
                    <a:pt x="404127" y="1488717"/>
                  </a:lnTo>
                  <a:lnTo>
                    <a:pt x="439855" y="1456857"/>
                  </a:lnTo>
                  <a:lnTo>
                    <a:pt x="475692" y="1425115"/>
                  </a:lnTo>
                  <a:lnTo>
                    <a:pt x="583455" y="1330169"/>
                  </a:lnTo>
                  <a:lnTo>
                    <a:pt x="654620" y="1267151"/>
                  </a:lnTo>
                  <a:lnTo>
                    <a:pt x="760356" y="1173046"/>
                  </a:lnTo>
                  <a:lnTo>
                    <a:pt x="795649" y="1141733"/>
                  </a:lnTo>
                  <a:lnTo>
                    <a:pt x="831013" y="1110500"/>
                  </a:lnTo>
                  <a:lnTo>
                    <a:pt x="889084" y="1060374"/>
                  </a:lnTo>
                  <a:lnTo>
                    <a:pt x="954244" y="1004886"/>
                  </a:lnTo>
                  <a:lnTo>
                    <a:pt x="896185" y="1002190"/>
                  </a:lnTo>
                  <a:lnTo>
                    <a:pt x="840533" y="999792"/>
                  </a:lnTo>
                  <a:lnTo>
                    <a:pt x="786709" y="997335"/>
                  </a:lnTo>
                  <a:lnTo>
                    <a:pt x="734134" y="994463"/>
                  </a:lnTo>
                  <a:lnTo>
                    <a:pt x="682231" y="990819"/>
                  </a:lnTo>
                  <a:lnTo>
                    <a:pt x="628881" y="986322"/>
                  </a:lnTo>
                  <a:lnTo>
                    <a:pt x="575561" y="981460"/>
                  </a:lnTo>
                  <a:lnTo>
                    <a:pt x="522261" y="976352"/>
                  </a:lnTo>
                  <a:lnTo>
                    <a:pt x="415681" y="965874"/>
                  </a:lnTo>
                  <a:lnTo>
                    <a:pt x="362381" y="960742"/>
                  </a:lnTo>
                  <a:lnTo>
                    <a:pt x="309062" y="955841"/>
                  </a:lnTo>
                  <a:lnTo>
                    <a:pt x="280879" y="954513"/>
                  </a:lnTo>
                  <a:lnTo>
                    <a:pt x="252569" y="954382"/>
                  </a:lnTo>
                  <a:lnTo>
                    <a:pt x="224370" y="953743"/>
                  </a:lnTo>
                  <a:lnTo>
                    <a:pt x="196522" y="950890"/>
                  </a:lnTo>
                  <a:lnTo>
                    <a:pt x="160443" y="943823"/>
                  </a:lnTo>
                  <a:lnTo>
                    <a:pt x="124634" y="935116"/>
                  </a:lnTo>
                  <a:lnTo>
                    <a:pt x="88953" y="925646"/>
                  </a:lnTo>
                  <a:lnTo>
                    <a:pt x="53257" y="916293"/>
                  </a:lnTo>
                  <a:lnTo>
                    <a:pt x="46000" y="913737"/>
                  </a:lnTo>
                  <a:lnTo>
                    <a:pt x="38735" y="910602"/>
                  </a:lnTo>
                  <a:lnTo>
                    <a:pt x="31700" y="908267"/>
                  </a:lnTo>
                  <a:lnTo>
                    <a:pt x="25131" y="908108"/>
                  </a:lnTo>
                  <a:lnTo>
                    <a:pt x="0" y="870713"/>
                  </a:lnTo>
                  <a:lnTo>
                    <a:pt x="3209" y="845501"/>
                  </a:lnTo>
                  <a:lnTo>
                    <a:pt x="17669" y="831262"/>
                  </a:lnTo>
                  <a:lnTo>
                    <a:pt x="26287" y="826785"/>
                  </a:lnTo>
                  <a:lnTo>
                    <a:pt x="130116" y="827270"/>
                  </a:lnTo>
                  <a:lnTo>
                    <a:pt x="233945" y="828020"/>
                  </a:lnTo>
                  <a:lnTo>
                    <a:pt x="337770" y="829093"/>
                  </a:lnTo>
                  <a:lnTo>
                    <a:pt x="389680" y="829771"/>
                  </a:lnTo>
                  <a:lnTo>
                    <a:pt x="441589" y="830552"/>
                  </a:lnTo>
                  <a:lnTo>
                    <a:pt x="493495" y="831445"/>
                  </a:lnTo>
                  <a:lnTo>
                    <a:pt x="545398" y="832458"/>
                  </a:lnTo>
                  <a:lnTo>
                    <a:pt x="599915" y="834370"/>
                  </a:lnTo>
                  <a:lnTo>
                    <a:pt x="654411" y="837319"/>
                  </a:lnTo>
                  <a:lnTo>
                    <a:pt x="708898" y="840537"/>
                  </a:lnTo>
                  <a:lnTo>
                    <a:pt x="763388" y="843257"/>
                  </a:lnTo>
                  <a:lnTo>
                    <a:pt x="817895" y="844710"/>
                  </a:lnTo>
                  <a:lnTo>
                    <a:pt x="869514" y="843919"/>
                  </a:lnTo>
                  <a:lnTo>
                    <a:pt x="920886" y="841214"/>
                  </a:lnTo>
                  <a:lnTo>
                    <a:pt x="971736" y="837701"/>
                  </a:lnTo>
                  <a:lnTo>
                    <a:pt x="1021784" y="834485"/>
                  </a:lnTo>
                  <a:lnTo>
                    <a:pt x="981618" y="795628"/>
                  </a:lnTo>
                  <a:lnTo>
                    <a:pt x="903381" y="720318"/>
                  </a:lnTo>
                  <a:lnTo>
                    <a:pt x="865199" y="683446"/>
                  </a:lnTo>
                  <a:lnTo>
                    <a:pt x="827570" y="646819"/>
                  </a:lnTo>
                  <a:lnTo>
                    <a:pt x="790438" y="610227"/>
                  </a:lnTo>
                  <a:lnTo>
                    <a:pt x="753749" y="573462"/>
                  </a:lnTo>
                  <a:lnTo>
                    <a:pt x="720328" y="539608"/>
                  </a:lnTo>
                  <a:lnTo>
                    <a:pt x="687499" y="505182"/>
                  </a:lnTo>
                  <a:lnTo>
                    <a:pt x="656212" y="469514"/>
                  </a:lnTo>
                  <a:lnTo>
                    <a:pt x="627415" y="431931"/>
                  </a:lnTo>
                  <a:lnTo>
                    <a:pt x="602057" y="391763"/>
                  </a:lnTo>
                  <a:lnTo>
                    <a:pt x="581089" y="348339"/>
                  </a:lnTo>
                  <a:lnTo>
                    <a:pt x="565459" y="300987"/>
                  </a:lnTo>
                  <a:lnTo>
                    <a:pt x="565105" y="298189"/>
                  </a:lnTo>
                  <a:lnTo>
                    <a:pt x="565679" y="295377"/>
                  </a:lnTo>
                  <a:lnTo>
                    <a:pt x="574302" y="288995"/>
                  </a:lnTo>
                  <a:lnTo>
                    <a:pt x="625305" y="294777"/>
                  </a:lnTo>
                  <a:lnTo>
                    <a:pt x="668071" y="313461"/>
                  </a:lnTo>
                  <a:lnTo>
                    <a:pt x="705362" y="340418"/>
                  </a:lnTo>
                  <a:lnTo>
                    <a:pt x="739940" y="371018"/>
                  </a:lnTo>
                  <a:lnTo>
                    <a:pt x="774568" y="400633"/>
                  </a:lnTo>
                  <a:lnTo>
                    <a:pt x="813016" y="430987"/>
                  </a:lnTo>
                  <a:lnTo>
                    <a:pt x="851013" y="461932"/>
                  </a:lnTo>
                  <a:lnTo>
                    <a:pt x="888678" y="493303"/>
                  </a:lnTo>
                  <a:lnTo>
                    <a:pt x="926130" y="524937"/>
                  </a:lnTo>
                  <a:lnTo>
                    <a:pt x="963487" y="556669"/>
                  </a:lnTo>
                  <a:lnTo>
                    <a:pt x="1006445" y="595828"/>
                  </a:lnTo>
                  <a:lnTo>
                    <a:pt x="1029552" y="617980"/>
                  </a:lnTo>
                  <a:lnTo>
                    <a:pt x="1055281" y="642435"/>
                  </a:lnTo>
                  <a:lnTo>
                    <a:pt x="1063172" y="537604"/>
                  </a:lnTo>
                  <a:lnTo>
                    <a:pt x="1066732" y="488468"/>
                  </a:lnTo>
                  <a:lnTo>
                    <a:pt x="1069830" y="440249"/>
                  </a:lnTo>
                  <a:lnTo>
                    <a:pt x="1072551" y="390096"/>
                  </a:lnTo>
                  <a:lnTo>
                    <a:pt x="1077351" y="289752"/>
                  </a:lnTo>
                  <a:lnTo>
                    <a:pt x="1079859" y="239587"/>
                  </a:lnTo>
                  <a:lnTo>
                    <a:pt x="1082724" y="189444"/>
                  </a:lnTo>
                  <a:lnTo>
                    <a:pt x="1085265" y="149535"/>
                  </a:lnTo>
                  <a:lnTo>
                    <a:pt x="1088330" y="109636"/>
                  </a:lnTo>
                  <a:lnTo>
                    <a:pt x="1092529" y="69906"/>
                  </a:lnTo>
                  <a:lnTo>
                    <a:pt x="1098472" y="30499"/>
                  </a:lnTo>
                  <a:lnTo>
                    <a:pt x="1138721" y="0"/>
                  </a:lnTo>
                  <a:lnTo>
                    <a:pt x="1158348" y="3942"/>
                  </a:lnTo>
                  <a:lnTo>
                    <a:pt x="1192388" y="76718"/>
                  </a:lnTo>
                  <a:lnTo>
                    <a:pt x="1201297" y="125292"/>
                  </a:lnTo>
                  <a:lnTo>
                    <a:pt x="1207916" y="173990"/>
                  </a:lnTo>
                  <a:lnTo>
                    <a:pt x="1212485" y="222801"/>
                  </a:lnTo>
                  <a:lnTo>
                    <a:pt x="1215242" y="271713"/>
                  </a:lnTo>
                  <a:lnTo>
                    <a:pt x="1216426" y="320715"/>
                  </a:lnTo>
                  <a:lnTo>
                    <a:pt x="1216275" y="369793"/>
                  </a:lnTo>
                  <a:lnTo>
                    <a:pt x="1215027" y="418937"/>
                  </a:lnTo>
                  <a:lnTo>
                    <a:pt x="1212923" y="468135"/>
                  </a:lnTo>
                  <a:lnTo>
                    <a:pt x="1210199" y="517374"/>
                  </a:lnTo>
                  <a:lnTo>
                    <a:pt x="1207096" y="566643"/>
                  </a:lnTo>
                  <a:lnTo>
                    <a:pt x="1206998" y="600603"/>
                  </a:lnTo>
                  <a:lnTo>
                    <a:pt x="1209903" y="634758"/>
                  </a:lnTo>
                  <a:lnTo>
                    <a:pt x="1214008" y="669001"/>
                  </a:lnTo>
                  <a:lnTo>
                    <a:pt x="1217511" y="703227"/>
                  </a:lnTo>
                  <a:lnTo>
                    <a:pt x="1218404" y="717962"/>
                  </a:lnTo>
                  <a:lnTo>
                    <a:pt x="1219007" y="733477"/>
                  </a:lnTo>
                  <a:lnTo>
                    <a:pt x="1220184" y="769822"/>
                  </a:lnTo>
                  <a:lnTo>
                    <a:pt x="1257094" y="741105"/>
                  </a:lnTo>
                  <a:lnTo>
                    <a:pt x="1331214" y="684445"/>
                  </a:lnTo>
                  <a:lnTo>
                    <a:pt x="1367768" y="655727"/>
                  </a:lnTo>
                  <a:lnTo>
                    <a:pt x="1403548" y="626233"/>
                  </a:lnTo>
                  <a:lnTo>
                    <a:pt x="1438226" y="595576"/>
                  </a:lnTo>
                  <a:lnTo>
                    <a:pt x="1474910" y="561179"/>
                  </a:lnTo>
                  <a:lnTo>
                    <a:pt x="1511100" y="526248"/>
                  </a:lnTo>
                  <a:lnTo>
                    <a:pt x="1546913" y="490908"/>
                  </a:lnTo>
                  <a:lnTo>
                    <a:pt x="1582462" y="455282"/>
                  </a:lnTo>
                  <a:lnTo>
                    <a:pt x="1653229" y="383667"/>
                  </a:lnTo>
                  <a:lnTo>
                    <a:pt x="1688678" y="347926"/>
                  </a:lnTo>
                  <a:lnTo>
                    <a:pt x="1724323" y="312394"/>
                  </a:lnTo>
                  <a:lnTo>
                    <a:pt x="1764088" y="285806"/>
                  </a:lnTo>
                  <a:lnTo>
                    <a:pt x="1807160" y="277821"/>
                  </a:lnTo>
                  <a:lnTo>
                    <a:pt x="1848371" y="288138"/>
                  </a:lnTo>
                  <a:lnTo>
                    <a:pt x="1882554" y="316459"/>
                  </a:lnTo>
                  <a:lnTo>
                    <a:pt x="1891445" y="344306"/>
                  </a:lnTo>
                  <a:lnTo>
                    <a:pt x="1886172" y="380161"/>
                  </a:lnTo>
                  <a:lnTo>
                    <a:pt x="1868800" y="416783"/>
                  </a:lnTo>
                  <a:lnTo>
                    <a:pt x="1841395" y="446933"/>
                  </a:lnTo>
                  <a:lnTo>
                    <a:pt x="1755218" y="529173"/>
                  </a:lnTo>
                  <a:lnTo>
                    <a:pt x="1717378" y="564882"/>
                  </a:lnTo>
                  <a:lnTo>
                    <a:pt x="1679370" y="600413"/>
                  </a:lnTo>
                  <a:lnTo>
                    <a:pt x="1641227" y="635801"/>
                  </a:lnTo>
                  <a:lnTo>
                    <a:pt x="1564665" y="706289"/>
                  </a:lnTo>
                  <a:lnTo>
                    <a:pt x="1425817" y="833854"/>
                  </a:lnTo>
                  <a:lnTo>
                    <a:pt x="1474581" y="835125"/>
                  </a:lnTo>
                  <a:lnTo>
                    <a:pt x="1570122" y="837182"/>
                  </a:lnTo>
                  <a:lnTo>
                    <a:pt x="1617113" y="838320"/>
                  </a:lnTo>
                  <a:lnTo>
                    <a:pt x="1663728" y="839765"/>
                  </a:lnTo>
                  <a:lnTo>
                    <a:pt x="1710075" y="841692"/>
                  </a:lnTo>
                  <a:lnTo>
                    <a:pt x="1756261" y="844279"/>
                  </a:lnTo>
                  <a:lnTo>
                    <a:pt x="1810068" y="847917"/>
                  </a:lnTo>
                  <a:lnTo>
                    <a:pt x="1863858" y="851880"/>
                  </a:lnTo>
                  <a:lnTo>
                    <a:pt x="1917629" y="856140"/>
                  </a:lnTo>
                  <a:lnTo>
                    <a:pt x="1971381" y="860671"/>
                  </a:lnTo>
                  <a:lnTo>
                    <a:pt x="2025114" y="865447"/>
                  </a:lnTo>
                  <a:lnTo>
                    <a:pt x="2078827" y="870440"/>
                  </a:lnTo>
                  <a:lnTo>
                    <a:pt x="2132519" y="875625"/>
                  </a:lnTo>
                  <a:lnTo>
                    <a:pt x="2186190" y="880974"/>
                  </a:lnTo>
                  <a:lnTo>
                    <a:pt x="2242378" y="887347"/>
                  </a:lnTo>
                  <a:lnTo>
                    <a:pt x="2298351" y="895137"/>
                  </a:lnTo>
                  <a:lnTo>
                    <a:pt x="2354109" y="904343"/>
                  </a:lnTo>
                  <a:lnTo>
                    <a:pt x="2409651" y="914966"/>
                  </a:lnTo>
                  <a:lnTo>
                    <a:pt x="2459234" y="944528"/>
                  </a:lnTo>
                  <a:lnTo>
                    <a:pt x="2471864" y="1000847"/>
                  </a:lnTo>
                  <a:lnTo>
                    <a:pt x="2466204" y="1027740"/>
                  </a:lnTo>
                  <a:lnTo>
                    <a:pt x="2433647" y="1066071"/>
                  </a:lnTo>
                  <a:lnTo>
                    <a:pt x="2377539" y="1075706"/>
                  </a:lnTo>
                  <a:lnTo>
                    <a:pt x="2358304" y="1075826"/>
                  </a:lnTo>
                  <a:lnTo>
                    <a:pt x="2339089" y="1074933"/>
                  </a:lnTo>
                  <a:lnTo>
                    <a:pt x="2319894" y="1073029"/>
                  </a:lnTo>
                  <a:lnTo>
                    <a:pt x="2272558" y="1070162"/>
                  </a:lnTo>
                  <a:lnTo>
                    <a:pt x="2223511" y="1066088"/>
                  </a:lnTo>
                  <a:lnTo>
                    <a:pt x="2173434" y="1061003"/>
                  </a:lnTo>
                  <a:lnTo>
                    <a:pt x="2123007" y="1055104"/>
                  </a:lnTo>
                  <a:lnTo>
                    <a:pt x="2072910" y="1048588"/>
                  </a:lnTo>
                  <a:lnTo>
                    <a:pt x="2023824" y="1041650"/>
                  </a:lnTo>
                  <a:lnTo>
                    <a:pt x="1969113" y="1033336"/>
                  </a:lnTo>
                  <a:lnTo>
                    <a:pt x="1878201" y="1018337"/>
                  </a:lnTo>
                  <a:lnTo>
                    <a:pt x="1805102" y="1005272"/>
                  </a:lnTo>
                  <a:lnTo>
                    <a:pt x="1756408" y="996041"/>
                  </a:lnTo>
                  <a:lnTo>
                    <a:pt x="1738712" y="992542"/>
                  </a:lnTo>
                  <a:lnTo>
                    <a:pt x="1694473" y="993129"/>
                  </a:lnTo>
                  <a:lnTo>
                    <a:pt x="1650119" y="996894"/>
                  </a:lnTo>
                  <a:lnTo>
                    <a:pt x="1605701" y="1001922"/>
                  </a:lnTo>
                  <a:lnTo>
                    <a:pt x="1561265" y="1006296"/>
                  </a:lnTo>
                  <a:lnTo>
                    <a:pt x="1543144" y="1007265"/>
                  </a:lnTo>
                  <a:lnTo>
                    <a:pt x="1523453" y="1007676"/>
                  </a:lnTo>
                  <a:lnTo>
                    <a:pt x="1500696" y="1007896"/>
                  </a:lnTo>
                  <a:lnTo>
                    <a:pt x="1473377" y="1008293"/>
                  </a:lnTo>
                  <a:lnTo>
                    <a:pt x="1493020" y="1024976"/>
                  </a:lnTo>
                  <a:lnTo>
                    <a:pt x="1509520" y="1039121"/>
                  </a:lnTo>
                  <a:lnTo>
                    <a:pt x="1524091" y="1051352"/>
                  </a:lnTo>
                  <a:lnTo>
                    <a:pt x="1537950" y="1062292"/>
                  </a:lnTo>
                  <a:lnTo>
                    <a:pt x="1578063" y="1092037"/>
                  </a:lnTo>
                  <a:lnTo>
                    <a:pt x="1618452" y="1121447"/>
                  </a:lnTo>
                  <a:lnTo>
                    <a:pt x="1658699" y="1151016"/>
                  </a:lnTo>
                  <a:lnTo>
                    <a:pt x="1698385" y="1181242"/>
                  </a:lnTo>
                  <a:lnTo>
                    <a:pt x="1737092" y="1212619"/>
                  </a:lnTo>
                  <a:lnTo>
                    <a:pt x="1772640" y="1244923"/>
                  </a:lnTo>
                  <a:lnTo>
                    <a:pt x="1806550" y="1279166"/>
                  </a:lnTo>
                  <a:lnTo>
                    <a:pt x="1839781" y="1314224"/>
                  </a:lnTo>
                  <a:lnTo>
                    <a:pt x="1873293" y="1348973"/>
                  </a:lnTo>
                  <a:lnTo>
                    <a:pt x="1880272" y="1355438"/>
                  </a:lnTo>
                  <a:lnTo>
                    <a:pt x="1887537" y="1361546"/>
                  </a:lnTo>
                  <a:lnTo>
                    <a:pt x="1895089" y="1367296"/>
                  </a:lnTo>
                  <a:lnTo>
                    <a:pt x="1902927" y="1372688"/>
                  </a:lnTo>
                  <a:lnTo>
                    <a:pt x="1943435" y="1407324"/>
                  </a:lnTo>
                  <a:lnTo>
                    <a:pt x="1966685" y="1446098"/>
                  </a:lnTo>
                  <a:lnTo>
                    <a:pt x="1973594" y="1491999"/>
                  </a:lnTo>
                  <a:lnTo>
                    <a:pt x="1965076" y="1548019"/>
                  </a:lnTo>
                  <a:lnTo>
                    <a:pt x="1931220" y="1583286"/>
                  </a:lnTo>
                  <a:lnTo>
                    <a:pt x="1895775" y="1585364"/>
                  </a:lnTo>
                  <a:lnTo>
                    <a:pt x="1867094" y="1577060"/>
                  </a:lnTo>
                  <a:lnTo>
                    <a:pt x="1841433" y="1559466"/>
                  </a:lnTo>
                  <a:lnTo>
                    <a:pt x="1779896" y="1499146"/>
                  </a:lnTo>
                  <a:lnTo>
                    <a:pt x="1742608" y="1466670"/>
                  </a:lnTo>
                  <a:lnTo>
                    <a:pt x="1703780" y="1435658"/>
                  </a:lnTo>
                  <a:lnTo>
                    <a:pt x="1664006" y="1405527"/>
                  </a:lnTo>
                  <a:lnTo>
                    <a:pt x="1623881" y="1375691"/>
                  </a:lnTo>
                  <a:lnTo>
                    <a:pt x="1583999" y="1345566"/>
                  </a:lnTo>
                  <a:lnTo>
                    <a:pt x="1544956" y="1314566"/>
                  </a:lnTo>
                  <a:lnTo>
                    <a:pt x="1506155" y="1282094"/>
                  </a:lnTo>
                  <a:lnTo>
                    <a:pt x="1467787" y="1249095"/>
                  </a:lnTo>
                  <a:lnTo>
                    <a:pt x="1429728" y="1215721"/>
                  </a:lnTo>
                  <a:lnTo>
                    <a:pt x="1316164" y="1114869"/>
                  </a:lnTo>
                  <a:lnTo>
                    <a:pt x="1267584" y="1070913"/>
                  </a:lnTo>
                  <a:lnTo>
                    <a:pt x="1214365" y="1021943"/>
                  </a:lnTo>
                  <a:lnTo>
                    <a:pt x="1213394" y="1078075"/>
                  </a:lnTo>
                  <a:lnTo>
                    <a:pt x="1211314" y="1186843"/>
                  </a:lnTo>
                  <a:lnTo>
                    <a:pt x="1210463" y="1239979"/>
                  </a:lnTo>
                  <a:lnTo>
                    <a:pt x="1209908" y="1292614"/>
                  </a:lnTo>
                  <a:lnTo>
                    <a:pt x="1209777" y="1344999"/>
                  </a:lnTo>
                  <a:lnTo>
                    <a:pt x="1211088" y="1400701"/>
                  </a:lnTo>
                  <a:lnTo>
                    <a:pt x="1213641" y="1456469"/>
                  </a:lnTo>
                  <a:lnTo>
                    <a:pt x="1215750" y="1512143"/>
                  </a:lnTo>
                  <a:lnTo>
                    <a:pt x="1215733" y="1567563"/>
                  </a:lnTo>
                  <a:lnTo>
                    <a:pt x="1211907" y="1622567"/>
                  </a:lnTo>
                  <a:lnTo>
                    <a:pt x="1211455" y="1633084"/>
                  </a:lnTo>
                  <a:lnTo>
                    <a:pt x="1211568" y="1643580"/>
                  </a:lnTo>
                  <a:lnTo>
                    <a:pt x="1212245" y="1654054"/>
                  </a:lnTo>
                  <a:lnTo>
                    <a:pt x="1213553" y="1665418"/>
                  </a:lnTo>
                  <a:lnTo>
                    <a:pt x="1214277" y="1673010"/>
                  </a:lnTo>
                  <a:lnTo>
                    <a:pt x="1214670" y="1680611"/>
                  </a:lnTo>
                  <a:lnTo>
                    <a:pt x="1214730" y="1688222"/>
                  </a:lnTo>
                  <a:lnTo>
                    <a:pt x="1212897" y="1732442"/>
                  </a:lnTo>
                  <a:lnTo>
                    <a:pt x="1206775" y="1773286"/>
                  </a:lnTo>
                  <a:lnTo>
                    <a:pt x="1193676" y="1810885"/>
                  </a:lnTo>
                  <a:lnTo>
                    <a:pt x="1171188" y="1837751"/>
                  </a:lnTo>
                  <a:lnTo>
                    <a:pt x="1145586" y="1859651"/>
                  </a:lnTo>
                  <a:lnTo>
                    <a:pt x="1116162" y="1874669"/>
                  </a:lnTo>
                  <a:close/>
                </a:path>
              </a:pathLst>
            </a:custGeom>
            <a:solidFill>
              <a:srgbClr val="FFB61C"/>
            </a:solidFill>
          </p:spPr>
          <p:txBody>
            <a:bodyPr wrap="square" lIns="0" tIns="0" rIns="0" bIns="0" rtlCol="0"/>
            <a:lstStyle/>
            <a:p>
              <a:endParaRPr/>
            </a:p>
          </p:txBody>
        </p:sp>
        <p:sp>
          <p:nvSpPr>
            <p:cNvPr id="10" name="object 10"/>
            <p:cNvSpPr/>
            <p:nvPr/>
          </p:nvSpPr>
          <p:spPr>
            <a:xfrm>
              <a:off x="0" y="4786502"/>
              <a:ext cx="1561465" cy="1821180"/>
            </a:xfrm>
            <a:custGeom>
              <a:avLst/>
              <a:gdLst/>
              <a:ahLst/>
              <a:cxnLst/>
              <a:rect l="l" t="t" r="r" b="b"/>
              <a:pathLst>
                <a:path w="1561465" h="1821179">
                  <a:moveTo>
                    <a:pt x="336145" y="606474"/>
                  </a:moveTo>
                  <a:lnTo>
                    <a:pt x="186917" y="623358"/>
                  </a:lnTo>
                  <a:lnTo>
                    <a:pt x="190820" y="571129"/>
                  </a:lnTo>
                  <a:lnTo>
                    <a:pt x="194573" y="521639"/>
                  </a:lnTo>
                  <a:lnTo>
                    <a:pt x="198028" y="473963"/>
                  </a:lnTo>
                  <a:lnTo>
                    <a:pt x="201034" y="427176"/>
                  </a:lnTo>
                  <a:lnTo>
                    <a:pt x="203674" y="378512"/>
                  </a:lnTo>
                  <a:lnTo>
                    <a:pt x="206037" y="329832"/>
                  </a:lnTo>
                  <a:lnTo>
                    <a:pt x="208332" y="281147"/>
                  </a:lnTo>
                  <a:lnTo>
                    <a:pt x="210765" y="232472"/>
                  </a:lnTo>
                  <a:lnTo>
                    <a:pt x="213546" y="183818"/>
                  </a:lnTo>
                  <a:lnTo>
                    <a:pt x="216011" y="145094"/>
                  </a:lnTo>
                  <a:lnTo>
                    <a:pt x="218985" y="106381"/>
                  </a:lnTo>
                  <a:lnTo>
                    <a:pt x="223059" y="67830"/>
                  </a:lnTo>
                  <a:lnTo>
                    <a:pt x="228825" y="29594"/>
                  </a:lnTo>
                  <a:lnTo>
                    <a:pt x="267879" y="0"/>
                  </a:lnTo>
                  <a:lnTo>
                    <a:pt x="286924" y="3825"/>
                  </a:lnTo>
                  <a:lnTo>
                    <a:pt x="320923" y="79148"/>
                  </a:lnTo>
                  <a:lnTo>
                    <a:pt x="330052" y="131012"/>
                  </a:lnTo>
                  <a:lnTo>
                    <a:pt x="336548" y="183021"/>
                  </a:lnTo>
                  <a:lnTo>
                    <a:pt x="340721" y="235158"/>
                  </a:lnTo>
                  <a:lnTo>
                    <a:pt x="342879" y="287408"/>
                  </a:lnTo>
                  <a:lnTo>
                    <a:pt x="343329" y="339755"/>
                  </a:lnTo>
                  <a:lnTo>
                    <a:pt x="342381" y="392185"/>
                  </a:lnTo>
                  <a:lnTo>
                    <a:pt x="340342" y="444683"/>
                  </a:lnTo>
                  <a:lnTo>
                    <a:pt x="337520" y="497231"/>
                  </a:lnTo>
                  <a:lnTo>
                    <a:pt x="334224" y="549816"/>
                  </a:lnTo>
                  <a:lnTo>
                    <a:pt x="334128" y="582768"/>
                  </a:lnTo>
                  <a:lnTo>
                    <a:pt x="335856" y="603080"/>
                  </a:lnTo>
                  <a:lnTo>
                    <a:pt x="336145" y="606474"/>
                  </a:lnTo>
                  <a:close/>
                </a:path>
                <a:path w="1561465" h="1821179">
                  <a:moveTo>
                    <a:pt x="651528" y="712499"/>
                  </a:moveTo>
                  <a:lnTo>
                    <a:pt x="346923" y="746962"/>
                  </a:lnTo>
                  <a:lnTo>
                    <a:pt x="476010" y="647471"/>
                  </a:lnTo>
                  <a:lnTo>
                    <a:pt x="517974" y="613439"/>
                  </a:lnTo>
                  <a:lnTo>
                    <a:pt x="558490" y="577890"/>
                  </a:lnTo>
                  <a:lnTo>
                    <a:pt x="594085" y="544515"/>
                  </a:lnTo>
                  <a:lnTo>
                    <a:pt x="629201" y="510621"/>
                  </a:lnTo>
                  <a:lnTo>
                    <a:pt x="663950" y="476330"/>
                  </a:lnTo>
                  <a:lnTo>
                    <a:pt x="836091" y="303117"/>
                  </a:lnTo>
                  <a:lnTo>
                    <a:pt x="874675" y="277319"/>
                  </a:lnTo>
                  <a:lnTo>
                    <a:pt x="916469" y="269571"/>
                  </a:lnTo>
                  <a:lnTo>
                    <a:pt x="956456" y="279581"/>
                  </a:lnTo>
                  <a:lnTo>
                    <a:pt x="989624" y="307061"/>
                  </a:lnTo>
                  <a:lnTo>
                    <a:pt x="998251" y="334082"/>
                  </a:lnTo>
                  <a:lnTo>
                    <a:pt x="993135" y="368872"/>
                  </a:lnTo>
                  <a:lnTo>
                    <a:pt x="976278" y="404407"/>
                  </a:lnTo>
                  <a:lnTo>
                    <a:pt x="949687" y="433661"/>
                  </a:lnTo>
                  <a:lnTo>
                    <a:pt x="829353" y="548108"/>
                  </a:lnTo>
                  <a:lnTo>
                    <a:pt x="651528" y="712499"/>
                  </a:lnTo>
                  <a:close/>
                </a:path>
                <a:path w="1561465" h="1821179">
                  <a:moveTo>
                    <a:pt x="600581" y="759224"/>
                  </a:moveTo>
                  <a:lnTo>
                    <a:pt x="154415" y="809705"/>
                  </a:lnTo>
                  <a:lnTo>
                    <a:pt x="0" y="660737"/>
                  </a:lnTo>
                  <a:lnTo>
                    <a:pt x="0" y="457614"/>
                  </a:lnTo>
                  <a:lnTo>
                    <a:pt x="25262" y="478655"/>
                  </a:lnTo>
                  <a:lnTo>
                    <a:pt x="97849" y="540139"/>
                  </a:lnTo>
                  <a:lnTo>
                    <a:pt x="118536" y="558447"/>
                  </a:lnTo>
                  <a:lnTo>
                    <a:pt x="139531" y="578134"/>
                  </a:lnTo>
                  <a:lnTo>
                    <a:pt x="161952" y="599629"/>
                  </a:lnTo>
                  <a:lnTo>
                    <a:pt x="186917" y="623358"/>
                  </a:lnTo>
                  <a:lnTo>
                    <a:pt x="336145" y="606474"/>
                  </a:lnTo>
                  <a:lnTo>
                    <a:pt x="336947" y="615908"/>
                  </a:lnTo>
                  <a:lnTo>
                    <a:pt x="339102" y="633879"/>
                  </a:lnTo>
                  <a:lnTo>
                    <a:pt x="344329" y="682345"/>
                  </a:lnTo>
                  <a:lnTo>
                    <a:pt x="346288" y="728230"/>
                  </a:lnTo>
                  <a:lnTo>
                    <a:pt x="346884" y="745816"/>
                  </a:lnTo>
                  <a:lnTo>
                    <a:pt x="346923" y="746962"/>
                  </a:lnTo>
                  <a:lnTo>
                    <a:pt x="651528" y="712499"/>
                  </a:lnTo>
                  <a:lnTo>
                    <a:pt x="600581" y="759224"/>
                  </a:lnTo>
                  <a:close/>
                </a:path>
                <a:path w="1561465" h="1821179">
                  <a:moveTo>
                    <a:pt x="0" y="1248816"/>
                  </a:moveTo>
                  <a:lnTo>
                    <a:pt x="0" y="1050850"/>
                  </a:lnTo>
                  <a:lnTo>
                    <a:pt x="88880" y="975046"/>
                  </a:lnTo>
                  <a:lnTo>
                    <a:pt x="0" y="971027"/>
                  </a:lnTo>
                  <a:lnTo>
                    <a:pt x="0" y="819613"/>
                  </a:lnTo>
                  <a:lnTo>
                    <a:pt x="0" y="818961"/>
                  </a:lnTo>
                  <a:lnTo>
                    <a:pt x="6666" y="818859"/>
                  </a:lnTo>
                  <a:lnTo>
                    <a:pt x="56513" y="816234"/>
                  </a:lnTo>
                  <a:lnTo>
                    <a:pt x="154415" y="809705"/>
                  </a:lnTo>
                  <a:lnTo>
                    <a:pt x="600581" y="759224"/>
                  </a:lnTo>
                  <a:lnTo>
                    <a:pt x="546450" y="809092"/>
                  </a:lnTo>
                  <a:lnTo>
                    <a:pt x="762253" y="814317"/>
                  </a:lnTo>
                  <a:lnTo>
                    <a:pt x="814785" y="816347"/>
                  </a:lnTo>
                  <a:lnTo>
                    <a:pt x="867081" y="819207"/>
                  </a:lnTo>
                  <a:lnTo>
                    <a:pt x="1023657" y="830717"/>
                  </a:lnTo>
                  <a:lnTo>
                    <a:pt x="1284244" y="854813"/>
                  </a:lnTo>
                  <a:lnTo>
                    <a:pt x="1338763" y="860997"/>
                  </a:lnTo>
                  <a:lnTo>
                    <a:pt x="1393074" y="868555"/>
                  </a:lnTo>
                  <a:lnTo>
                    <a:pt x="1407589" y="870952"/>
                  </a:lnTo>
                  <a:lnTo>
                    <a:pt x="341277" y="991597"/>
                  </a:lnTo>
                  <a:lnTo>
                    <a:pt x="340335" y="1046061"/>
                  </a:lnTo>
                  <a:lnTo>
                    <a:pt x="339310" y="1099636"/>
                  </a:lnTo>
                  <a:lnTo>
                    <a:pt x="160666" y="1119848"/>
                  </a:lnTo>
                  <a:lnTo>
                    <a:pt x="42988" y="1214772"/>
                  </a:lnTo>
                  <a:lnTo>
                    <a:pt x="3520" y="1246095"/>
                  </a:lnTo>
                  <a:lnTo>
                    <a:pt x="0" y="1248816"/>
                  </a:lnTo>
                  <a:close/>
                </a:path>
                <a:path w="1561465" h="1821179">
                  <a:moveTo>
                    <a:pt x="1036845" y="1536270"/>
                  </a:moveTo>
                  <a:lnTo>
                    <a:pt x="1002452" y="1538286"/>
                  </a:lnTo>
                  <a:lnTo>
                    <a:pt x="974623" y="1530229"/>
                  </a:lnTo>
                  <a:lnTo>
                    <a:pt x="949725" y="1513158"/>
                  </a:lnTo>
                  <a:lnTo>
                    <a:pt x="890014" y="1454629"/>
                  </a:lnTo>
                  <a:lnTo>
                    <a:pt x="853696" y="1423007"/>
                  </a:lnTo>
                  <a:lnTo>
                    <a:pt x="816158" y="1393026"/>
                  </a:lnTo>
                  <a:lnTo>
                    <a:pt x="777551" y="1363779"/>
                  </a:lnTo>
                  <a:lnTo>
                    <a:pt x="738632" y="1334840"/>
                  </a:lnTo>
                  <a:lnTo>
                    <a:pt x="699935" y="1305609"/>
                  </a:lnTo>
                  <a:lnTo>
                    <a:pt x="662051" y="1275530"/>
                  </a:lnTo>
                  <a:lnTo>
                    <a:pt x="624403" y="1244022"/>
                  </a:lnTo>
                  <a:lnTo>
                    <a:pt x="587174" y="1212003"/>
                  </a:lnTo>
                  <a:lnTo>
                    <a:pt x="550245" y="1179620"/>
                  </a:lnTo>
                  <a:lnTo>
                    <a:pt x="481885" y="1118876"/>
                  </a:lnTo>
                  <a:lnTo>
                    <a:pt x="440053" y="1081763"/>
                  </a:lnTo>
                  <a:lnTo>
                    <a:pt x="416682" y="1060836"/>
                  </a:lnTo>
                  <a:lnTo>
                    <a:pt x="341277" y="991597"/>
                  </a:lnTo>
                  <a:lnTo>
                    <a:pt x="1407589" y="870952"/>
                  </a:lnTo>
                  <a:lnTo>
                    <a:pt x="1447176" y="877488"/>
                  </a:lnTo>
                  <a:lnTo>
                    <a:pt x="1460890" y="880111"/>
                  </a:lnTo>
                  <a:lnTo>
                    <a:pt x="592597" y="978352"/>
                  </a:lnTo>
                  <a:lnTo>
                    <a:pt x="627667" y="1008264"/>
                  </a:lnTo>
                  <a:lnTo>
                    <a:pt x="641806" y="1020132"/>
                  </a:lnTo>
                  <a:lnTo>
                    <a:pt x="655253" y="1030747"/>
                  </a:lnTo>
                  <a:lnTo>
                    <a:pt x="694031" y="1059502"/>
                  </a:lnTo>
                  <a:lnTo>
                    <a:pt x="772416" y="1116836"/>
                  </a:lnTo>
                  <a:lnTo>
                    <a:pt x="810924" y="1146165"/>
                  </a:lnTo>
                  <a:lnTo>
                    <a:pt x="848482" y="1176610"/>
                  </a:lnTo>
                  <a:lnTo>
                    <a:pt x="882974" y="1207954"/>
                  </a:lnTo>
                  <a:lnTo>
                    <a:pt x="915877" y="1241181"/>
                  </a:lnTo>
                  <a:lnTo>
                    <a:pt x="948121" y="1275198"/>
                  </a:lnTo>
                  <a:lnTo>
                    <a:pt x="980638" y="1308915"/>
                  </a:lnTo>
                  <a:lnTo>
                    <a:pt x="987410" y="1315188"/>
                  </a:lnTo>
                  <a:lnTo>
                    <a:pt x="994459" y="1321115"/>
                  </a:lnTo>
                  <a:lnTo>
                    <a:pt x="1001787" y="1326694"/>
                  </a:lnTo>
                  <a:lnTo>
                    <a:pt x="1009392" y="1331925"/>
                  </a:lnTo>
                  <a:lnTo>
                    <a:pt x="1048697" y="1365533"/>
                  </a:lnTo>
                  <a:lnTo>
                    <a:pt x="1071257" y="1403156"/>
                  </a:lnTo>
                  <a:lnTo>
                    <a:pt x="1077960" y="1447694"/>
                  </a:lnTo>
                  <a:lnTo>
                    <a:pt x="1069725" y="1501852"/>
                  </a:lnTo>
                  <a:lnTo>
                    <a:pt x="1069695" y="1502050"/>
                  </a:lnTo>
                  <a:lnTo>
                    <a:pt x="1036845" y="1536270"/>
                  </a:lnTo>
                  <a:close/>
                </a:path>
                <a:path w="1561465" h="1821179">
                  <a:moveTo>
                    <a:pt x="1488595" y="1042664"/>
                  </a:moveTo>
                  <a:lnTo>
                    <a:pt x="1469911" y="1043762"/>
                  </a:lnTo>
                  <a:lnTo>
                    <a:pt x="1451247" y="1043879"/>
                  </a:lnTo>
                  <a:lnTo>
                    <a:pt x="1432602" y="1043013"/>
                  </a:lnTo>
                  <a:lnTo>
                    <a:pt x="1413977" y="1041165"/>
                  </a:lnTo>
                  <a:lnTo>
                    <a:pt x="1368046" y="1038383"/>
                  </a:lnTo>
                  <a:lnTo>
                    <a:pt x="1320456" y="1034430"/>
                  </a:lnTo>
                  <a:lnTo>
                    <a:pt x="1271866" y="1029496"/>
                  </a:lnTo>
                  <a:lnTo>
                    <a:pt x="1222937" y="1023773"/>
                  </a:lnTo>
                  <a:lnTo>
                    <a:pt x="1174328" y="1017450"/>
                  </a:lnTo>
                  <a:lnTo>
                    <a:pt x="1126062" y="1010622"/>
                  </a:lnTo>
                  <a:lnTo>
                    <a:pt x="1075992" y="1003056"/>
                  </a:lnTo>
                  <a:lnTo>
                    <a:pt x="985401" y="988097"/>
                  </a:lnTo>
                  <a:lnTo>
                    <a:pt x="914472" y="975420"/>
                  </a:lnTo>
                  <a:lnTo>
                    <a:pt x="850053" y="963068"/>
                  </a:lnTo>
                  <a:lnTo>
                    <a:pt x="807128" y="963638"/>
                  </a:lnTo>
                  <a:lnTo>
                    <a:pt x="764092" y="967291"/>
                  </a:lnTo>
                  <a:lnTo>
                    <a:pt x="720871" y="972181"/>
                  </a:lnTo>
                  <a:lnTo>
                    <a:pt x="677875" y="976414"/>
                  </a:lnTo>
                  <a:lnTo>
                    <a:pt x="660292" y="977354"/>
                  </a:lnTo>
                  <a:lnTo>
                    <a:pt x="592597" y="978352"/>
                  </a:lnTo>
                  <a:lnTo>
                    <a:pt x="1460890" y="880111"/>
                  </a:lnTo>
                  <a:lnTo>
                    <a:pt x="1501069" y="887796"/>
                  </a:lnTo>
                  <a:lnTo>
                    <a:pt x="1549179" y="916480"/>
                  </a:lnTo>
                  <a:lnTo>
                    <a:pt x="1561414" y="970346"/>
                  </a:lnTo>
                  <a:lnTo>
                    <a:pt x="1561434" y="971127"/>
                  </a:lnTo>
                  <a:lnTo>
                    <a:pt x="1555943" y="997221"/>
                  </a:lnTo>
                  <a:lnTo>
                    <a:pt x="1545192" y="1018791"/>
                  </a:lnTo>
                  <a:lnTo>
                    <a:pt x="1524353" y="1034413"/>
                  </a:lnTo>
                  <a:lnTo>
                    <a:pt x="1488595" y="1042664"/>
                  </a:lnTo>
                  <a:close/>
                </a:path>
                <a:path w="1561465" h="1821179">
                  <a:moveTo>
                    <a:pt x="245990" y="1819000"/>
                  </a:moveTo>
                  <a:lnTo>
                    <a:pt x="186609" y="1802832"/>
                  </a:lnTo>
                  <a:lnTo>
                    <a:pt x="167419" y="1758553"/>
                  </a:lnTo>
                  <a:lnTo>
                    <a:pt x="162856" y="1705034"/>
                  </a:lnTo>
                  <a:lnTo>
                    <a:pt x="161809" y="1654163"/>
                  </a:lnTo>
                  <a:lnTo>
                    <a:pt x="160923" y="1603290"/>
                  </a:lnTo>
                  <a:lnTo>
                    <a:pt x="160199" y="1552413"/>
                  </a:lnTo>
                  <a:lnTo>
                    <a:pt x="159635" y="1501534"/>
                  </a:lnTo>
                  <a:lnTo>
                    <a:pt x="159232" y="1450652"/>
                  </a:lnTo>
                  <a:lnTo>
                    <a:pt x="158993" y="1400421"/>
                  </a:lnTo>
                  <a:lnTo>
                    <a:pt x="158908" y="1348879"/>
                  </a:lnTo>
                  <a:lnTo>
                    <a:pt x="158988" y="1297989"/>
                  </a:lnTo>
                  <a:lnTo>
                    <a:pt x="159228" y="1247095"/>
                  </a:lnTo>
                  <a:lnTo>
                    <a:pt x="160905" y="1217135"/>
                  </a:lnTo>
                  <a:lnTo>
                    <a:pt x="164797" y="1187184"/>
                  </a:lnTo>
                  <a:lnTo>
                    <a:pt x="169640" y="1157241"/>
                  </a:lnTo>
                  <a:lnTo>
                    <a:pt x="174169" y="1127302"/>
                  </a:lnTo>
                  <a:lnTo>
                    <a:pt x="160666" y="1119848"/>
                  </a:lnTo>
                  <a:lnTo>
                    <a:pt x="339310" y="1099636"/>
                  </a:lnTo>
                  <a:lnTo>
                    <a:pt x="338276" y="1154180"/>
                  </a:lnTo>
                  <a:lnTo>
                    <a:pt x="337491" y="1203157"/>
                  </a:lnTo>
                  <a:lnTo>
                    <a:pt x="336952" y="1254230"/>
                  </a:lnTo>
                  <a:lnTo>
                    <a:pt x="336825" y="1305059"/>
                  </a:lnTo>
                  <a:lnTo>
                    <a:pt x="338098" y="1359107"/>
                  </a:lnTo>
                  <a:lnTo>
                    <a:pt x="340574" y="1413219"/>
                  </a:lnTo>
                  <a:lnTo>
                    <a:pt x="342621" y="1467240"/>
                  </a:lnTo>
                  <a:lnTo>
                    <a:pt x="342605" y="1521014"/>
                  </a:lnTo>
                  <a:lnTo>
                    <a:pt x="338892" y="1574385"/>
                  </a:lnTo>
                  <a:lnTo>
                    <a:pt x="338454" y="1584589"/>
                  </a:lnTo>
                  <a:lnTo>
                    <a:pt x="338563" y="1594773"/>
                  </a:lnTo>
                  <a:lnTo>
                    <a:pt x="339220" y="1604936"/>
                  </a:lnTo>
                  <a:lnTo>
                    <a:pt x="340489" y="1615963"/>
                  </a:lnTo>
                  <a:lnTo>
                    <a:pt x="341192" y="1623329"/>
                  </a:lnTo>
                  <a:lnTo>
                    <a:pt x="341573" y="1630705"/>
                  </a:lnTo>
                  <a:lnTo>
                    <a:pt x="341631" y="1638090"/>
                  </a:lnTo>
                  <a:lnTo>
                    <a:pt x="341367" y="1645485"/>
                  </a:lnTo>
                  <a:lnTo>
                    <a:pt x="333912" y="1720627"/>
                  </a:lnTo>
                  <a:lnTo>
                    <a:pt x="321203" y="1757111"/>
                  </a:lnTo>
                  <a:lnTo>
                    <a:pt x="274540" y="1804428"/>
                  </a:lnTo>
                  <a:lnTo>
                    <a:pt x="245990" y="1819000"/>
                  </a:lnTo>
                  <a:close/>
                </a:path>
              </a:pathLst>
            </a:custGeom>
            <a:solidFill>
              <a:srgbClr val="F4DFA6"/>
            </a:solidFill>
          </p:spPr>
          <p:txBody>
            <a:bodyPr wrap="square" lIns="0" tIns="0" rIns="0" bIns="0" rtlCol="0"/>
            <a:lstStyle/>
            <a:p>
              <a:endParaRPr/>
            </a:p>
          </p:txBody>
        </p:sp>
      </p:grpSp>
      <p:sp>
        <p:nvSpPr>
          <p:cNvPr id="19" name="TextBox 18">
            <a:extLst>
              <a:ext uri="{FF2B5EF4-FFF2-40B4-BE49-F238E27FC236}">
                <a16:creationId xmlns:a16="http://schemas.microsoft.com/office/drawing/2014/main" id="{7250C1AD-BE45-64E9-344A-EBF8E51BE376}"/>
              </a:ext>
            </a:extLst>
          </p:cNvPr>
          <p:cNvSpPr txBox="1"/>
          <p:nvPr/>
        </p:nvSpPr>
        <p:spPr>
          <a:xfrm>
            <a:off x="4840067" y="175866"/>
            <a:ext cx="10878185" cy="1754326"/>
          </a:xfrm>
          <a:prstGeom prst="rect">
            <a:avLst/>
          </a:prstGeom>
          <a:noFill/>
        </p:spPr>
        <p:txBody>
          <a:bodyPr wrap="square" rtlCol="0">
            <a:spAutoFit/>
          </a:bodyPr>
          <a:lstStyle/>
          <a:p>
            <a:pPr algn="ctr"/>
            <a:r>
              <a:rPr lang="en-US" sz="5400" dirty="0">
                <a:solidFill>
                  <a:schemeClr val="bg1"/>
                </a:solidFill>
                <a:latin typeface="Verdana" panose="020B0604030504040204" pitchFamily="34" charset="0"/>
                <a:ea typeface="Verdana" panose="020B0604030504040204" pitchFamily="34" charset="0"/>
              </a:rPr>
              <a:t>Analyze the cumulative revenue generated over time.</a:t>
            </a:r>
            <a:endParaRPr lang="en-IN" sz="5400" dirty="0">
              <a:solidFill>
                <a:schemeClr val="bg1"/>
              </a:solidFill>
              <a:latin typeface="Verdana" panose="020B0604030504040204" pitchFamily="34" charset="0"/>
              <a:ea typeface="Verdana" panose="020B0604030504040204" pitchFamily="34" charset="0"/>
            </a:endParaRPr>
          </a:p>
        </p:txBody>
      </p:sp>
      <p:pic>
        <p:nvPicPr>
          <p:cNvPr id="21" name="Picture 20">
            <a:extLst>
              <a:ext uri="{FF2B5EF4-FFF2-40B4-BE49-F238E27FC236}">
                <a16:creationId xmlns:a16="http://schemas.microsoft.com/office/drawing/2014/main" id="{E8652FFC-AEB5-2C33-86B9-EEA33E7F0D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4338" y="3015640"/>
            <a:ext cx="7043589" cy="3118460"/>
          </a:xfrm>
          <a:prstGeom prst="rect">
            <a:avLst/>
          </a:prstGeom>
        </p:spPr>
      </p:pic>
      <p:pic>
        <p:nvPicPr>
          <p:cNvPr id="23" name="Picture 22">
            <a:extLst>
              <a:ext uri="{FF2B5EF4-FFF2-40B4-BE49-F238E27FC236}">
                <a16:creationId xmlns:a16="http://schemas.microsoft.com/office/drawing/2014/main" id="{F5FA1AE2-2286-891D-4452-06FE51B91F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3388" y="6362700"/>
            <a:ext cx="3041069" cy="3581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5721111" y="293575"/>
            <a:ext cx="2472055" cy="1876425"/>
          </a:xfrm>
          <a:custGeom>
            <a:avLst/>
            <a:gdLst/>
            <a:ahLst/>
            <a:cxnLst/>
            <a:rect l="l" t="t" r="r" b="b"/>
            <a:pathLst>
              <a:path w="2472055" h="1876425">
                <a:moveTo>
                  <a:pt x="1116162" y="1874669"/>
                </a:moveTo>
                <a:lnTo>
                  <a:pt x="1054964" y="1858005"/>
                </a:lnTo>
                <a:lnTo>
                  <a:pt x="1035186" y="1812371"/>
                </a:lnTo>
                <a:lnTo>
                  <a:pt x="1030483" y="1757215"/>
                </a:lnTo>
                <a:lnTo>
                  <a:pt x="1029405" y="1704787"/>
                </a:lnTo>
                <a:lnTo>
                  <a:pt x="1028492" y="1652357"/>
                </a:lnTo>
                <a:lnTo>
                  <a:pt x="1027745" y="1599924"/>
                </a:lnTo>
                <a:lnTo>
                  <a:pt x="1027164" y="1547487"/>
                </a:lnTo>
                <a:lnTo>
                  <a:pt x="1026748" y="1495048"/>
                </a:lnTo>
                <a:lnTo>
                  <a:pt x="1026499" y="1442606"/>
                </a:lnTo>
                <a:lnTo>
                  <a:pt x="1026415" y="1390160"/>
                </a:lnTo>
                <a:lnTo>
                  <a:pt x="1026497" y="1337712"/>
                </a:lnTo>
                <a:lnTo>
                  <a:pt x="1026745" y="1285261"/>
                </a:lnTo>
                <a:lnTo>
                  <a:pt x="1028473" y="1254384"/>
                </a:lnTo>
                <a:lnTo>
                  <a:pt x="1032484" y="1223517"/>
                </a:lnTo>
                <a:lnTo>
                  <a:pt x="1037475" y="1192657"/>
                </a:lnTo>
                <a:lnTo>
                  <a:pt x="1042142" y="1161801"/>
                </a:lnTo>
                <a:lnTo>
                  <a:pt x="1028227" y="1154120"/>
                </a:lnTo>
                <a:lnTo>
                  <a:pt x="987761" y="1186677"/>
                </a:lnTo>
                <a:lnTo>
                  <a:pt x="947389" y="1219358"/>
                </a:lnTo>
                <a:lnTo>
                  <a:pt x="906947" y="1251949"/>
                </a:lnTo>
                <a:lnTo>
                  <a:pt x="866271" y="1284230"/>
                </a:lnTo>
                <a:lnTo>
                  <a:pt x="825195" y="1315986"/>
                </a:lnTo>
                <a:lnTo>
                  <a:pt x="709937" y="1403646"/>
                </a:lnTo>
                <a:lnTo>
                  <a:pt x="671439" y="1432766"/>
                </a:lnTo>
                <a:lnTo>
                  <a:pt x="632852" y="1461763"/>
                </a:lnTo>
                <a:lnTo>
                  <a:pt x="594146" y="1490592"/>
                </a:lnTo>
                <a:lnTo>
                  <a:pt x="555292" y="1519208"/>
                </a:lnTo>
                <a:lnTo>
                  <a:pt x="516259" y="1547569"/>
                </a:lnTo>
                <a:lnTo>
                  <a:pt x="477017" y="1575630"/>
                </a:lnTo>
                <a:lnTo>
                  <a:pt x="437538" y="1603347"/>
                </a:lnTo>
                <a:lnTo>
                  <a:pt x="386567" y="1638314"/>
                </a:lnTo>
                <a:lnTo>
                  <a:pt x="347693" y="1646127"/>
                </a:lnTo>
                <a:lnTo>
                  <a:pt x="322908" y="1640649"/>
                </a:lnTo>
                <a:lnTo>
                  <a:pt x="314203" y="1635742"/>
                </a:lnTo>
                <a:lnTo>
                  <a:pt x="300637" y="1613883"/>
                </a:lnTo>
                <a:lnTo>
                  <a:pt x="307932" y="1597745"/>
                </a:lnTo>
                <a:lnTo>
                  <a:pt x="314862" y="1581209"/>
                </a:lnTo>
                <a:lnTo>
                  <a:pt x="368547" y="1520740"/>
                </a:lnTo>
                <a:lnTo>
                  <a:pt x="404127" y="1488717"/>
                </a:lnTo>
                <a:lnTo>
                  <a:pt x="439855" y="1456857"/>
                </a:lnTo>
                <a:lnTo>
                  <a:pt x="475692" y="1425115"/>
                </a:lnTo>
                <a:lnTo>
                  <a:pt x="583455" y="1330169"/>
                </a:lnTo>
                <a:lnTo>
                  <a:pt x="654620" y="1267151"/>
                </a:lnTo>
                <a:lnTo>
                  <a:pt x="760356" y="1173046"/>
                </a:lnTo>
                <a:lnTo>
                  <a:pt x="795649" y="1141733"/>
                </a:lnTo>
                <a:lnTo>
                  <a:pt x="831013" y="1110500"/>
                </a:lnTo>
                <a:lnTo>
                  <a:pt x="889084" y="1060374"/>
                </a:lnTo>
                <a:lnTo>
                  <a:pt x="954244" y="1004886"/>
                </a:lnTo>
                <a:lnTo>
                  <a:pt x="896185" y="1002190"/>
                </a:lnTo>
                <a:lnTo>
                  <a:pt x="840533" y="999792"/>
                </a:lnTo>
                <a:lnTo>
                  <a:pt x="786709" y="997335"/>
                </a:lnTo>
                <a:lnTo>
                  <a:pt x="734134" y="994463"/>
                </a:lnTo>
                <a:lnTo>
                  <a:pt x="682231" y="990819"/>
                </a:lnTo>
                <a:lnTo>
                  <a:pt x="628881" y="986322"/>
                </a:lnTo>
                <a:lnTo>
                  <a:pt x="575561" y="981460"/>
                </a:lnTo>
                <a:lnTo>
                  <a:pt x="522261" y="976352"/>
                </a:lnTo>
                <a:lnTo>
                  <a:pt x="415681" y="965874"/>
                </a:lnTo>
                <a:lnTo>
                  <a:pt x="362381" y="960742"/>
                </a:lnTo>
                <a:lnTo>
                  <a:pt x="309062" y="955841"/>
                </a:lnTo>
                <a:lnTo>
                  <a:pt x="280879" y="954513"/>
                </a:lnTo>
                <a:lnTo>
                  <a:pt x="252569" y="954382"/>
                </a:lnTo>
                <a:lnTo>
                  <a:pt x="224370" y="953743"/>
                </a:lnTo>
                <a:lnTo>
                  <a:pt x="196522" y="950890"/>
                </a:lnTo>
                <a:lnTo>
                  <a:pt x="160443" y="943823"/>
                </a:lnTo>
                <a:lnTo>
                  <a:pt x="124634" y="935116"/>
                </a:lnTo>
                <a:lnTo>
                  <a:pt x="88953" y="925646"/>
                </a:lnTo>
                <a:lnTo>
                  <a:pt x="53257" y="916293"/>
                </a:lnTo>
                <a:lnTo>
                  <a:pt x="46000" y="913737"/>
                </a:lnTo>
                <a:lnTo>
                  <a:pt x="38735" y="910602"/>
                </a:lnTo>
                <a:lnTo>
                  <a:pt x="31700" y="908267"/>
                </a:lnTo>
                <a:lnTo>
                  <a:pt x="25131" y="908108"/>
                </a:lnTo>
                <a:lnTo>
                  <a:pt x="0" y="870713"/>
                </a:lnTo>
                <a:lnTo>
                  <a:pt x="3209" y="845501"/>
                </a:lnTo>
                <a:lnTo>
                  <a:pt x="17669" y="831262"/>
                </a:lnTo>
                <a:lnTo>
                  <a:pt x="26287" y="826785"/>
                </a:lnTo>
                <a:lnTo>
                  <a:pt x="130116" y="827270"/>
                </a:lnTo>
                <a:lnTo>
                  <a:pt x="233945" y="828020"/>
                </a:lnTo>
                <a:lnTo>
                  <a:pt x="337770" y="829093"/>
                </a:lnTo>
                <a:lnTo>
                  <a:pt x="389680" y="829771"/>
                </a:lnTo>
                <a:lnTo>
                  <a:pt x="441589" y="830552"/>
                </a:lnTo>
                <a:lnTo>
                  <a:pt x="493495" y="831445"/>
                </a:lnTo>
                <a:lnTo>
                  <a:pt x="545398" y="832458"/>
                </a:lnTo>
                <a:lnTo>
                  <a:pt x="599915" y="834370"/>
                </a:lnTo>
                <a:lnTo>
                  <a:pt x="654411" y="837319"/>
                </a:lnTo>
                <a:lnTo>
                  <a:pt x="708898" y="840537"/>
                </a:lnTo>
                <a:lnTo>
                  <a:pt x="763388" y="843257"/>
                </a:lnTo>
                <a:lnTo>
                  <a:pt x="817895" y="844710"/>
                </a:lnTo>
                <a:lnTo>
                  <a:pt x="869514" y="843919"/>
                </a:lnTo>
                <a:lnTo>
                  <a:pt x="920886" y="841214"/>
                </a:lnTo>
                <a:lnTo>
                  <a:pt x="971736" y="837701"/>
                </a:lnTo>
                <a:lnTo>
                  <a:pt x="1021784" y="834485"/>
                </a:lnTo>
                <a:lnTo>
                  <a:pt x="981618" y="795628"/>
                </a:lnTo>
                <a:lnTo>
                  <a:pt x="903381" y="720318"/>
                </a:lnTo>
                <a:lnTo>
                  <a:pt x="865199" y="683446"/>
                </a:lnTo>
                <a:lnTo>
                  <a:pt x="827570" y="646819"/>
                </a:lnTo>
                <a:lnTo>
                  <a:pt x="790438" y="610227"/>
                </a:lnTo>
                <a:lnTo>
                  <a:pt x="753749" y="573462"/>
                </a:lnTo>
                <a:lnTo>
                  <a:pt x="720328" y="539608"/>
                </a:lnTo>
                <a:lnTo>
                  <a:pt x="687499" y="505182"/>
                </a:lnTo>
                <a:lnTo>
                  <a:pt x="656212" y="469514"/>
                </a:lnTo>
                <a:lnTo>
                  <a:pt x="627415" y="431931"/>
                </a:lnTo>
                <a:lnTo>
                  <a:pt x="602057" y="391763"/>
                </a:lnTo>
                <a:lnTo>
                  <a:pt x="581089" y="348339"/>
                </a:lnTo>
                <a:lnTo>
                  <a:pt x="565459" y="300987"/>
                </a:lnTo>
                <a:lnTo>
                  <a:pt x="565105" y="298189"/>
                </a:lnTo>
                <a:lnTo>
                  <a:pt x="565679" y="295377"/>
                </a:lnTo>
                <a:lnTo>
                  <a:pt x="574302" y="288995"/>
                </a:lnTo>
                <a:lnTo>
                  <a:pt x="625305" y="294777"/>
                </a:lnTo>
                <a:lnTo>
                  <a:pt x="668071" y="313461"/>
                </a:lnTo>
                <a:lnTo>
                  <a:pt x="705362" y="340418"/>
                </a:lnTo>
                <a:lnTo>
                  <a:pt x="739940" y="371018"/>
                </a:lnTo>
                <a:lnTo>
                  <a:pt x="774568" y="400633"/>
                </a:lnTo>
                <a:lnTo>
                  <a:pt x="813016" y="430987"/>
                </a:lnTo>
                <a:lnTo>
                  <a:pt x="851013" y="461932"/>
                </a:lnTo>
                <a:lnTo>
                  <a:pt x="888678" y="493303"/>
                </a:lnTo>
                <a:lnTo>
                  <a:pt x="926130" y="524937"/>
                </a:lnTo>
                <a:lnTo>
                  <a:pt x="963487" y="556669"/>
                </a:lnTo>
                <a:lnTo>
                  <a:pt x="1006445" y="595828"/>
                </a:lnTo>
                <a:lnTo>
                  <a:pt x="1029552" y="617980"/>
                </a:lnTo>
                <a:lnTo>
                  <a:pt x="1055281" y="642435"/>
                </a:lnTo>
                <a:lnTo>
                  <a:pt x="1063172" y="537604"/>
                </a:lnTo>
                <a:lnTo>
                  <a:pt x="1066732" y="488468"/>
                </a:lnTo>
                <a:lnTo>
                  <a:pt x="1069830" y="440249"/>
                </a:lnTo>
                <a:lnTo>
                  <a:pt x="1072551" y="390096"/>
                </a:lnTo>
                <a:lnTo>
                  <a:pt x="1077351" y="289752"/>
                </a:lnTo>
                <a:lnTo>
                  <a:pt x="1079859" y="239587"/>
                </a:lnTo>
                <a:lnTo>
                  <a:pt x="1082724" y="189444"/>
                </a:lnTo>
                <a:lnTo>
                  <a:pt x="1085265" y="149535"/>
                </a:lnTo>
                <a:lnTo>
                  <a:pt x="1088330" y="109636"/>
                </a:lnTo>
                <a:lnTo>
                  <a:pt x="1092529" y="69906"/>
                </a:lnTo>
                <a:lnTo>
                  <a:pt x="1098472" y="30499"/>
                </a:lnTo>
                <a:lnTo>
                  <a:pt x="1138721" y="0"/>
                </a:lnTo>
                <a:lnTo>
                  <a:pt x="1158348" y="3942"/>
                </a:lnTo>
                <a:lnTo>
                  <a:pt x="1192388" y="76718"/>
                </a:lnTo>
                <a:lnTo>
                  <a:pt x="1201297" y="125292"/>
                </a:lnTo>
                <a:lnTo>
                  <a:pt x="1207916" y="173990"/>
                </a:lnTo>
                <a:lnTo>
                  <a:pt x="1212485" y="222801"/>
                </a:lnTo>
                <a:lnTo>
                  <a:pt x="1215242" y="271713"/>
                </a:lnTo>
                <a:lnTo>
                  <a:pt x="1216426" y="320715"/>
                </a:lnTo>
                <a:lnTo>
                  <a:pt x="1216275" y="369793"/>
                </a:lnTo>
                <a:lnTo>
                  <a:pt x="1215027" y="418937"/>
                </a:lnTo>
                <a:lnTo>
                  <a:pt x="1212923" y="468135"/>
                </a:lnTo>
                <a:lnTo>
                  <a:pt x="1210199" y="517374"/>
                </a:lnTo>
                <a:lnTo>
                  <a:pt x="1207096" y="566643"/>
                </a:lnTo>
                <a:lnTo>
                  <a:pt x="1206998" y="600603"/>
                </a:lnTo>
                <a:lnTo>
                  <a:pt x="1209903" y="634758"/>
                </a:lnTo>
                <a:lnTo>
                  <a:pt x="1214008" y="669001"/>
                </a:lnTo>
                <a:lnTo>
                  <a:pt x="1217511" y="703227"/>
                </a:lnTo>
                <a:lnTo>
                  <a:pt x="1218404" y="717962"/>
                </a:lnTo>
                <a:lnTo>
                  <a:pt x="1219007" y="733477"/>
                </a:lnTo>
                <a:lnTo>
                  <a:pt x="1220184" y="769822"/>
                </a:lnTo>
                <a:lnTo>
                  <a:pt x="1257094" y="741105"/>
                </a:lnTo>
                <a:lnTo>
                  <a:pt x="1331214" y="684445"/>
                </a:lnTo>
                <a:lnTo>
                  <a:pt x="1367768" y="655727"/>
                </a:lnTo>
                <a:lnTo>
                  <a:pt x="1403548" y="626233"/>
                </a:lnTo>
                <a:lnTo>
                  <a:pt x="1438226" y="595576"/>
                </a:lnTo>
                <a:lnTo>
                  <a:pt x="1474910" y="561179"/>
                </a:lnTo>
                <a:lnTo>
                  <a:pt x="1511100" y="526248"/>
                </a:lnTo>
                <a:lnTo>
                  <a:pt x="1546913" y="490908"/>
                </a:lnTo>
                <a:lnTo>
                  <a:pt x="1582462" y="455282"/>
                </a:lnTo>
                <a:lnTo>
                  <a:pt x="1653229" y="383667"/>
                </a:lnTo>
                <a:lnTo>
                  <a:pt x="1688678" y="347926"/>
                </a:lnTo>
                <a:lnTo>
                  <a:pt x="1724323" y="312394"/>
                </a:lnTo>
                <a:lnTo>
                  <a:pt x="1764088" y="285806"/>
                </a:lnTo>
                <a:lnTo>
                  <a:pt x="1807160" y="277821"/>
                </a:lnTo>
                <a:lnTo>
                  <a:pt x="1848371" y="288138"/>
                </a:lnTo>
                <a:lnTo>
                  <a:pt x="1882554" y="316459"/>
                </a:lnTo>
                <a:lnTo>
                  <a:pt x="1891445" y="344306"/>
                </a:lnTo>
                <a:lnTo>
                  <a:pt x="1886172" y="380161"/>
                </a:lnTo>
                <a:lnTo>
                  <a:pt x="1868800" y="416783"/>
                </a:lnTo>
                <a:lnTo>
                  <a:pt x="1841395" y="446933"/>
                </a:lnTo>
                <a:lnTo>
                  <a:pt x="1755218" y="529173"/>
                </a:lnTo>
                <a:lnTo>
                  <a:pt x="1717378" y="564882"/>
                </a:lnTo>
                <a:lnTo>
                  <a:pt x="1679370" y="600413"/>
                </a:lnTo>
                <a:lnTo>
                  <a:pt x="1641227" y="635801"/>
                </a:lnTo>
                <a:lnTo>
                  <a:pt x="1564665" y="706289"/>
                </a:lnTo>
                <a:lnTo>
                  <a:pt x="1425817" y="833854"/>
                </a:lnTo>
                <a:lnTo>
                  <a:pt x="1474581" y="835125"/>
                </a:lnTo>
                <a:lnTo>
                  <a:pt x="1570122" y="837182"/>
                </a:lnTo>
                <a:lnTo>
                  <a:pt x="1617113" y="838320"/>
                </a:lnTo>
                <a:lnTo>
                  <a:pt x="1663728" y="839765"/>
                </a:lnTo>
                <a:lnTo>
                  <a:pt x="1710075" y="841692"/>
                </a:lnTo>
                <a:lnTo>
                  <a:pt x="1756261" y="844279"/>
                </a:lnTo>
                <a:lnTo>
                  <a:pt x="1810068" y="847917"/>
                </a:lnTo>
                <a:lnTo>
                  <a:pt x="1863858" y="851880"/>
                </a:lnTo>
                <a:lnTo>
                  <a:pt x="1917629" y="856140"/>
                </a:lnTo>
                <a:lnTo>
                  <a:pt x="1971381" y="860671"/>
                </a:lnTo>
                <a:lnTo>
                  <a:pt x="2025114" y="865447"/>
                </a:lnTo>
                <a:lnTo>
                  <a:pt x="2078827" y="870440"/>
                </a:lnTo>
                <a:lnTo>
                  <a:pt x="2132519" y="875625"/>
                </a:lnTo>
                <a:lnTo>
                  <a:pt x="2186190" y="880974"/>
                </a:lnTo>
                <a:lnTo>
                  <a:pt x="2242378" y="887347"/>
                </a:lnTo>
                <a:lnTo>
                  <a:pt x="2298351" y="895137"/>
                </a:lnTo>
                <a:lnTo>
                  <a:pt x="2354109" y="904343"/>
                </a:lnTo>
                <a:lnTo>
                  <a:pt x="2409651" y="914966"/>
                </a:lnTo>
                <a:lnTo>
                  <a:pt x="2459234" y="944528"/>
                </a:lnTo>
                <a:lnTo>
                  <a:pt x="2471864" y="1000847"/>
                </a:lnTo>
                <a:lnTo>
                  <a:pt x="2466204" y="1027740"/>
                </a:lnTo>
                <a:lnTo>
                  <a:pt x="2433647" y="1066071"/>
                </a:lnTo>
                <a:lnTo>
                  <a:pt x="2377539" y="1075706"/>
                </a:lnTo>
                <a:lnTo>
                  <a:pt x="2358304" y="1075826"/>
                </a:lnTo>
                <a:lnTo>
                  <a:pt x="2339089" y="1074933"/>
                </a:lnTo>
                <a:lnTo>
                  <a:pt x="2319894" y="1073029"/>
                </a:lnTo>
                <a:lnTo>
                  <a:pt x="2272558" y="1070162"/>
                </a:lnTo>
                <a:lnTo>
                  <a:pt x="2223511" y="1066088"/>
                </a:lnTo>
                <a:lnTo>
                  <a:pt x="2173434" y="1061003"/>
                </a:lnTo>
                <a:lnTo>
                  <a:pt x="2123007" y="1055104"/>
                </a:lnTo>
                <a:lnTo>
                  <a:pt x="2072910" y="1048588"/>
                </a:lnTo>
                <a:lnTo>
                  <a:pt x="2023824" y="1041650"/>
                </a:lnTo>
                <a:lnTo>
                  <a:pt x="1969113" y="1033336"/>
                </a:lnTo>
                <a:lnTo>
                  <a:pt x="1878201" y="1018337"/>
                </a:lnTo>
                <a:lnTo>
                  <a:pt x="1805102" y="1005272"/>
                </a:lnTo>
                <a:lnTo>
                  <a:pt x="1756408" y="996041"/>
                </a:lnTo>
                <a:lnTo>
                  <a:pt x="1738712" y="992542"/>
                </a:lnTo>
                <a:lnTo>
                  <a:pt x="1694473" y="993129"/>
                </a:lnTo>
                <a:lnTo>
                  <a:pt x="1650119" y="996894"/>
                </a:lnTo>
                <a:lnTo>
                  <a:pt x="1605701" y="1001922"/>
                </a:lnTo>
                <a:lnTo>
                  <a:pt x="1561265" y="1006296"/>
                </a:lnTo>
                <a:lnTo>
                  <a:pt x="1543144" y="1007265"/>
                </a:lnTo>
                <a:lnTo>
                  <a:pt x="1523453" y="1007676"/>
                </a:lnTo>
                <a:lnTo>
                  <a:pt x="1500696" y="1007896"/>
                </a:lnTo>
                <a:lnTo>
                  <a:pt x="1473377" y="1008293"/>
                </a:lnTo>
                <a:lnTo>
                  <a:pt x="1493020" y="1024976"/>
                </a:lnTo>
                <a:lnTo>
                  <a:pt x="1509520" y="1039121"/>
                </a:lnTo>
                <a:lnTo>
                  <a:pt x="1524091" y="1051352"/>
                </a:lnTo>
                <a:lnTo>
                  <a:pt x="1537950" y="1062292"/>
                </a:lnTo>
                <a:lnTo>
                  <a:pt x="1578063" y="1092037"/>
                </a:lnTo>
                <a:lnTo>
                  <a:pt x="1618452" y="1121447"/>
                </a:lnTo>
                <a:lnTo>
                  <a:pt x="1658699" y="1151016"/>
                </a:lnTo>
                <a:lnTo>
                  <a:pt x="1698385" y="1181242"/>
                </a:lnTo>
                <a:lnTo>
                  <a:pt x="1737092" y="1212619"/>
                </a:lnTo>
                <a:lnTo>
                  <a:pt x="1772640" y="1244923"/>
                </a:lnTo>
                <a:lnTo>
                  <a:pt x="1806550" y="1279166"/>
                </a:lnTo>
                <a:lnTo>
                  <a:pt x="1839781" y="1314224"/>
                </a:lnTo>
                <a:lnTo>
                  <a:pt x="1873293" y="1348973"/>
                </a:lnTo>
                <a:lnTo>
                  <a:pt x="1880272" y="1355438"/>
                </a:lnTo>
                <a:lnTo>
                  <a:pt x="1887537" y="1361546"/>
                </a:lnTo>
                <a:lnTo>
                  <a:pt x="1895089" y="1367296"/>
                </a:lnTo>
                <a:lnTo>
                  <a:pt x="1902927" y="1372688"/>
                </a:lnTo>
                <a:lnTo>
                  <a:pt x="1943435" y="1407324"/>
                </a:lnTo>
                <a:lnTo>
                  <a:pt x="1966685" y="1446098"/>
                </a:lnTo>
                <a:lnTo>
                  <a:pt x="1973594" y="1491999"/>
                </a:lnTo>
                <a:lnTo>
                  <a:pt x="1965076" y="1548019"/>
                </a:lnTo>
                <a:lnTo>
                  <a:pt x="1931220" y="1583286"/>
                </a:lnTo>
                <a:lnTo>
                  <a:pt x="1895775" y="1585364"/>
                </a:lnTo>
                <a:lnTo>
                  <a:pt x="1867094" y="1577060"/>
                </a:lnTo>
                <a:lnTo>
                  <a:pt x="1841433" y="1559466"/>
                </a:lnTo>
                <a:lnTo>
                  <a:pt x="1779896" y="1499146"/>
                </a:lnTo>
                <a:lnTo>
                  <a:pt x="1742608" y="1466670"/>
                </a:lnTo>
                <a:lnTo>
                  <a:pt x="1703780" y="1435658"/>
                </a:lnTo>
                <a:lnTo>
                  <a:pt x="1664006" y="1405527"/>
                </a:lnTo>
                <a:lnTo>
                  <a:pt x="1623881" y="1375691"/>
                </a:lnTo>
                <a:lnTo>
                  <a:pt x="1583999" y="1345566"/>
                </a:lnTo>
                <a:lnTo>
                  <a:pt x="1544956" y="1314566"/>
                </a:lnTo>
                <a:lnTo>
                  <a:pt x="1506155" y="1282094"/>
                </a:lnTo>
                <a:lnTo>
                  <a:pt x="1467787" y="1249095"/>
                </a:lnTo>
                <a:lnTo>
                  <a:pt x="1429728" y="1215721"/>
                </a:lnTo>
                <a:lnTo>
                  <a:pt x="1316164" y="1114869"/>
                </a:lnTo>
                <a:lnTo>
                  <a:pt x="1267584" y="1070913"/>
                </a:lnTo>
                <a:lnTo>
                  <a:pt x="1214365" y="1021943"/>
                </a:lnTo>
                <a:lnTo>
                  <a:pt x="1213394" y="1078075"/>
                </a:lnTo>
                <a:lnTo>
                  <a:pt x="1211314" y="1186843"/>
                </a:lnTo>
                <a:lnTo>
                  <a:pt x="1210463" y="1239979"/>
                </a:lnTo>
                <a:lnTo>
                  <a:pt x="1209908" y="1292614"/>
                </a:lnTo>
                <a:lnTo>
                  <a:pt x="1209777" y="1344999"/>
                </a:lnTo>
                <a:lnTo>
                  <a:pt x="1211088" y="1400701"/>
                </a:lnTo>
                <a:lnTo>
                  <a:pt x="1213641" y="1456469"/>
                </a:lnTo>
                <a:lnTo>
                  <a:pt x="1215750" y="1512143"/>
                </a:lnTo>
                <a:lnTo>
                  <a:pt x="1215733" y="1567563"/>
                </a:lnTo>
                <a:lnTo>
                  <a:pt x="1211907" y="1622567"/>
                </a:lnTo>
                <a:lnTo>
                  <a:pt x="1211455" y="1633084"/>
                </a:lnTo>
                <a:lnTo>
                  <a:pt x="1211568" y="1643580"/>
                </a:lnTo>
                <a:lnTo>
                  <a:pt x="1212245" y="1654054"/>
                </a:lnTo>
                <a:lnTo>
                  <a:pt x="1213553" y="1665418"/>
                </a:lnTo>
                <a:lnTo>
                  <a:pt x="1214277" y="1673010"/>
                </a:lnTo>
                <a:lnTo>
                  <a:pt x="1214670" y="1680611"/>
                </a:lnTo>
                <a:lnTo>
                  <a:pt x="1214730" y="1688222"/>
                </a:lnTo>
                <a:lnTo>
                  <a:pt x="1212897" y="1732442"/>
                </a:lnTo>
                <a:lnTo>
                  <a:pt x="1206775" y="1773286"/>
                </a:lnTo>
                <a:lnTo>
                  <a:pt x="1193676" y="1810885"/>
                </a:lnTo>
                <a:lnTo>
                  <a:pt x="1171188" y="1837751"/>
                </a:lnTo>
                <a:lnTo>
                  <a:pt x="1145586" y="1859651"/>
                </a:lnTo>
                <a:lnTo>
                  <a:pt x="1116162" y="1874669"/>
                </a:lnTo>
                <a:close/>
              </a:path>
            </a:pathLst>
          </a:custGeom>
          <a:solidFill>
            <a:srgbClr val="FFB61C"/>
          </a:solidFill>
        </p:spPr>
        <p:txBody>
          <a:bodyPr wrap="square" lIns="0" tIns="0" rIns="0" bIns="0" rtlCol="0"/>
          <a:lstStyle/>
          <a:p>
            <a:endParaRPr/>
          </a:p>
        </p:txBody>
      </p:sp>
      <p:grpSp>
        <p:nvGrpSpPr>
          <p:cNvPr id="4" name="object 4"/>
          <p:cNvGrpSpPr/>
          <p:nvPr/>
        </p:nvGrpSpPr>
        <p:grpSpPr>
          <a:xfrm>
            <a:off x="0" y="0"/>
            <a:ext cx="18287999" cy="10286999"/>
            <a:chOff x="0" y="0"/>
            <a:chExt cx="18287999" cy="10286999"/>
          </a:xfrm>
        </p:grpSpPr>
        <p:pic>
          <p:nvPicPr>
            <p:cNvPr id="5" name="object 5"/>
            <p:cNvPicPr/>
            <p:nvPr/>
          </p:nvPicPr>
          <p:blipFill>
            <a:blip r:embed="rId2" cstate="print"/>
            <a:stretch>
              <a:fillRect/>
            </a:stretch>
          </p:blipFill>
          <p:spPr>
            <a:xfrm>
              <a:off x="13759031" y="4040621"/>
              <a:ext cx="4528968" cy="6246378"/>
            </a:xfrm>
            <a:prstGeom prst="rect">
              <a:avLst/>
            </a:prstGeom>
          </p:spPr>
        </p:pic>
        <p:pic>
          <p:nvPicPr>
            <p:cNvPr id="6" name="object 6"/>
            <p:cNvPicPr/>
            <p:nvPr/>
          </p:nvPicPr>
          <p:blipFill>
            <a:blip r:embed="rId3" cstate="print"/>
            <a:stretch>
              <a:fillRect/>
            </a:stretch>
          </p:blipFill>
          <p:spPr>
            <a:xfrm>
              <a:off x="0" y="0"/>
              <a:ext cx="4840067" cy="4982451"/>
            </a:xfrm>
            <a:prstGeom prst="rect">
              <a:avLst/>
            </a:prstGeom>
          </p:spPr>
        </p:pic>
        <p:sp>
          <p:nvSpPr>
            <p:cNvPr id="7" name="object 7"/>
            <p:cNvSpPr/>
            <p:nvPr/>
          </p:nvSpPr>
          <p:spPr>
            <a:xfrm>
              <a:off x="1327111" y="5431396"/>
              <a:ext cx="15761335" cy="3855720"/>
            </a:xfrm>
            <a:custGeom>
              <a:avLst/>
              <a:gdLst/>
              <a:ahLst/>
              <a:cxnLst/>
              <a:rect l="l" t="t" r="r" b="b"/>
              <a:pathLst>
                <a:path w="15761335" h="3855720">
                  <a:moveTo>
                    <a:pt x="1047216" y="3316973"/>
                  </a:moveTo>
                  <a:lnTo>
                    <a:pt x="1047191" y="3316236"/>
                  </a:lnTo>
                  <a:lnTo>
                    <a:pt x="981392" y="3310204"/>
                  </a:lnTo>
                  <a:lnTo>
                    <a:pt x="919416" y="3303447"/>
                  </a:lnTo>
                  <a:lnTo>
                    <a:pt x="863828" y="3295840"/>
                  </a:lnTo>
                  <a:lnTo>
                    <a:pt x="814222" y="3286988"/>
                  </a:lnTo>
                  <a:lnTo>
                    <a:pt x="770153" y="3276485"/>
                  </a:lnTo>
                  <a:lnTo>
                    <a:pt x="731202" y="3263925"/>
                  </a:lnTo>
                  <a:lnTo>
                    <a:pt x="666965" y="3231083"/>
                  </a:lnTo>
                  <a:lnTo>
                    <a:pt x="618083" y="3185249"/>
                  </a:lnTo>
                  <a:lnTo>
                    <a:pt x="581177" y="3123247"/>
                  </a:lnTo>
                  <a:lnTo>
                    <a:pt x="566140" y="3085185"/>
                  </a:lnTo>
                  <a:lnTo>
                    <a:pt x="552818" y="3041891"/>
                  </a:lnTo>
                  <a:lnTo>
                    <a:pt x="540791" y="2992958"/>
                  </a:lnTo>
                  <a:lnTo>
                    <a:pt x="529628" y="2937980"/>
                  </a:lnTo>
                  <a:lnTo>
                    <a:pt x="518896" y="2876562"/>
                  </a:lnTo>
                  <a:lnTo>
                    <a:pt x="508190" y="2808325"/>
                  </a:lnTo>
                  <a:lnTo>
                    <a:pt x="501878" y="2877108"/>
                  </a:lnTo>
                  <a:lnTo>
                    <a:pt x="495122" y="2939084"/>
                  </a:lnTo>
                  <a:lnTo>
                    <a:pt x="487527" y="2994672"/>
                  </a:lnTo>
                  <a:lnTo>
                    <a:pt x="478663" y="3044279"/>
                  </a:lnTo>
                  <a:lnTo>
                    <a:pt x="468160" y="3088348"/>
                  </a:lnTo>
                  <a:lnTo>
                    <a:pt x="455599" y="3127298"/>
                  </a:lnTo>
                  <a:lnTo>
                    <a:pt x="422757" y="3191535"/>
                  </a:lnTo>
                  <a:lnTo>
                    <a:pt x="376923" y="3240417"/>
                  </a:lnTo>
                  <a:lnTo>
                    <a:pt x="314934" y="3277324"/>
                  </a:lnTo>
                  <a:lnTo>
                    <a:pt x="276872" y="3292360"/>
                  </a:lnTo>
                  <a:lnTo>
                    <a:pt x="233565" y="3305683"/>
                  </a:lnTo>
                  <a:lnTo>
                    <a:pt x="184632" y="3317710"/>
                  </a:lnTo>
                  <a:lnTo>
                    <a:pt x="129654" y="3328873"/>
                  </a:lnTo>
                  <a:lnTo>
                    <a:pt x="68249" y="3339604"/>
                  </a:lnTo>
                  <a:lnTo>
                    <a:pt x="0" y="3350310"/>
                  </a:lnTo>
                  <a:lnTo>
                    <a:pt x="71094" y="3356851"/>
                  </a:lnTo>
                  <a:lnTo>
                    <a:pt x="132715" y="3363607"/>
                  </a:lnTo>
                  <a:lnTo>
                    <a:pt x="187985" y="3371240"/>
                  </a:lnTo>
                  <a:lnTo>
                    <a:pt x="237312" y="3380117"/>
                  </a:lnTo>
                  <a:lnTo>
                    <a:pt x="281139" y="3390658"/>
                  </a:lnTo>
                  <a:lnTo>
                    <a:pt x="319874" y="3403244"/>
                  </a:lnTo>
                  <a:lnTo>
                    <a:pt x="383794" y="3436150"/>
                  </a:lnTo>
                  <a:lnTo>
                    <a:pt x="432435" y="3482022"/>
                  </a:lnTo>
                  <a:lnTo>
                    <a:pt x="469201" y="3544024"/>
                  </a:lnTo>
                  <a:lnTo>
                    <a:pt x="484187" y="3582060"/>
                  </a:lnTo>
                  <a:lnTo>
                    <a:pt x="497459" y="3625316"/>
                  </a:lnTo>
                  <a:lnTo>
                    <a:pt x="509460" y="3674199"/>
                  </a:lnTo>
                  <a:lnTo>
                    <a:pt x="520598" y="3729088"/>
                  </a:lnTo>
                  <a:lnTo>
                    <a:pt x="531304" y="3790391"/>
                  </a:lnTo>
                  <a:lnTo>
                    <a:pt x="541528" y="3855542"/>
                  </a:lnTo>
                  <a:lnTo>
                    <a:pt x="542264" y="3855516"/>
                  </a:lnTo>
                  <a:lnTo>
                    <a:pt x="548297" y="3789705"/>
                  </a:lnTo>
                  <a:lnTo>
                    <a:pt x="555053" y="3727729"/>
                  </a:lnTo>
                  <a:lnTo>
                    <a:pt x="562660" y="3672154"/>
                  </a:lnTo>
                  <a:lnTo>
                    <a:pt x="571512" y="3622548"/>
                  </a:lnTo>
                  <a:lnTo>
                    <a:pt x="582015" y="3578479"/>
                  </a:lnTo>
                  <a:lnTo>
                    <a:pt x="594575" y="3539528"/>
                  </a:lnTo>
                  <a:lnTo>
                    <a:pt x="627418" y="3475291"/>
                  </a:lnTo>
                  <a:lnTo>
                    <a:pt x="673252" y="3426409"/>
                  </a:lnTo>
                  <a:lnTo>
                    <a:pt x="735253" y="3389490"/>
                  </a:lnTo>
                  <a:lnTo>
                    <a:pt x="773315" y="3374466"/>
                  </a:lnTo>
                  <a:lnTo>
                    <a:pt x="816610" y="3361144"/>
                  </a:lnTo>
                  <a:lnTo>
                    <a:pt x="865543" y="3349117"/>
                  </a:lnTo>
                  <a:lnTo>
                    <a:pt x="920521" y="3337953"/>
                  </a:lnTo>
                  <a:lnTo>
                    <a:pt x="981938" y="3327222"/>
                  </a:lnTo>
                  <a:lnTo>
                    <a:pt x="1047216" y="3316973"/>
                  </a:lnTo>
                  <a:close/>
                </a:path>
                <a:path w="15761335" h="3855720">
                  <a:moveTo>
                    <a:pt x="15760776" y="563918"/>
                  </a:moveTo>
                  <a:lnTo>
                    <a:pt x="15696019" y="550722"/>
                  </a:lnTo>
                  <a:lnTo>
                    <a:pt x="15635161" y="537210"/>
                  </a:lnTo>
                  <a:lnTo>
                    <a:pt x="15580754" y="523557"/>
                  </a:lnTo>
                  <a:lnTo>
                    <a:pt x="15532405" y="509320"/>
                  </a:lnTo>
                  <a:lnTo>
                    <a:pt x="15489758" y="494042"/>
                  </a:lnTo>
                  <a:lnTo>
                    <a:pt x="15452420" y="477304"/>
                  </a:lnTo>
                  <a:lnTo>
                    <a:pt x="15392159" y="437603"/>
                  </a:lnTo>
                  <a:lnTo>
                    <a:pt x="15348598" y="386702"/>
                  </a:lnTo>
                  <a:lnTo>
                    <a:pt x="15318702" y="321030"/>
                  </a:lnTo>
                  <a:lnTo>
                    <a:pt x="15307933" y="281559"/>
                  </a:lnTo>
                  <a:lnTo>
                    <a:pt x="15299436" y="237058"/>
                  </a:lnTo>
                  <a:lnTo>
                    <a:pt x="15292845" y="187096"/>
                  </a:lnTo>
                  <a:lnTo>
                    <a:pt x="15287765" y="131229"/>
                  </a:lnTo>
                  <a:lnTo>
                    <a:pt x="15283841" y="69011"/>
                  </a:lnTo>
                  <a:lnTo>
                    <a:pt x="15280666" y="0"/>
                  </a:lnTo>
                  <a:lnTo>
                    <a:pt x="15266861" y="67691"/>
                  </a:lnTo>
                  <a:lnTo>
                    <a:pt x="15253361" y="128549"/>
                  </a:lnTo>
                  <a:lnTo>
                    <a:pt x="15239708" y="182956"/>
                  </a:lnTo>
                  <a:lnTo>
                    <a:pt x="15225471" y="231305"/>
                  </a:lnTo>
                  <a:lnTo>
                    <a:pt x="15210193" y="273951"/>
                  </a:lnTo>
                  <a:lnTo>
                    <a:pt x="15193455" y="311289"/>
                  </a:lnTo>
                  <a:lnTo>
                    <a:pt x="15153755" y="371551"/>
                  </a:lnTo>
                  <a:lnTo>
                    <a:pt x="15102853" y="415112"/>
                  </a:lnTo>
                  <a:lnTo>
                    <a:pt x="15037181" y="445008"/>
                  </a:lnTo>
                  <a:lnTo>
                    <a:pt x="14997697" y="455777"/>
                  </a:lnTo>
                  <a:lnTo>
                    <a:pt x="14953209" y="464273"/>
                  </a:lnTo>
                  <a:lnTo>
                    <a:pt x="14903247" y="470865"/>
                  </a:lnTo>
                  <a:lnTo>
                    <a:pt x="14847367" y="475932"/>
                  </a:lnTo>
                  <a:lnTo>
                    <a:pt x="14785162" y="479869"/>
                  </a:lnTo>
                  <a:lnTo>
                    <a:pt x="14716151" y="483044"/>
                  </a:lnTo>
                  <a:lnTo>
                    <a:pt x="14786102" y="497332"/>
                  </a:lnTo>
                  <a:lnTo>
                    <a:pt x="14846605" y="510806"/>
                  </a:lnTo>
                  <a:lnTo>
                    <a:pt x="14900707" y="524433"/>
                  </a:lnTo>
                  <a:lnTo>
                    <a:pt x="14948764" y="538670"/>
                  </a:lnTo>
                  <a:lnTo>
                    <a:pt x="14991169" y="553948"/>
                  </a:lnTo>
                  <a:lnTo>
                    <a:pt x="15028304" y="570699"/>
                  </a:lnTo>
                  <a:lnTo>
                    <a:pt x="15088223" y="610425"/>
                  </a:lnTo>
                  <a:lnTo>
                    <a:pt x="15131555" y="661339"/>
                  </a:lnTo>
                  <a:lnTo>
                    <a:pt x="15161298" y="726998"/>
                  </a:lnTo>
                  <a:lnTo>
                    <a:pt x="15172017" y="766445"/>
                  </a:lnTo>
                  <a:lnTo>
                    <a:pt x="15180475" y="810907"/>
                  </a:lnTo>
                  <a:lnTo>
                    <a:pt x="15187041" y="860806"/>
                  </a:lnTo>
                  <a:lnTo>
                    <a:pt x="15192109" y="916584"/>
                  </a:lnTo>
                  <a:lnTo>
                    <a:pt x="15196020" y="978687"/>
                  </a:lnTo>
                  <a:lnTo>
                    <a:pt x="15199055" y="1044562"/>
                  </a:lnTo>
                  <a:lnTo>
                    <a:pt x="15199792" y="1044625"/>
                  </a:lnTo>
                  <a:lnTo>
                    <a:pt x="15212987" y="979868"/>
                  </a:lnTo>
                  <a:lnTo>
                    <a:pt x="15226500" y="919010"/>
                  </a:lnTo>
                  <a:lnTo>
                    <a:pt x="15240153" y="864603"/>
                  </a:lnTo>
                  <a:lnTo>
                    <a:pt x="15254389" y="816254"/>
                  </a:lnTo>
                  <a:lnTo>
                    <a:pt x="15269655" y="773607"/>
                  </a:lnTo>
                  <a:lnTo>
                    <a:pt x="15286406" y="736269"/>
                  </a:lnTo>
                  <a:lnTo>
                    <a:pt x="15326094" y="676008"/>
                  </a:lnTo>
                  <a:lnTo>
                    <a:pt x="15377008" y="632460"/>
                  </a:lnTo>
                  <a:lnTo>
                    <a:pt x="15442680" y="602551"/>
                  </a:lnTo>
                  <a:lnTo>
                    <a:pt x="15482151" y="591781"/>
                  </a:lnTo>
                  <a:lnTo>
                    <a:pt x="15526652" y="583285"/>
                  </a:lnTo>
                  <a:lnTo>
                    <a:pt x="15576614" y="576694"/>
                  </a:lnTo>
                  <a:lnTo>
                    <a:pt x="15632481" y="571627"/>
                  </a:lnTo>
                  <a:lnTo>
                    <a:pt x="15694698" y="567690"/>
                  </a:lnTo>
                  <a:lnTo>
                    <a:pt x="15760713" y="564654"/>
                  </a:lnTo>
                  <a:lnTo>
                    <a:pt x="15760776" y="563918"/>
                  </a:lnTo>
                  <a:close/>
                </a:path>
              </a:pathLst>
            </a:custGeom>
            <a:solidFill>
              <a:srgbClr val="F6CB73"/>
            </a:solidFill>
          </p:spPr>
          <p:txBody>
            <a:bodyPr wrap="square" lIns="0" tIns="0" rIns="0" bIns="0" rtlCol="0"/>
            <a:lstStyle/>
            <a:p>
              <a:endParaRPr/>
            </a:p>
          </p:txBody>
        </p:sp>
        <p:sp>
          <p:nvSpPr>
            <p:cNvPr id="8" name="object 8"/>
            <p:cNvSpPr/>
            <p:nvPr/>
          </p:nvSpPr>
          <p:spPr>
            <a:xfrm>
              <a:off x="0" y="4786502"/>
              <a:ext cx="1561465" cy="1821180"/>
            </a:xfrm>
            <a:custGeom>
              <a:avLst/>
              <a:gdLst/>
              <a:ahLst/>
              <a:cxnLst/>
              <a:rect l="l" t="t" r="r" b="b"/>
              <a:pathLst>
                <a:path w="1561465" h="1821179">
                  <a:moveTo>
                    <a:pt x="336145" y="606474"/>
                  </a:moveTo>
                  <a:lnTo>
                    <a:pt x="186917" y="623358"/>
                  </a:lnTo>
                  <a:lnTo>
                    <a:pt x="190820" y="571129"/>
                  </a:lnTo>
                  <a:lnTo>
                    <a:pt x="194573" y="521639"/>
                  </a:lnTo>
                  <a:lnTo>
                    <a:pt x="198028" y="473963"/>
                  </a:lnTo>
                  <a:lnTo>
                    <a:pt x="201034" y="427176"/>
                  </a:lnTo>
                  <a:lnTo>
                    <a:pt x="203674" y="378512"/>
                  </a:lnTo>
                  <a:lnTo>
                    <a:pt x="206037" y="329832"/>
                  </a:lnTo>
                  <a:lnTo>
                    <a:pt x="208332" y="281147"/>
                  </a:lnTo>
                  <a:lnTo>
                    <a:pt x="210765" y="232472"/>
                  </a:lnTo>
                  <a:lnTo>
                    <a:pt x="213546" y="183818"/>
                  </a:lnTo>
                  <a:lnTo>
                    <a:pt x="216011" y="145094"/>
                  </a:lnTo>
                  <a:lnTo>
                    <a:pt x="218985" y="106381"/>
                  </a:lnTo>
                  <a:lnTo>
                    <a:pt x="223059" y="67830"/>
                  </a:lnTo>
                  <a:lnTo>
                    <a:pt x="228825" y="29594"/>
                  </a:lnTo>
                  <a:lnTo>
                    <a:pt x="267879" y="0"/>
                  </a:lnTo>
                  <a:lnTo>
                    <a:pt x="286924" y="3825"/>
                  </a:lnTo>
                  <a:lnTo>
                    <a:pt x="320923" y="79148"/>
                  </a:lnTo>
                  <a:lnTo>
                    <a:pt x="330052" y="131012"/>
                  </a:lnTo>
                  <a:lnTo>
                    <a:pt x="336548" y="183021"/>
                  </a:lnTo>
                  <a:lnTo>
                    <a:pt x="340721" y="235158"/>
                  </a:lnTo>
                  <a:lnTo>
                    <a:pt x="342879" y="287408"/>
                  </a:lnTo>
                  <a:lnTo>
                    <a:pt x="343329" y="339755"/>
                  </a:lnTo>
                  <a:lnTo>
                    <a:pt x="342381" y="392185"/>
                  </a:lnTo>
                  <a:lnTo>
                    <a:pt x="340342" y="444683"/>
                  </a:lnTo>
                  <a:lnTo>
                    <a:pt x="337520" y="497231"/>
                  </a:lnTo>
                  <a:lnTo>
                    <a:pt x="334224" y="549816"/>
                  </a:lnTo>
                  <a:lnTo>
                    <a:pt x="334128" y="582768"/>
                  </a:lnTo>
                  <a:lnTo>
                    <a:pt x="335856" y="603080"/>
                  </a:lnTo>
                  <a:lnTo>
                    <a:pt x="336145" y="606474"/>
                  </a:lnTo>
                  <a:close/>
                </a:path>
                <a:path w="1561465" h="1821179">
                  <a:moveTo>
                    <a:pt x="651528" y="712499"/>
                  </a:moveTo>
                  <a:lnTo>
                    <a:pt x="346923" y="746962"/>
                  </a:lnTo>
                  <a:lnTo>
                    <a:pt x="476010" y="647471"/>
                  </a:lnTo>
                  <a:lnTo>
                    <a:pt x="517974" y="613439"/>
                  </a:lnTo>
                  <a:lnTo>
                    <a:pt x="558490" y="577890"/>
                  </a:lnTo>
                  <a:lnTo>
                    <a:pt x="594085" y="544515"/>
                  </a:lnTo>
                  <a:lnTo>
                    <a:pt x="629201" y="510621"/>
                  </a:lnTo>
                  <a:lnTo>
                    <a:pt x="663950" y="476330"/>
                  </a:lnTo>
                  <a:lnTo>
                    <a:pt x="836091" y="303117"/>
                  </a:lnTo>
                  <a:lnTo>
                    <a:pt x="874675" y="277319"/>
                  </a:lnTo>
                  <a:lnTo>
                    <a:pt x="916469" y="269571"/>
                  </a:lnTo>
                  <a:lnTo>
                    <a:pt x="956456" y="279581"/>
                  </a:lnTo>
                  <a:lnTo>
                    <a:pt x="989624" y="307061"/>
                  </a:lnTo>
                  <a:lnTo>
                    <a:pt x="998251" y="334082"/>
                  </a:lnTo>
                  <a:lnTo>
                    <a:pt x="993135" y="368872"/>
                  </a:lnTo>
                  <a:lnTo>
                    <a:pt x="976278" y="404407"/>
                  </a:lnTo>
                  <a:lnTo>
                    <a:pt x="949687" y="433661"/>
                  </a:lnTo>
                  <a:lnTo>
                    <a:pt x="829353" y="548108"/>
                  </a:lnTo>
                  <a:lnTo>
                    <a:pt x="651528" y="712499"/>
                  </a:lnTo>
                  <a:close/>
                </a:path>
                <a:path w="1561465" h="1821179">
                  <a:moveTo>
                    <a:pt x="600581" y="759224"/>
                  </a:moveTo>
                  <a:lnTo>
                    <a:pt x="154415" y="809705"/>
                  </a:lnTo>
                  <a:lnTo>
                    <a:pt x="0" y="660737"/>
                  </a:lnTo>
                  <a:lnTo>
                    <a:pt x="0" y="457614"/>
                  </a:lnTo>
                  <a:lnTo>
                    <a:pt x="25262" y="478655"/>
                  </a:lnTo>
                  <a:lnTo>
                    <a:pt x="97849" y="540139"/>
                  </a:lnTo>
                  <a:lnTo>
                    <a:pt x="118536" y="558447"/>
                  </a:lnTo>
                  <a:lnTo>
                    <a:pt x="139531" y="578134"/>
                  </a:lnTo>
                  <a:lnTo>
                    <a:pt x="161952" y="599629"/>
                  </a:lnTo>
                  <a:lnTo>
                    <a:pt x="186917" y="623358"/>
                  </a:lnTo>
                  <a:lnTo>
                    <a:pt x="336145" y="606474"/>
                  </a:lnTo>
                  <a:lnTo>
                    <a:pt x="336947" y="615908"/>
                  </a:lnTo>
                  <a:lnTo>
                    <a:pt x="339102" y="633879"/>
                  </a:lnTo>
                  <a:lnTo>
                    <a:pt x="344329" y="682345"/>
                  </a:lnTo>
                  <a:lnTo>
                    <a:pt x="346288" y="728230"/>
                  </a:lnTo>
                  <a:lnTo>
                    <a:pt x="346884" y="745816"/>
                  </a:lnTo>
                  <a:lnTo>
                    <a:pt x="346923" y="746962"/>
                  </a:lnTo>
                  <a:lnTo>
                    <a:pt x="651528" y="712499"/>
                  </a:lnTo>
                  <a:lnTo>
                    <a:pt x="600581" y="759224"/>
                  </a:lnTo>
                  <a:close/>
                </a:path>
                <a:path w="1561465" h="1821179">
                  <a:moveTo>
                    <a:pt x="0" y="1248816"/>
                  </a:moveTo>
                  <a:lnTo>
                    <a:pt x="0" y="1050850"/>
                  </a:lnTo>
                  <a:lnTo>
                    <a:pt x="88880" y="975046"/>
                  </a:lnTo>
                  <a:lnTo>
                    <a:pt x="0" y="971027"/>
                  </a:lnTo>
                  <a:lnTo>
                    <a:pt x="0" y="819613"/>
                  </a:lnTo>
                  <a:lnTo>
                    <a:pt x="0" y="818961"/>
                  </a:lnTo>
                  <a:lnTo>
                    <a:pt x="6666" y="818859"/>
                  </a:lnTo>
                  <a:lnTo>
                    <a:pt x="56513" y="816234"/>
                  </a:lnTo>
                  <a:lnTo>
                    <a:pt x="154415" y="809705"/>
                  </a:lnTo>
                  <a:lnTo>
                    <a:pt x="600581" y="759224"/>
                  </a:lnTo>
                  <a:lnTo>
                    <a:pt x="546450" y="809092"/>
                  </a:lnTo>
                  <a:lnTo>
                    <a:pt x="762253" y="814317"/>
                  </a:lnTo>
                  <a:lnTo>
                    <a:pt x="814785" y="816347"/>
                  </a:lnTo>
                  <a:lnTo>
                    <a:pt x="867081" y="819207"/>
                  </a:lnTo>
                  <a:lnTo>
                    <a:pt x="1023657" y="830717"/>
                  </a:lnTo>
                  <a:lnTo>
                    <a:pt x="1284244" y="854813"/>
                  </a:lnTo>
                  <a:lnTo>
                    <a:pt x="1338763" y="860997"/>
                  </a:lnTo>
                  <a:lnTo>
                    <a:pt x="1393074" y="868555"/>
                  </a:lnTo>
                  <a:lnTo>
                    <a:pt x="1407589" y="870952"/>
                  </a:lnTo>
                  <a:lnTo>
                    <a:pt x="341277" y="991597"/>
                  </a:lnTo>
                  <a:lnTo>
                    <a:pt x="340335" y="1046061"/>
                  </a:lnTo>
                  <a:lnTo>
                    <a:pt x="339310" y="1099636"/>
                  </a:lnTo>
                  <a:lnTo>
                    <a:pt x="160666" y="1119848"/>
                  </a:lnTo>
                  <a:lnTo>
                    <a:pt x="42988" y="1214772"/>
                  </a:lnTo>
                  <a:lnTo>
                    <a:pt x="3520" y="1246095"/>
                  </a:lnTo>
                  <a:lnTo>
                    <a:pt x="0" y="1248816"/>
                  </a:lnTo>
                  <a:close/>
                </a:path>
                <a:path w="1561465" h="1821179">
                  <a:moveTo>
                    <a:pt x="1036845" y="1536270"/>
                  </a:moveTo>
                  <a:lnTo>
                    <a:pt x="1002452" y="1538286"/>
                  </a:lnTo>
                  <a:lnTo>
                    <a:pt x="974623" y="1530229"/>
                  </a:lnTo>
                  <a:lnTo>
                    <a:pt x="949725" y="1513158"/>
                  </a:lnTo>
                  <a:lnTo>
                    <a:pt x="890014" y="1454629"/>
                  </a:lnTo>
                  <a:lnTo>
                    <a:pt x="853696" y="1423007"/>
                  </a:lnTo>
                  <a:lnTo>
                    <a:pt x="816158" y="1393026"/>
                  </a:lnTo>
                  <a:lnTo>
                    <a:pt x="777551" y="1363779"/>
                  </a:lnTo>
                  <a:lnTo>
                    <a:pt x="738632" y="1334840"/>
                  </a:lnTo>
                  <a:lnTo>
                    <a:pt x="699935" y="1305609"/>
                  </a:lnTo>
                  <a:lnTo>
                    <a:pt x="662051" y="1275530"/>
                  </a:lnTo>
                  <a:lnTo>
                    <a:pt x="624403" y="1244022"/>
                  </a:lnTo>
                  <a:lnTo>
                    <a:pt x="587174" y="1212003"/>
                  </a:lnTo>
                  <a:lnTo>
                    <a:pt x="550245" y="1179620"/>
                  </a:lnTo>
                  <a:lnTo>
                    <a:pt x="481885" y="1118876"/>
                  </a:lnTo>
                  <a:lnTo>
                    <a:pt x="440053" y="1081763"/>
                  </a:lnTo>
                  <a:lnTo>
                    <a:pt x="416682" y="1060836"/>
                  </a:lnTo>
                  <a:lnTo>
                    <a:pt x="341277" y="991597"/>
                  </a:lnTo>
                  <a:lnTo>
                    <a:pt x="1407589" y="870952"/>
                  </a:lnTo>
                  <a:lnTo>
                    <a:pt x="1447176" y="877488"/>
                  </a:lnTo>
                  <a:lnTo>
                    <a:pt x="1460890" y="880111"/>
                  </a:lnTo>
                  <a:lnTo>
                    <a:pt x="592597" y="978352"/>
                  </a:lnTo>
                  <a:lnTo>
                    <a:pt x="627667" y="1008264"/>
                  </a:lnTo>
                  <a:lnTo>
                    <a:pt x="641806" y="1020132"/>
                  </a:lnTo>
                  <a:lnTo>
                    <a:pt x="655253" y="1030747"/>
                  </a:lnTo>
                  <a:lnTo>
                    <a:pt x="694031" y="1059502"/>
                  </a:lnTo>
                  <a:lnTo>
                    <a:pt x="772416" y="1116836"/>
                  </a:lnTo>
                  <a:lnTo>
                    <a:pt x="810924" y="1146165"/>
                  </a:lnTo>
                  <a:lnTo>
                    <a:pt x="848482" y="1176610"/>
                  </a:lnTo>
                  <a:lnTo>
                    <a:pt x="882974" y="1207954"/>
                  </a:lnTo>
                  <a:lnTo>
                    <a:pt x="915877" y="1241181"/>
                  </a:lnTo>
                  <a:lnTo>
                    <a:pt x="948121" y="1275198"/>
                  </a:lnTo>
                  <a:lnTo>
                    <a:pt x="980638" y="1308915"/>
                  </a:lnTo>
                  <a:lnTo>
                    <a:pt x="987410" y="1315188"/>
                  </a:lnTo>
                  <a:lnTo>
                    <a:pt x="994459" y="1321115"/>
                  </a:lnTo>
                  <a:lnTo>
                    <a:pt x="1001787" y="1326694"/>
                  </a:lnTo>
                  <a:lnTo>
                    <a:pt x="1009392" y="1331925"/>
                  </a:lnTo>
                  <a:lnTo>
                    <a:pt x="1048697" y="1365533"/>
                  </a:lnTo>
                  <a:lnTo>
                    <a:pt x="1071257" y="1403156"/>
                  </a:lnTo>
                  <a:lnTo>
                    <a:pt x="1077960" y="1447694"/>
                  </a:lnTo>
                  <a:lnTo>
                    <a:pt x="1069725" y="1501852"/>
                  </a:lnTo>
                  <a:lnTo>
                    <a:pt x="1069695" y="1502050"/>
                  </a:lnTo>
                  <a:lnTo>
                    <a:pt x="1036845" y="1536270"/>
                  </a:lnTo>
                  <a:close/>
                </a:path>
                <a:path w="1561465" h="1821179">
                  <a:moveTo>
                    <a:pt x="1488595" y="1042664"/>
                  </a:moveTo>
                  <a:lnTo>
                    <a:pt x="1469911" y="1043762"/>
                  </a:lnTo>
                  <a:lnTo>
                    <a:pt x="1451247" y="1043879"/>
                  </a:lnTo>
                  <a:lnTo>
                    <a:pt x="1432602" y="1043013"/>
                  </a:lnTo>
                  <a:lnTo>
                    <a:pt x="1413977" y="1041165"/>
                  </a:lnTo>
                  <a:lnTo>
                    <a:pt x="1368046" y="1038383"/>
                  </a:lnTo>
                  <a:lnTo>
                    <a:pt x="1320456" y="1034430"/>
                  </a:lnTo>
                  <a:lnTo>
                    <a:pt x="1271866" y="1029496"/>
                  </a:lnTo>
                  <a:lnTo>
                    <a:pt x="1222937" y="1023773"/>
                  </a:lnTo>
                  <a:lnTo>
                    <a:pt x="1174328" y="1017450"/>
                  </a:lnTo>
                  <a:lnTo>
                    <a:pt x="1126062" y="1010622"/>
                  </a:lnTo>
                  <a:lnTo>
                    <a:pt x="1075992" y="1003056"/>
                  </a:lnTo>
                  <a:lnTo>
                    <a:pt x="985401" y="988097"/>
                  </a:lnTo>
                  <a:lnTo>
                    <a:pt x="914472" y="975420"/>
                  </a:lnTo>
                  <a:lnTo>
                    <a:pt x="850053" y="963068"/>
                  </a:lnTo>
                  <a:lnTo>
                    <a:pt x="807128" y="963638"/>
                  </a:lnTo>
                  <a:lnTo>
                    <a:pt x="764092" y="967291"/>
                  </a:lnTo>
                  <a:lnTo>
                    <a:pt x="720871" y="972181"/>
                  </a:lnTo>
                  <a:lnTo>
                    <a:pt x="677875" y="976414"/>
                  </a:lnTo>
                  <a:lnTo>
                    <a:pt x="660292" y="977354"/>
                  </a:lnTo>
                  <a:lnTo>
                    <a:pt x="592597" y="978352"/>
                  </a:lnTo>
                  <a:lnTo>
                    <a:pt x="1460890" y="880111"/>
                  </a:lnTo>
                  <a:lnTo>
                    <a:pt x="1501069" y="887796"/>
                  </a:lnTo>
                  <a:lnTo>
                    <a:pt x="1549179" y="916480"/>
                  </a:lnTo>
                  <a:lnTo>
                    <a:pt x="1561414" y="970346"/>
                  </a:lnTo>
                  <a:lnTo>
                    <a:pt x="1561434" y="971127"/>
                  </a:lnTo>
                  <a:lnTo>
                    <a:pt x="1555943" y="997221"/>
                  </a:lnTo>
                  <a:lnTo>
                    <a:pt x="1545192" y="1018791"/>
                  </a:lnTo>
                  <a:lnTo>
                    <a:pt x="1524353" y="1034413"/>
                  </a:lnTo>
                  <a:lnTo>
                    <a:pt x="1488595" y="1042664"/>
                  </a:lnTo>
                  <a:close/>
                </a:path>
                <a:path w="1561465" h="1821179">
                  <a:moveTo>
                    <a:pt x="245990" y="1819000"/>
                  </a:moveTo>
                  <a:lnTo>
                    <a:pt x="186609" y="1802832"/>
                  </a:lnTo>
                  <a:lnTo>
                    <a:pt x="167419" y="1758553"/>
                  </a:lnTo>
                  <a:lnTo>
                    <a:pt x="162856" y="1705034"/>
                  </a:lnTo>
                  <a:lnTo>
                    <a:pt x="161809" y="1654163"/>
                  </a:lnTo>
                  <a:lnTo>
                    <a:pt x="160923" y="1603290"/>
                  </a:lnTo>
                  <a:lnTo>
                    <a:pt x="160199" y="1552413"/>
                  </a:lnTo>
                  <a:lnTo>
                    <a:pt x="159635" y="1501534"/>
                  </a:lnTo>
                  <a:lnTo>
                    <a:pt x="159232" y="1450652"/>
                  </a:lnTo>
                  <a:lnTo>
                    <a:pt x="158993" y="1400421"/>
                  </a:lnTo>
                  <a:lnTo>
                    <a:pt x="158908" y="1348879"/>
                  </a:lnTo>
                  <a:lnTo>
                    <a:pt x="158988" y="1297989"/>
                  </a:lnTo>
                  <a:lnTo>
                    <a:pt x="159228" y="1247095"/>
                  </a:lnTo>
                  <a:lnTo>
                    <a:pt x="160905" y="1217135"/>
                  </a:lnTo>
                  <a:lnTo>
                    <a:pt x="164797" y="1187184"/>
                  </a:lnTo>
                  <a:lnTo>
                    <a:pt x="169640" y="1157241"/>
                  </a:lnTo>
                  <a:lnTo>
                    <a:pt x="174169" y="1127302"/>
                  </a:lnTo>
                  <a:lnTo>
                    <a:pt x="160666" y="1119848"/>
                  </a:lnTo>
                  <a:lnTo>
                    <a:pt x="339310" y="1099636"/>
                  </a:lnTo>
                  <a:lnTo>
                    <a:pt x="338276" y="1154180"/>
                  </a:lnTo>
                  <a:lnTo>
                    <a:pt x="337491" y="1203157"/>
                  </a:lnTo>
                  <a:lnTo>
                    <a:pt x="336952" y="1254230"/>
                  </a:lnTo>
                  <a:lnTo>
                    <a:pt x="336825" y="1305059"/>
                  </a:lnTo>
                  <a:lnTo>
                    <a:pt x="338098" y="1359107"/>
                  </a:lnTo>
                  <a:lnTo>
                    <a:pt x="340574" y="1413219"/>
                  </a:lnTo>
                  <a:lnTo>
                    <a:pt x="342621" y="1467240"/>
                  </a:lnTo>
                  <a:lnTo>
                    <a:pt x="342605" y="1521014"/>
                  </a:lnTo>
                  <a:lnTo>
                    <a:pt x="338892" y="1574385"/>
                  </a:lnTo>
                  <a:lnTo>
                    <a:pt x="338454" y="1584589"/>
                  </a:lnTo>
                  <a:lnTo>
                    <a:pt x="338563" y="1594773"/>
                  </a:lnTo>
                  <a:lnTo>
                    <a:pt x="339220" y="1604936"/>
                  </a:lnTo>
                  <a:lnTo>
                    <a:pt x="340489" y="1615963"/>
                  </a:lnTo>
                  <a:lnTo>
                    <a:pt x="341192" y="1623329"/>
                  </a:lnTo>
                  <a:lnTo>
                    <a:pt x="341573" y="1630705"/>
                  </a:lnTo>
                  <a:lnTo>
                    <a:pt x="341631" y="1638090"/>
                  </a:lnTo>
                  <a:lnTo>
                    <a:pt x="341367" y="1645485"/>
                  </a:lnTo>
                  <a:lnTo>
                    <a:pt x="333912" y="1720627"/>
                  </a:lnTo>
                  <a:lnTo>
                    <a:pt x="321203" y="1757111"/>
                  </a:lnTo>
                  <a:lnTo>
                    <a:pt x="274540" y="1804428"/>
                  </a:lnTo>
                  <a:lnTo>
                    <a:pt x="245990" y="1819000"/>
                  </a:lnTo>
                  <a:close/>
                </a:path>
              </a:pathLst>
            </a:custGeom>
            <a:solidFill>
              <a:srgbClr val="F4DFA6"/>
            </a:solidFill>
          </p:spPr>
          <p:txBody>
            <a:bodyPr wrap="square" lIns="0" tIns="0" rIns="0" bIns="0" rtlCol="0"/>
            <a:lstStyle/>
            <a:p>
              <a:endParaRPr/>
            </a:p>
          </p:txBody>
        </p:sp>
      </p:grpSp>
      <p:sp>
        <p:nvSpPr>
          <p:cNvPr id="12" name="TextBox 11">
            <a:extLst>
              <a:ext uri="{FF2B5EF4-FFF2-40B4-BE49-F238E27FC236}">
                <a16:creationId xmlns:a16="http://schemas.microsoft.com/office/drawing/2014/main" id="{E3B1195F-D962-6688-1BB7-10084B26C2DE}"/>
              </a:ext>
            </a:extLst>
          </p:cNvPr>
          <p:cNvSpPr txBox="1"/>
          <p:nvPr/>
        </p:nvSpPr>
        <p:spPr>
          <a:xfrm>
            <a:off x="5105400" y="190500"/>
            <a:ext cx="10439400" cy="2308324"/>
          </a:xfrm>
          <a:prstGeom prst="rect">
            <a:avLst/>
          </a:prstGeom>
          <a:noFill/>
        </p:spPr>
        <p:txBody>
          <a:bodyPr wrap="square" rtlCol="0">
            <a:spAutoFit/>
          </a:bodyPr>
          <a:lstStyle/>
          <a:p>
            <a:pPr algn="ctr"/>
            <a:r>
              <a:rPr lang="en-US" sz="4800" dirty="0">
                <a:solidFill>
                  <a:schemeClr val="bg1">
                    <a:lumMod val="95000"/>
                  </a:schemeClr>
                </a:solidFill>
                <a:latin typeface="Verdana" panose="020B0604030504040204" pitchFamily="34" charset="0"/>
                <a:ea typeface="Verdana" panose="020B0604030504040204" pitchFamily="34" charset="0"/>
              </a:rPr>
              <a:t>Determine the top 3 most ordered pizza types based on revenue for each pizza category.</a:t>
            </a:r>
            <a:endParaRPr lang="en-IN" sz="4800" dirty="0">
              <a:solidFill>
                <a:schemeClr val="bg1">
                  <a:lumMod val="95000"/>
                </a:schemeClr>
              </a:solidFill>
              <a:latin typeface="Verdana" panose="020B0604030504040204" pitchFamily="34" charset="0"/>
              <a:ea typeface="Verdana" panose="020B0604030504040204" pitchFamily="34" charset="0"/>
            </a:endParaRPr>
          </a:p>
        </p:txBody>
      </p:sp>
      <p:pic>
        <p:nvPicPr>
          <p:cNvPr id="14" name="Picture 13">
            <a:extLst>
              <a:ext uri="{FF2B5EF4-FFF2-40B4-BE49-F238E27FC236}">
                <a16:creationId xmlns:a16="http://schemas.microsoft.com/office/drawing/2014/main" id="{AB31A400-D6D7-96B9-F7F8-2DC4109248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5400" y="3288151"/>
            <a:ext cx="6353175" cy="3442734"/>
          </a:xfrm>
          <a:prstGeom prst="rect">
            <a:avLst/>
          </a:prstGeom>
        </p:spPr>
      </p:pic>
      <p:pic>
        <p:nvPicPr>
          <p:cNvPr id="16" name="Picture 15">
            <a:extLst>
              <a:ext uri="{FF2B5EF4-FFF2-40B4-BE49-F238E27FC236}">
                <a16:creationId xmlns:a16="http://schemas.microsoft.com/office/drawing/2014/main" id="{A56B63EC-244A-AAE2-0654-1959C0167F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4755" y="6981366"/>
            <a:ext cx="5129213" cy="307703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807120"/>
            <a:ext cx="18288001" cy="7479879"/>
          </a:xfrm>
          <a:prstGeom prst="rect">
            <a:avLst/>
          </a:prstGeom>
        </p:spPr>
      </p:pic>
      <p:grpSp>
        <p:nvGrpSpPr>
          <p:cNvPr id="4" name="object 4"/>
          <p:cNvGrpSpPr/>
          <p:nvPr/>
        </p:nvGrpSpPr>
        <p:grpSpPr>
          <a:xfrm>
            <a:off x="4677536" y="0"/>
            <a:ext cx="8463915" cy="2127250"/>
            <a:chOff x="4677536" y="0"/>
            <a:chExt cx="8463915" cy="2127250"/>
          </a:xfrm>
        </p:grpSpPr>
        <p:sp>
          <p:nvSpPr>
            <p:cNvPr id="5" name="object 5"/>
            <p:cNvSpPr/>
            <p:nvPr/>
          </p:nvSpPr>
          <p:spPr>
            <a:xfrm>
              <a:off x="4677536" y="0"/>
              <a:ext cx="8463915" cy="2127250"/>
            </a:xfrm>
            <a:custGeom>
              <a:avLst/>
              <a:gdLst/>
              <a:ahLst/>
              <a:cxnLst/>
              <a:rect l="l" t="t" r="r" b="b"/>
              <a:pathLst>
                <a:path w="8463915" h="2127250">
                  <a:moveTo>
                    <a:pt x="3878792" y="2126761"/>
                  </a:moveTo>
                  <a:lnTo>
                    <a:pt x="3833064" y="2126968"/>
                  </a:lnTo>
                  <a:lnTo>
                    <a:pt x="3789531" y="2125142"/>
                  </a:lnTo>
                  <a:lnTo>
                    <a:pt x="3748486" y="2121137"/>
                  </a:lnTo>
                  <a:lnTo>
                    <a:pt x="3710216" y="2114809"/>
                  </a:lnTo>
                  <a:lnTo>
                    <a:pt x="3643837" y="2097627"/>
                  </a:lnTo>
                  <a:lnTo>
                    <a:pt x="3608145" y="2089690"/>
                  </a:lnTo>
                  <a:lnTo>
                    <a:pt x="3568356" y="2082094"/>
                  </a:lnTo>
                  <a:lnTo>
                    <a:pt x="3524885" y="2074735"/>
                  </a:lnTo>
                  <a:lnTo>
                    <a:pt x="3478152" y="2067508"/>
                  </a:lnTo>
                  <a:lnTo>
                    <a:pt x="3210161" y="2029697"/>
                  </a:lnTo>
                  <a:lnTo>
                    <a:pt x="3152623" y="2021068"/>
                  </a:lnTo>
                  <a:lnTo>
                    <a:pt x="3094746" y="2011838"/>
                  </a:lnTo>
                  <a:lnTo>
                    <a:pt x="3036948" y="2001904"/>
                  </a:lnTo>
                  <a:lnTo>
                    <a:pt x="2979647" y="1991160"/>
                  </a:lnTo>
                  <a:lnTo>
                    <a:pt x="2923261" y="1979503"/>
                  </a:lnTo>
                  <a:lnTo>
                    <a:pt x="2868207" y="1966827"/>
                  </a:lnTo>
                  <a:lnTo>
                    <a:pt x="2814902" y="1953029"/>
                  </a:lnTo>
                  <a:lnTo>
                    <a:pt x="2763766" y="1938003"/>
                  </a:lnTo>
                  <a:lnTo>
                    <a:pt x="2715216" y="1921645"/>
                  </a:lnTo>
                  <a:lnTo>
                    <a:pt x="2669668" y="1903850"/>
                  </a:lnTo>
                  <a:lnTo>
                    <a:pt x="2627542" y="1884513"/>
                  </a:lnTo>
                  <a:lnTo>
                    <a:pt x="2554117" y="1848330"/>
                  </a:lnTo>
                  <a:lnTo>
                    <a:pt x="2391130" y="1770713"/>
                  </a:lnTo>
                  <a:lnTo>
                    <a:pt x="2309320" y="1732743"/>
                  </a:lnTo>
                  <a:lnTo>
                    <a:pt x="2135585" y="1653778"/>
                  </a:lnTo>
                  <a:lnTo>
                    <a:pt x="1933851" y="1566094"/>
                  </a:lnTo>
                  <a:lnTo>
                    <a:pt x="1850454" y="1531213"/>
                  </a:lnTo>
                  <a:lnTo>
                    <a:pt x="1790637" y="1506803"/>
                  </a:lnTo>
                  <a:lnTo>
                    <a:pt x="1732718" y="1483779"/>
                  </a:lnTo>
                  <a:lnTo>
                    <a:pt x="1677156" y="1462371"/>
                  </a:lnTo>
                  <a:lnTo>
                    <a:pt x="1624413" y="1442812"/>
                  </a:lnTo>
                  <a:lnTo>
                    <a:pt x="1574949" y="1425331"/>
                  </a:lnTo>
                  <a:lnTo>
                    <a:pt x="1529224" y="1410159"/>
                  </a:lnTo>
                  <a:lnTo>
                    <a:pt x="1487699" y="1397528"/>
                  </a:lnTo>
                  <a:lnTo>
                    <a:pt x="1450835" y="1387669"/>
                  </a:lnTo>
                  <a:lnTo>
                    <a:pt x="1419092" y="1380811"/>
                  </a:lnTo>
                  <a:lnTo>
                    <a:pt x="1384018" y="1371494"/>
                  </a:lnTo>
                  <a:lnTo>
                    <a:pt x="1348307" y="1356663"/>
                  </a:lnTo>
                  <a:lnTo>
                    <a:pt x="1312053" y="1336831"/>
                  </a:lnTo>
                  <a:lnTo>
                    <a:pt x="1275349" y="1312508"/>
                  </a:lnTo>
                  <a:lnTo>
                    <a:pt x="1238290" y="1284206"/>
                  </a:lnTo>
                  <a:lnTo>
                    <a:pt x="1200969" y="1252436"/>
                  </a:lnTo>
                  <a:lnTo>
                    <a:pt x="1163481" y="1217710"/>
                  </a:lnTo>
                  <a:lnTo>
                    <a:pt x="1125919" y="1180539"/>
                  </a:lnTo>
                  <a:lnTo>
                    <a:pt x="1088376" y="1141435"/>
                  </a:lnTo>
                  <a:lnTo>
                    <a:pt x="1050948" y="1100909"/>
                  </a:lnTo>
                  <a:lnTo>
                    <a:pt x="1013727" y="1059472"/>
                  </a:lnTo>
                  <a:lnTo>
                    <a:pt x="868800" y="894850"/>
                  </a:lnTo>
                  <a:lnTo>
                    <a:pt x="834026" y="856532"/>
                  </a:lnTo>
                  <a:lnTo>
                    <a:pt x="800023" y="820373"/>
                  </a:lnTo>
                  <a:lnTo>
                    <a:pt x="766885" y="786883"/>
                  </a:lnTo>
                  <a:lnTo>
                    <a:pt x="734707" y="756574"/>
                  </a:lnTo>
                  <a:lnTo>
                    <a:pt x="703017" y="728852"/>
                  </a:lnTo>
                  <a:lnTo>
                    <a:pt x="668401" y="699980"/>
                  </a:lnTo>
                  <a:lnTo>
                    <a:pt x="631283" y="670035"/>
                  </a:lnTo>
                  <a:lnTo>
                    <a:pt x="423049" y="506906"/>
                  </a:lnTo>
                  <a:lnTo>
                    <a:pt x="379849" y="472139"/>
                  </a:lnTo>
                  <a:lnTo>
                    <a:pt x="337122" y="436838"/>
                  </a:lnTo>
                  <a:lnTo>
                    <a:pt x="295294" y="401081"/>
                  </a:lnTo>
                  <a:lnTo>
                    <a:pt x="254791" y="364943"/>
                  </a:lnTo>
                  <a:lnTo>
                    <a:pt x="216036" y="328502"/>
                  </a:lnTo>
                  <a:lnTo>
                    <a:pt x="179455" y="291835"/>
                  </a:lnTo>
                  <a:lnTo>
                    <a:pt x="145474" y="255020"/>
                  </a:lnTo>
                  <a:lnTo>
                    <a:pt x="114516" y="218133"/>
                  </a:lnTo>
                  <a:lnTo>
                    <a:pt x="87008" y="181251"/>
                  </a:lnTo>
                  <a:lnTo>
                    <a:pt x="63374" y="144451"/>
                  </a:lnTo>
                  <a:lnTo>
                    <a:pt x="44039" y="107811"/>
                  </a:lnTo>
                  <a:lnTo>
                    <a:pt x="29429" y="71407"/>
                  </a:lnTo>
                  <a:lnTo>
                    <a:pt x="17401" y="39257"/>
                  </a:lnTo>
                  <a:lnTo>
                    <a:pt x="0" y="0"/>
                  </a:lnTo>
                  <a:lnTo>
                    <a:pt x="8463568" y="0"/>
                  </a:lnTo>
                  <a:lnTo>
                    <a:pt x="8309567" y="191943"/>
                  </a:lnTo>
                  <a:lnTo>
                    <a:pt x="8273137" y="236244"/>
                  </a:lnTo>
                  <a:lnTo>
                    <a:pt x="8235657" y="279557"/>
                  </a:lnTo>
                  <a:lnTo>
                    <a:pt x="8197233" y="321897"/>
                  </a:lnTo>
                  <a:lnTo>
                    <a:pt x="8157968" y="363274"/>
                  </a:lnTo>
                  <a:lnTo>
                    <a:pt x="8117965" y="403703"/>
                  </a:lnTo>
                  <a:lnTo>
                    <a:pt x="8077330" y="443195"/>
                  </a:lnTo>
                  <a:lnTo>
                    <a:pt x="8036165" y="481762"/>
                  </a:lnTo>
                  <a:lnTo>
                    <a:pt x="7994575" y="519419"/>
                  </a:lnTo>
                  <a:lnTo>
                    <a:pt x="7952664" y="556176"/>
                  </a:lnTo>
                  <a:lnTo>
                    <a:pt x="7910536" y="592047"/>
                  </a:lnTo>
                  <a:lnTo>
                    <a:pt x="7868294" y="627043"/>
                  </a:lnTo>
                  <a:lnTo>
                    <a:pt x="7826044" y="661179"/>
                  </a:lnTo>
                  <a:lnTo>
                    <a:pt x="7783888" y="694466"/>
                  </a:lnTo>
                  <a:lnTo>
                    <a:pt x="7741930" y="726916"/>
                  </a:lnTo>
                  <a:lnTo>
                    <a:pt x="7659028" y="789358"/>
                  </a:lnTo>
                  <a:lnTo>
                    <a:pt x="7578168" y="848605"/>
                  </a:lnTo>
                  <a:lnTo>
                    <a:pt x="7356161" y="1008180"/>
                  </a:lnTo>
                  <a:lnTo>
                    <a:pt x="7291789" y="1055651"/>
                  </a:lnTo>
                  <a:lnTo>
                    <a:pt x="7261876" y="1078370"/>
                  </a:lnTo>
                  <a:lnTo>
                    <a:pt x="7179140" y="1143129"/>
                  </a:lnTo>
                  <a:lnTo>
                    <a:pt x="7013081" y="1275634"/>
                  </a:lnTo>
                  <a:lnTo>
                    <a:pt x="6929468" y="1340836"/>
                  </a:lnTo>
                  <a:lnTo>
                    <a:pt x="6887450" y="1372618"/>
                  </a:lnTo>
                  <a:lnTo>
                    <a:pt x="6845269" y="1403643"/>
                  </a:lnTo>
                  <a:lnTo>
                    <a:pt x="6802904" y="1433751"/>
                  </a:lnTo>
                  <a:lnTo>
                    <a:pt x="6760339" y="1462784"/>
                  </a:lnTo>
                  <a:lnTo>
                    <a:pt x="6717554" y="1490582"/>
                  </a:lnTo>
                  <a:lnTo>
                    <a:pt x="6674532" y="1516986"/>
                  </a:lnTo>
                  <a:lnTo>
                    <a:pt x="6631254" y="1541839"/>
                  </a:lnTo>
                  <a:lnTo>
                    <a:pt x="6587701" y="1564980"/>
                  </a:lnTo>
                  <a:lnTo>
                    <a:pt x="6543857" y="1586250"/>
                  </a:lnTo>
                  <a:lnTo>
                    <a:pt x="6499701" y="1605492"/>
                  </a:lnTo>
                  <a:lnTo>
                    <a:pt x="6455217" y="1622545"/>
                  </a:lnTo>
                  <a:lnTo>
                    <a:pt x="6081911" y="1758794"/>
                  </a:lnTo>
                  <a:lnTo>
                    <a:pt x="5973389" y="1797624"/>
                  </a:lnTo>
                  <a:lnTo>
                    <a:pt x="5863223" y="1835979"/>
                  </a:lnTo>
                  <a:lnTo>
                    <a:pt x="5753632" y="1872670"/>
                  </a:lnTo>
                  <a:lnTo>
                    <a:pt x="5699744" y="1890019"/>
                  </a:lnTo>
                  <a:lnTo>
                    <a:pt x="5646832" y="1906505"/>
                  </a:lnTo>
                  <a:lnTo>
                    <a:pt x="5595172" y="1921980"/>
                  </a:lnTo>
                  <a:lnTo>
                    <a:pt x="5545042" y="1936295"/>
                  </a:lnTo>
                  <a:lnTo>
                    <a:pt x="5496719" y="1949300"/>
                  </a:lnTo>
                  <a:lnTo>
                    <a:pt x="5450480" y="1960847"/>
                  </a:lnTo>
                  <a:lnTo>
                    <a:pt x="5406601" y="1970788"/>
                  </a:lnTo>
                  <a:lnTo>
                    <a:pt x="5365361" y="1978973"/>
                  </a:lnTo>
                  <a:lnTo>
                    <a:pt x="5327037" y="1985254"/>
                  </a:lnTo>
                  <a:lnTo>
                    <a:pt x="5274851" y="1991264"/>
                  </a:lnTo>
                  <a:lnTo>
                    <a:pt x="5223901" y="1994432"/>
                  </a:lnTo>
                  <a:lnTo>
                    <a:pt x="5174008" y="1995231"/>
                  </a:lnTo>
                  <a:lnTo>
                    <a:pt x="5124998" y="1994135"/>
                  </a:lnTo>
                  <a:lnTo>
                    <a:pt x="5076692" y="1991615"/>
                  </a:lnTo>
                  <a:lnTo>
                    <a:pt x="5028915" y="1988146"/>
                  </a:lnTo>
                  <a:lnTo>
                    <a:pt x="4934236" y="1980250"/>
                  </a:lnTo>
                  <a:lnTo>
                    <a:pt x="4886981" y="1976769"/>
                  </a:lnTo>
                  <a:lnTo>
                    <a:pt x="4839547" y="1974230"/>
                  </a:lnTo>
                  <a:lnTo>
                    <a:pt x="4791757" y="1973107"/>
                  </a:lnTo>
                  <a:lnTo>
                    <a:pt x="4743433" y="1973871"/>
                  </a:lnTo>
                  <a:lnTo>
                    <a:pt x="4694399" y="1976997"/>
                  </a:lnTo>
                  <a:lnTo>
                    <a:pt x="4644479" y="1982957"/>
                  </a:lnTo>
                  <a:lnTo>
                    <a:pt x="4593494" y="1992223"/>
                  </a:lnTo>
                  <a:lnTo>
                    <a:pt x="4541270" y="2005270"/>
                  </a:lnTo>
                  <a:lnTo>
                    <a:pt x="4493361" y="2018665"/>
                  </a:lnTo>
                  <a:lnTo>
                    <a:pt x="4443882" y="2031919"/>
                  </a:lnTo>
                  <a:lnTo>
                    <a:pt x="4393121" y="2044886"/>
                  </a:lnTo>
                  <a:lnTo>
                    <a:pt x="4341368" y="2057420"/>
                  </a:lnTo>
                  <a:lnTo>
                    <a:pt x="4288914" y="2069377"/>
                  </a:lnTo>
                  <a:lnTo>
                    <a:pt x="4236047" y="2080610"/>
                  </a:lnTo>
                  <a:lnTo>
                    <a:pt x="4183059" y="2090974"/>
                  </a:lnTo>
                  <a:lnTo>
                    <a:pt x="4130238" y="2100323"/>
                  </a:lnTo>
                  <a:lnTo>
                    <a:pt x="4077874" y="2108513"/>
                  </a:lnTo>
                  <a:lnTo>
                    <a:pt x="4026258" y="2115397"/>
                  </a:lnTo>
                  <a:lnTo>
                    <a:pt x="3975679" y="2120830"/>
                  </a:lnTo>
                  <a:lnTo>
                    <a:pt x="3926427" y="2124666"/>
                  </a:lnTo>
                  <a:lnTo>
                    <a:pt x="3878792" y="2126761"/>
                  </a:lnTo>
                  <a:close/>
                </a:path>
              </a:pathLst>
            </a:custGeom>
            <a:solidFill>
              <a:srgbClr val="E49E41"/>
            </a:solidFill>
          </p:spPr>
          <p:txBody>
            <a:bodyPr wrap="square" lIns="0" tIns="0" rIns="0" bIns="0" rtlCol="0"/>
            <a:lstStyle/>
            <a:p>
              <a:endParaRPr/>
            </a:p>
          </p:txBody>
        </p:sp>
        <p:sp>
          <p:nvSpPr>
            <p:cNvPr id="6" name="object 6"/>
            <p:cNvSpPr/>
            <p:nvPr/>
          </p:nvSpPr>
          <p:spPr>
            <a:xfrm>
              <a:off x="5035135" y="0"/>
              <a:ext cx="7604125" cy="1774189"/>
            </a:xfrm>
            <a:custGeom>
              <a:avLst/>
              <a:gdLst/>
              <a:ahLst/>
              <a:cxnLst/>
              <a:rect l="l" t="t" r="r" b="b"/>
              <a:pathLst>
                <a:path w="7604125" h="1774189">
                  <a:moveTo>
                    <a:pt x="165431" y="109240"/>
                  </a:moveTo>
                  <a:lnTo>
                    <a:pt x="145973" y="109240"/>
                  </a:lnTo>
                  <a:lnTo>
                    <a:pt x="126844" y="87244"/>
                  </a:lnTo>
                  <a:lnTo>
                    <a:pt x="89787" y="87244"/>
                  </a:lnTo>
                  <a:lnTo>
                    <a:pt x="71861" y="65248"/>
                  </a:lnTo>
                  <a:lnTo>
                    <a:pt x="56351" y="65248"/>
                  </a:lnTo>
                  <a:lnTo>
                    <a:pt x="41761" y="43253"/>
                  </a:lnTo>
                  <a:lnTo>
                    <a:pt x="28091" y="21257"/>
                  </a:lnTo>
                  <a:lnTo>
                    <a:pt x="15342" y="21257"/>
                  </a:lnTo>
                  <a:lnTo>
                    <a:pt x="0" y="0"/>
                  </a:lnTo>
                  <a:lnTo>
                    <a:pt x="146430" y="0"/>
                  </a:lnTo>
                  <a:lnTo>
                    <a:pt x="159584" y="21257"/>
                  </a:lnTo>
                  <a:lnTo>
                    <a:pt x="171071" y="43253"/>
                  </a:lnTo>
                  <a:lnTo>
                    <a:pt x="175507" y="65248"/>
                  </a:lnTo>
                  <a:lnTo>
                    <a:pt x="167965" y="87244"/>
                  </a:lnTo>
                  <a:lnTo>
                    <a:pt x="165431" y="109240"/>
                  </a:lnTo>
                  <a:close/>
                </a:path>
                <a:path w="7604125" h="1774189">
                  <a:moveTo>
                    <a:pt x="7599109" y="33957"/>
                  </a:moveTo>
                  <a:lnTo>
                    <a:pt x="7535326" y="33957"/>
                  </a:lnTo>
                  <a:lnTo>
                    <a:pt x="7563592" y="21257"/>
                  </a:lnTo>
                  <a:lnTo>
                    <a:pt x="7593590" y="21257"/>
                  </a:lnTo>
                  <a:lnTo>
                    <a:pt x="7599109" y="33957"/>
                  </a:lnTo>
                  <a:close/>
                </a:path>
                <a:path w="7604125" h="1774189">
                  <a:moveTo>
                    <a:pt x="5314701" y="1557957"/>
                  </a:moveTo>
                  <a:lnTo>
                    <a:pt x="4942298" y="1557957"/>
                  </a:lnTo>
                  <a:lnTo>
                    <a:pt x="4979883" y="1532557"/>
                  </a:lnTo>
                  <a:lnTo>
                    <a:pt x="5055425" y="1532557"/>
                  </a:lnTo>
                  <a:lnTo>
                    <a:pt x="5155879" y="1494457"/>
                  </a:lnTo>
                  <a:lnTo>
                    <a:pt x="5206179" y="1494457"/>
                  </a:lnTo>
                  <a:lnTo>
                    <a:pt x="5256919" y="1469057"/>
                  </a:lnTo>
                  <a:lnTo>
                    <a:pt x="5360892" y="1418257"/>
                  </a:lnTo>
                  <a:lnTo>
                    <a:pt x="5406454" y="1418257"/>
                  </a:lnTo>
                  <a:lnTo>
                    <a:pt x="5497790" y="1380157"/>
                  </a:lnTo>
                  <a:lnTo>
                    <a:pt x="5543548" y="1380157"/>
                  </a:lnTo>
                  <a:lnTo>
                    <a:pt x="5681092" y="1316657"/>
                  </a:lnTo>
                  <a:lnTo>
                    <a:pt x="5842732" y="1265857"/>
                  </a:lnTo>
                  <a:lnTo>
                    <a:pt x="5943871" y="1227757"/>
                  </a:lnTo>
                  <a:lnTo>
                    <a:pt x="5963330" y="1227757"/>
                  </a:lnTo>
                  <a:lnTo>
                    <a:pt x="5982583" y="1202357"/>
                  </a:lnTo>
                  <a:lnTo>
                    <a:pt x="6001733" y="1202357"/>
                  </a:lnTo>
                  <a:lnTo>
                    <a:pt x="6088385" y="1164257"/>
                  </a:lnTo>
                  <a:lnTo>
                    <a:pt x="6172018" y="1113457"/>
                  </a:lnTo>
                  <a:lnTo>
                    <a:pt x="6212702" y="1075357"/>
                  </a:lnTo>
                  <a:lnTo>
                    <a:pt x="6331392" y="999157"/>
                  </a:lnTo>
                  <a:lnTo>
                    <a:pt x="6370663" y="961057"/>
                  </a:lnTo>
                  <a:lnTo>
                    <a:pt x="6409707" y="935657"/>
                  </a:lnTo>
                  <a:lnTo>
                    <a:pt x="6448613" y="897557"/>
                  </a:lnTo>
                  <a:lnTo>
                    <a:pt x="6487469" y="872157"/>
                  </a:lnTo>
                  <a:lnTo>
                    <a:pt x="6565384" y="808657"/>
                  </a:lnTo>
                  <a:lnTo>
                    <a:pt x="6604955" y="783257"/>
                  </a:lnTo>
                  <a:lnTo>
                    <a:pt x="6644992" y="745157"/>
                  </a:lnTo>
                  <a:lnTo>
                    <a:pt x="6685411" y="719757"/>
                  </a:lnTo>
                  <a:lnTo>
                    <a:pt x="6726127" y="668957"/>
                  </a:lnTo>
                  <a:lnTo>
                    <a:pt x="6767058" y="656257"/>
                  </a:lnTo>
                  <a:lnTo>
                    <a:pt x="6808118" y="605457"/>
                  </a:lnTo>
                  <a:lnTo>
                    <a:pt x="6890292" y="567357"/>
                  </a:lnTo>
                  <a:lnTo>
                    <a:pt x="6931238" y="516557"/>
                  </a:lnTo>
                  <a:lnTo>
                    <a:pt x="7012427" y="478457"/>
                  </a:lnTo>
                  <a:lnTo>
                    <a:pt x="7052502" y="427657"/>
                  </a:lnTo>
                  <a:lnTo>
                    <a:pt x="7092547" y="414957"/>
                  </a:lnTo>
                  <a:lnTo>
                    <a:pt x="7132194" y="364157"/>
                  </a:lnTo>
                  <a:lnTo>
                    <a:pt x="7171450" y="338757"/>
                  </a:lnTo>
                  <a:lnTo>
                    <a:pt x="7210322" y="300657"/>
                  </a:lnTo>
                  <a:lnTo>
                    <a:pt x="7286935" y="262557"/>
                  </a:lnTo>
                  <a:lnTo>
                    <a:pt x="7315401" y="211757"/>
                  </a:lnTo>
                  <a:lnTo>
                    <a:pt x="7371177" y="173657"/>
                  </a:lnTo>
                  <a:lnTo>
                    <a:pt x="7453192" y="97457"/>
                  </a:lnTo>
                  <a:lnTo>
                    <a:pt x="7463089" y="84757"/>
                  </a:lnTo>
                  <a:lnTo>
                    <a:pt x="7485075" y="59357"/>
                  </a:lnTo>
                  <a:lnTo>
                    <a:pt x="7509154" y="33957"/>
                  </a:lnTo>
                  <a:lnTo>
                    <a:pt x="7601823" y="33957"/>
                  </a:lnTo>
                  <a:lnTo>
                    <a:pt x="7603177" y="59357"/>
                  </a:lnTo>
                  <a:lnTo>
                    <a:pt x="7603554" y="59357"/>
                  </a:lnTo>
                  <a:lnTo>
                    <a:pt x="7601810" y="84757"/>
                  </a:lnTo>
                  <a:lnTo>
                    <a:pt x="7597946" y="84757"/>
                  </a:lnTo>
                  <a:lnTo>
                    <a:pt x="7591961" y="97457"/>
                  </a:lnTo>
                  <a:lnTo>
                    <a:pt x="7585411" y="97457"/>
                  </a:lnTo>
                  <a:lnTo>
                    <a:pt x="7578206" y="122857"/>
                  </a:lnTo>
                  <a:lnTo>
                    <a:pt x="7561833" y="122857"/>
                  </a:lnTo>
                  <a:lnTo>
                    <a:pt x="7553933" y="148257"/>
                  </a:lnTo>
                  <a:lnTo>
                    <a:pt x="7537803" y="148257"/>
                  </a:lnTo>
                  <a:lnTo>
                    <a:pt x="7529285" y="173657"/>
                  </a:lnTo>
                  <a:lnTo>
                    <a:pt x="7489781" y="186357"/>
                  </a:lnTo>
                  <a:lnTo>
                    <a:pt x="7449593" y="237157"/>
                  </a:lnTo>
                  <a:lnTo>
                    <a:pt x="7408769" y="275257"/>
                  </a:lnTo>
                  <a:lnTo>
                    <a:pt x="7367360" y="300657"/>
                  </a:lnTo>
                  <a:lnTo>
                    <a:pt x="7325412" y="338757"/>
                  </a:lnTo>
                  <a:lnTo>
                    <a:pt x="7282976" y="389557"/>
                  </a:lnTo>
                  <a:lnTo>
                    <a:pt x="7203508" y="427657"/>
                  </a:lnTo>
                  <a:lnTo>
                    <a:pt x="7163249" y="478457"/>
                  </a:lnTo>
                  <a:lnTo>
                    <a:pt x="7122709" y="503857"/>
                  </a:lnTo>
                  <a:lnTo>
                    <a:pt x="7081942" y="541957"/>
                  </a:lnTo>
                  <a:lnTo>
                    <a:pt x="6999930" y="592757"/>
                  </a:lnTo>
                  <a:lnTo>
                    <a:pt x="6958791" y="630857"/>
                  </a:lnTo>
                  <a:lnTo>
                    <a:pt x="6876508" y="668957"/>
                  </a:lnTo>
                  <a:lnTo>
                    <a:pt x="6835468" y="719757"/>
                  </a:lnTo>
                  <a:lnTo>
                    <a:pt x="6753853" y="757857"/>
                  </a:lnTo>
                  <a:lnTo>
                    <a:pt x="6715289" y="808657"/>
                  </a:lnTo>
                  <a:lnTo>
                    <a:pt x="6676889" y="834057"/>
                  </a:lnTo>
                  <a:lnTo>
                    <a:pt x="6638575" y="872157"/>
                  </a:lnTo>
                  <a:lnTo>
                    <a:pt x="6600269" y="897557"/>
                  </a:lnTo>
                  <a:lnTo>
                    <a:pt x="6523368" y="961057"/>
                  </a:lnTo>
                  <a:lnTo>
                    <a:pt x="6484617" y="986457"/>
                  </a:lnTo>
                  <a:lnTo>
                    <a:pt x="6445561" y="1024557"/>
                  </a:lnTo>
                  <a:lnTo>
                    <a:pt x="6366224" y="1075357"/>
                  </a:lnTo>
                  <a:lnTo>
                    <a:pt x="6325787" y="1113457"/>
                  </a:lnTo>
                  <a:lnTo>
                    <a:pt x="6242983" y="1164257"/>
                  </a:lnTo>
                  <a:lnTo>
                    <a:pt x="6203270" y="1202357"/>
                  </a:lnTo>
                  <a:lnTo>
                    <a:pt x="6162783" y="1227757"/>
                  </a:lnTo>
                  <a:lnTo>
                    <a:pt x="6079486" y="1265857"/>
                  </a:lnTo>
                  <a:lnTo>
                    <a:pt x="6036675" y="1291257"/>
                  </a:lnTo>
                  <a:lnTo>
                    <a:pt x="5993091" y="1291257"/>
                  </a:lnTo>
                  <a:lnTo>
                    <a:pt x="5948732" y="1316657"/>
                  </a:lnTo>
                  <a:lnTo>
                    <a:pt x="5652942" y="1418257"/>
                  </a:lnTo>
                  <a:lnTo>
                    <a:pt x="5444379" y="1507157"/>
                  </a:lnTo>
                  <a:lnTo>
                    <a:pt x="5392925" y="1507157"/>
                  </a:lnTo>
                  <a:lnTo>
                    <a:pt x="5342418" y="1532557"/>
                  </a:lnTo>
                  <a:lnTo>
                    <a:pt x="5314701" y="1557957"/>
                  </a:lnTo>
                  <a:close/>
                </a:path>
                <a:path w="7604125" h="1774189">
                  <a:moveTo>
                    <a:pt x="335891" y="173657"/>
                  </a:moveTo>
                  <a:lnTo>
                    <a:pt x="255170" y="173657"/>
                  </a:lnTo>
                  <a:lnTo>
                    <a:pt x="260347" y="148257"/>
                  </a:lnTo>
                  <a:lnTo>
                    <a:pt x="323447" y="148257"/>
                  </a:lnTo>
                  <a:lnTo>
                    <a:pt x="335891" y="173657"/>
                  </a:lnTo>
                  <a:close/>
                </a:path>
                <a:path w="7604125" h="1774189">
                  <a:moveTo>
                    <a:pt x="370949" y="186357"/>
                  </a:moveTo>
                  <a:lnTo>
                    <a:pt x="242185" y="186357"/>
                  </a:lnTo>
                  <a:lnTo>
                    <a:pt x="246254" y="173657"/>
                  </a:lnTo>
                  <a:lnTo>
                    <a:pt x="359642" y="173657"/>
                  </a:lnTo>
                  <a:lnTo>
                    <a:pt x="370949" y="186357"/>
                  </a:lnTo>
                  <a:close/>
                </a:path>
                <a:path w="7604125" h="1774189">
                  <a:moveTo>
                    <a:pt x="384364" y="211757"/>
                  </a:moveTo>
                  <a:lnTo>
                    <a:pt x="233967" y="211757"/>
                  </a:lnTo>
                  <a:lnTo>
                    <a:pt x="235040" y="186357"/>
                  </a:lnTo>
                  <a:lnTo>
                    <a:pt x="382274" y="186357"/>
                  </a:lnTo>
                  <a:lnTo>
                    <a:pt x="384364" y="211757"/>
                  </a:lnTo>
                  <a:close/>
                </a:path>
                <a:path w="7604125" h="1774189">
                  <a:moveTo>
                    <a:pt x="385102" y="237157"/>
                  </a:moveTo>
                  <a:lnTo>
                    <a:pt x="239156" y="237157"/>
                  </a:lnTo>
                  <a:lnTo>
                    <a:pt x="234576" y="211757"/>
                  </a:lnTo>
                  <a:lnTo>
                    <a:pt x="385348" y="211757"/>
                  </a:lnTo>
                  <a:lnTo>
                    <a:pt x="385102" y="237157"/>
                  </a:lnTo>
                  <a:close/>
                </a:path>
                <a:path w="7604125" h="1774189">
                  <a:moveTo>
                    <a:pt x="340016" y="275257"/>
                  </a:moveTo>
                  <a:lnTo>
                    <a:pt x="309372" y="275257"/>
                  </a:lnTo>
                  <a:lnTo>
                    <a:pt x="278068" y="262557"/>
                  </a:lnTo>
                  <a:lnTo>
                    <a:pt x="247795" y="237157"/>
                  </a:lnTo>
                  <a:lnTo>
                    <a:pt x="383932" y="237157"/>
                  </a:lnTo>
                  <a:lnTo>
                    <a:pt x="382292" y="262557"/>
                  </a:lnTo>
                  <a:lnTo>
                    <a:pt x="368310" y="262557"/>
                  </a:lnTo>
                  <a:lnTo>
                    <a:pt x="340016" y="275257"/>
                  </a:lnTo>
                  <a:close/>
                </a:path>
                <a:path w="7604125" h="1774189">
                  <a:moveTo>
                    <a:pt x="1386854" y="1024557"/>
                  </a:moveTo>
                  <a:lnTo>
                    <a:pt x="1127028" y="1024557"/>
                  </a:lnTo>
                  <a:lnTo>
                    <a:pt x="1097770" y="999157"/>
                  </a:lnTo>
                  <a:lnTo>
                    <a:pt x="1069398" y="986457"/>
                  </a:lnTo>
                  <a:lnTo>
                    <a:pt x="1041911" y="961057"/>
                  </a:lnTo>
                  <a:lnTo>
                    <a:pt x="1015309" y="935657"/>
                  </a:lnTo>
                  <a:lnTo>
                    <a:pt x="978233" y="897557"/>
                  </a:lnTo>
                  <a:lnTo>
                    <a:pt x="942209" y="846757"/>
                  </a:lnTo>
                  <a:lnTo>
                    <a:pt x="907045" y="834057"/>
                  </a:lnTo>
                  <a:lnTo>
                    <a:pt x="872550" y="783257"/>
                  </a:lnTo>
                  <a:lnTo>
                    <a:pt x="838533" y="745157"/>
                  </a:lnTo>
                  <a:lnTo>
                    <a:pt x="737436" y="630857"/>
                  </a:lnTo>
                  <a:lnTo>
                    <a:pt x="703417" y="605457"/>
                  </a:lnTo>
                  <a:lnTo>
                    <a:pt x="668919" y="567357"/>
                  </a:lnTo>
                  <a:lnTo>
                    <a:pt x="633752" y="516557"/>
                  </a:lnTo>
                  <a:lnTo>
                    <a:pt x="625072" y="516557"/>
                  </a:lnTo>
                  <a:lnTo>
                    <a:pt x="613959" y="503857"/>
                  </a:lnTo>
                  <a:lnTo>
                    <a:pt x="600537" y="503857"/>
                  </a:lnTo>
                  <a:lnTo>
                    <a:pt x="584930" y="478457"/>
                  </a:lnTo>
                  <a:lnTo>
                    <a:pt x="567391" y="478457"/>
                  </a:lnTo>
                  <a:lnTo>
                    <a:pt x="548368" y="453057"/>
                  </a:lnTo>
                  <a:lnTo>
                    <a:pt x="528273" y="427657"/>
                  </a:lnTo>
                  <a:lnTo>
                    <a:pt x="507519" y="427657"/>
                  </a:lnTo>
                  <a:lnTo>
                    <a:pt x="465514" y="389557"/>
                  </a:lnTo>
                  <a:lnTo>
                    <a:pt x="445062" y="364157"/>
                  </a:lnTo>
                  <a:lnTo>
                    <a:pt x="416500" y="364157"/>
                  </a:lnTo>
                  <a:lnTo>
                    <a:pt x="399814" y="338757"/>
                  </a:lnTo>
                  <a:lnTo>
                    <a:pt x="382715" y="326057"/>
                  </a:lnTo>
                  <a:lnTo>
                    <a:pt x="364792" y="326057"/>
                  </a:lnTo>
                  <a:lnTo>
                    <a:pt x="348102" y="300657"/>
                  </a:lnTo>
                  <a:lnTo>
                    <a:pt x="346731" y="300657"/>
                  </a:lnTo>
                  <a:lnTo>
                    <a:pt x="353071" y="275257"/>
                  </a:lnTo>
                  <a:lnTo>
                    <a:pt x="359514" y="275257"/>
                  </a:lnTo>
                  <a:lnTo>
                    <a:pt x="384804" y="262557"/>
                  </a:lnTo>
                  <a:lnTo>
                    <a:pt x="435605" y="262557"/>
                  </a:lnTo>
                  <a:lnTo>
                    <a:pt x="467713" y="275257"/>
                  </a:lnTo>
                  <a:lnTo>
                    <a:pt x="502461" y="300657"/>
                  </a:lnTo>
                  <a:lnTo>
                    <a:pt x="592827" y="364157"/>
                  </a:lnTo>
                  <a:lnTo>
                    <a:pt x="622756" y="414957"/>
                  </a:lnTo>
                  <a:lnTo>
                    <a:pt x="652437" y="427657"/>
                  </a:lnTo>
                  <a:lnTo>
                    <a:pt x="681316" y="453057"/>
                  </a:lnTo>
                  <a:lnTo>
                    <a:pt x="709396" y="478457"/>
                  </a:lnTo>
                  <a:lnTo>
                    <a:pt x="736674" y="503857"/>
                  </a:lnTo>
                  <a:lnTo>
                    <a:pt x="771708" y="541957"/>
                  </a:lnTo>
                  <a:lnTo>
                    <a:pt x="806119" y="592757"/>
                  </a:lnTo>
                  <a:lnTo>
                    <a:pt x="840090" y="630857"/>
                  </a:lnTo>
                  <a:lnTo>
                    <a:pt x="873805" y="656257"/>
                  </a:lnTo>
                  <a:lnTo>
                    <a:pt x="941198" y="745157"/>
                  </a:lnTo>
                  <a:lnTo>
                    <a:pt x="973957" y="757857"/>
                  </a:lnTo>
                  <a:lnTo>
                    <a:pt x="1007849" y="808657"/>
                  </a:lnTo>
                  <a:lnTo>
                    <a:pt x="1042873" y="834057"/>
                  </a:lnTo>
                  <a:lnTo>
                    <a:pt x="1079029" y="872157"/>
                  </a:lnTo>
                  <a:lnTo>
                    <a:pt x="1116318" y="897557"/>
                  </a:lnTo>
                  <a:lnTo>
                    <a:pt x="1154738" y="935657"/>
                  </a:lnTo>
                  <a:lnTo>
                    <a:pt x="1181616" y="961057"/>
                  </a:lnTo>
                  <a:lnTo>
                    <a:pt x="1209927" y="961057"/>
                  </a:lnTo>
                  <a:lnTo>
                    <a:pt x="1239674" y="986457"/>
                  </a:lnTo>
                  <a:lnTo>
                    <a:pt x="1270855" y="986457"/>
                  </a:lnTo>
                  <a:lnTo>
                    <a:pt x="1309882" y="999157"/>
                  </a:lnTo>
                  <a:lnTo>
                    <a:pt x="1348548" y="999157"/>
                  </a:lnTo>
                  <a:lnTo>
                    <a:pt x="1386854" y="1024557"/>
                  </a:lnTo>
                  <a:close/>
                </a:path>
                <a:path w="7604125" h="1774189">
                  <a:moveTo>
                    <a:pt x="1568714" y="1088057"/>
                  </a:moveTo>
                  <a:lnTo>
                    <a:pt x="1315760" y="1088057"/>
                  </a:lnTo>
                  <a:lnTo>
                    <a:pt x="1264477" y="1075357"/>
                  </a:lnTo>
                  <a:lnTo>
                    <a:pt x="1210157" y="1075357"/>
                  </a:lnTo>
                  <a:lnTo>
                    <a:pt x="1193003" y="1049957"/>
                  </a:lnTo>
                  <a:lnTo>
                    <a:pt x="1175962" y="1049957"/>
                  </a:lnTo>
                  <a:lnTo>
                    <a:pt x="1159285" y="1024557"/>
                  </a:lnTo>
                  <a:lnTo>
                    <a:pt x="1424798" y="1024557"/>
                  </a:lnTo>
                  <a:lnTo>
                    <a:pt x="1568714" y="1088057"/>
                  </a:lnTo>
                  <a:close/>
                </a:path>
                <a:path w="7604125" h="1774189">
                  <a:moveTo>
                    <a:pt x="2814960" y="1570657"/>
                  </a:moveTo>
                  <a:lnTo>
                    <a:pt x="2443652" y="1570657"/>
                  </a:lnTo>
                  <a:lnTo>
                    <a:pt x="2378802" y="1532557"/>
                  </a:lnTo>
                  <a:lnTo>
                    <a:pt x="2256747" y="1494457"/>
                  </a:lnTo>
                  <a:lnTo>
                    <a:pt x="2012198" y="1380157"/>
                  </a:lnTo>
                  <a:lnTo>
                    <a:pt x="1652754" y="1202357"/>
                  </a:lnTo>
                  <a:lnTo>
                    <a:pt x="1607398" y="1202357"/>
                  </a:lnTo>
                  <a:lnTo>
                    <a:pt x="1516283" y="1164257"/>
                  </a:lnTo>
                  <a:lnTo>
                    <a:pt x="1366583" y="1088057"/>
                  </a:lnTo>
                  <a:lnTo>
                    <a:pt x="1615996" y="1088057"/>
                  </a:lnTo>
                  <a:lnTo>
                    <a:pt x="1986029" y="1265857"/>
                  </a:lnTo>
                  <a:lnTo>
                    <a:pt x="2027745" y="1265857"/>
                  </a:lnTo>
                  <a:lnTo>
                    <a:pt x="2071031" y="1291257"/>
                  </a:lnTo>
                  <a:lnTo>
                    <a:pt x="2115808" y="1316657"/>
                  </a:lnTo>
                  <a:lnTo>
                    <a:pt x="2161996" y="1329357"/>
                  </a:lnTo>
                  <a:lnTo>
                    <a:pt x="2209516" y="1354757"/>
                  </a:lnTo>
                  <a:lnTo>
                    <a:pt x="2258288" y="1380157"/>
                  </a:lnTo>
                  <a:lnTo>
                    <a:pt x="2410471" y="1469057"/>
                  </a:lnTo>
                  <a:lnTo>
                    <a:pt x="2448401" y="1469057"/>
                  </a:lnTo>
                  <a:lnTo>
                    <a:pt x="2526032" y="1507157"/>
                  </a:lnTo>
                  <a:lnTo>
                    <a:pt x="2565733" y="1507157"/>
                  </a:lnTo>
                  <a:lnTo>
                    <a:pt x="2615238" y="1532557"/>
                  </a:lnTo>
                  <a:lnTo>
                    <a:pt x="2664912" y="1532557"/>
                  </a:lnTo>
                  <a:lnTo>
                    <a:pt x="2714758" y="1557957"/>
                  </a:lnTo>
                  <a:lnTo>
                    <a:pt x="2764773" y="1557957"/>
                  </a:lnTo>
                  <a:lnTo>
                    <a:pt x="2814960" y="1570657"/>
                  </a:lnTo>
                  <a:close/>
                </a:path>
                <a:path w="7604125" h="1774189">
                  <a:moveTo>
                    <a:pt x="4548506" y="1557957"/>
                  </a:moveTo>
                  <a:lnTo>
                    <a:pt x="4268559" y="1557957"/>
                  </a:lnTo>
                  <a:lnTo>
                    <a:pt x="4311235" y="1532557"/>
                  </a:lnTo>
                  <a:lnTo>
                    <a:pt x="4494661" y="1532557"/>
                  </a:lnTo>
                  <a:lnTo>
                    <a:pt x="4548506" y="1557957"/>
                  </a:lnTo>
                  <a:close/>
                </a:path>
                <a:path w="7604125" h="1774189">
                  <a:moveTo>
                    <a:pt x="5232878" y="1570657"/>
                  </a:moveTo>
                  <a:lnTo>
                    <a:pt x="4140966" y="1570657"/>
                  </a:lnTo>
                  <a:lnTo>
                    <a:pt x="4183103" y="1557957"/>
                  </a:lnTo>
                  <a:lnTo>
                    <a:pt x="5278037" y="1557957"/>
                  </a:lnTo>
                  <a:lnTo>
                    <a:pt x="5232878" y="1570657"/>
                  </a:lnTo>
                  <a:close/>
                </a:path>
                <a:path w="7604125" h="1774189">
                  <a:moveTo>
                    <a:pt x="2967189" y="1596057"/>
                  </a:moveTo>
                  <a:lnTo>
                    <a:pt x="2510313" y="1596057"/>
                  </a:lnTo>
                  <a:lnTo>
                    <a:pt x="2476756" y="1570657"/>
                  </a:lnTo>
                  <a:lnTo>
                    <a:pt x="2865316" y="1570657"/>
                  </a:lnTo>
                  <a:lnTo>
                    <a:pt x="2967189" y="1596057"/>
                  </a:lnTo>
                  <a:close/>
                </a:path>
                <a:path w="7604125" h="1774189">
                  <a:moveTo>
                    <a:pt x="5084494" y="1621457"/>
                  </a:moveTo>
                  <a:lnTo>
                    <a:pt x="3994954" y="1621457"/>
                  </a:lnTo>
                  <a:lnTo>
                    <a:pt x="4047673" y="1596057"/>
                  </a:lnTo>
                  <a:lnTo>
                    <a:pt x="4082921" y="1596057"/>
                  </a:lnTo>
                  <a:lnTo>
                    <a:pt x="4099222" y="1570657"/>
                  </a:lnTo>
                  <a:lnTo>
                    <a:pt x="5179679" y="1570657"/>
                  </a:lnTo>
                  <a:lnTo>
                    <a:pt x="5084494" y="1621457"/>
                  </a:lnTo>
                  <a:close/>
                </a:path>
                <a:path w="7604125" h="1774189">
                  <a:moveTo>
                    <a:pt x="3120642" y="1621457"/>
                  </a:moveTo>
                  <a:lnTo>
                    <a:pt x="2612875" y="1621457"/>
                  </a:lnTo>
                  <a:lnTo>
                    <a:pt x="2561476" y="1596057"/>
                  </a:lnTo>
                  <a:lnTo>
                    <a:pt x="3069631" y="1596057"/>
                  </a:lnTo>
                  <a:lnTo>
                    <a:pt x="3120642" y="1621457"/>
                  </a:lnTo>
                  <a:close/>
                </a:path>
                <a:path w="7604125" h="1774189">
                  <a:moveTo>
                    <a:pt x="3272330" y="1646857"/>
                  </a:moveTo>
                  <a:lnTo>
                    <a:pt x="2716383" y="1646857"/>
                  </a:lnTo>
                  <a:lnTo>
                    <a:pt x="2664511" y="1621457"/>
                  </a:lnTo>
                  <a:lnTo>
                    <a:pt x="3222034" y="1621457"/>
                  </a:lnTo>
                  <a:lnTo>
                    <a:pt x="3272330" y="1646857"/>
                  </a:lnTo>
                  <a:close/>
                </a:path>
                <a:path w="7604125" h="1774189">
                  <a:moveTo>
                    <a:pt x="4988243" y="1646857"/>
                  </a:moveTo>
                  <a:lnTo>
                    <a:pt x="3843017" y="1646857"/>
                  </a:lnTo>
                  <a:lnTo>
                    <a:pt x="3926243" y="1621457"/>
                  </a:lnTo>
                  <a:lnTo>
                    <a:pt x="5036502" y="1621457"/>
                  </a:lnTo>
                  <a:lnTo>
                    <a:pt x="4988243" y="1646857"/>
                  </a:lnTo>
                  <a:close/>
                </a:path>
                <a:path w="7604125" h="1774189">
                  <a:moveTo>
                    <a:pt x="3360297" y="1659557"/>
                  </a:moveTo>
                  <a:lnTo>
                    <a:pt x="2820837" y="1659557"/>
                  </a:lnTo>
                  <a:lnTo>
                    <a:pt x="2768492" y="1646857"/>
                  </a:lnTo>
                  <a:lnTo>
                    <a:pt x="3338017" y="1646857"/>
                  </a:lnTo>
                  <a:lnTo>
                    <a:pt x="3360297" y="1659557"/>
                  </a:lnTo>
                  <a:close/>
                </a:path>
                <a:path w="7604125" h="1774189">
                  <a:moveTo>
                    <a:pt x="4202583" y="1659557"/>
                  </a:moveTo>
                  <a:lnTo>
                    <a:pt x="3739321" y="1659557"/>
                  </a:lnTo>
                  <a:lnTo>
                    <a:pt x="3791260" y="1646857"/>
                  </a:lnTo>
                  <a:lnTo>
                    <a:pt x="4227709" y="1646857"/>
                  </a:lnTo>
                  <a:lnTo>
                    <a:pt x="4202583" y="1659557"/>
                  </a:lnTo>
                  <a:close/>
                </a:path>
                <a:path w="7604125" h="1774189">
                  <a:moveTo>
                    <a:pt x="4844334" y="1659557"/>
                  </a:moveTo>
                  <a:lnTo>
                    <a:pt x="4704216" y="1659557"/>
                  </a:lnTo>
                  <a:lnTo>
                    <a:pt x="4654734" y="1646857"/>
                  </a:lnTo>
                  <a:lnTo>
                    <a:pt x="4890926" y="1646857"/>
                  </a:lnTo>
                  <a:lnTo>
                    <a:pt x="4844334" y="1659557"/>
                  </a:lnTo>
                  <a:close/>
                </a:path>
                <a:path w="7604125" h="1774189">
                  <a:moveTo>
                    <a:pt x="3471513" y="1684957"/>
                  </a:moveTo>
                  <a:lnTo>
                    <a:pt x="2959312" y="1684957"/>
                  </a:lnTo>
                  <a:lnTo>
                    <a:pt x="2912031" y="1659557"/>
                  </a:lnTo>
                  <a:lnTo>
                    <a:pt x="3434629" y="1659557"/>
                  </a:lnTo>
                  <a:lnTo>
                    <a:pt x="3471513" y="1684957"/>
                  </a:lnTo>
                  <a:close/>
                </a:path>
                <a:path w="7604125" h="1774189">
                  <a:moveTo>
                    <a:pt x="4096362" y="1684957"/>
                  </a:moveTo>
                  <a:lnTo>
                    <a:pt x="3582414" y="1684957"/>
                  </a:lnTo>
                  <a:lnTo>
                    <a:pt x="3634898" y="1659557"/>
                  </a:lnTo>
                  <a:lnTo>
                    <a:pt x="4123381" y="1659557"/>
                  </a:lnTo>
                  <a:lnTo>
                    <a:pt x="4096362" y="1684957"/>
                  </a:lnTo>
                  <a:close/>
                </a:path>
                <a:path w="7604125" h="1774189">
                  <a:moveTo>
                    <a:pt x="3998162" y="1710357"/>
                  </a:moveTo>
                  <a:lnTo>
                    <a:pt x="3106624" y="1710357"/>
                  </a:lnTo>
                  <a:lnTo>
                    <a:pt x="3056715" y="1684957"/>
                  </a:lnTo>
                  <a:lnTo>
                    <a:pt x="4047341" y="1684957"/>
                  </a:lnTo>
                  <a:lnTo>
                    <a:pt x="3998162" y="1710357"/>
                  </a:lnTo>
                  <a:close/>
                </a:path>
                <a:path w="7604125" h="1774189">
                  <a:moveTo>
                    <a:pt x="3899330" y="1735757"/>
                  </a:moveTo>
                  <a:lnTo>
                    <a:pt x="3234056" y="1735757"/>
                  </a:lnTo>
                  <a:lnTo>
                    <a:pt x="3208333" y="1710357"/>
                  </a:lnTo>
                  <a:lnTo>
                    <a:pt x="3948825" y="1710357"/>
                  </a:lnTo>
                  <a:lnTo>
                    <a:pt x="3899330" y="1735757"/>
                  </a:lnTo>
                  <a:close/>
                </a:path>
                <a:path w="7604125" h="1774189">
                  <a:moveTo>
                    <a:pt x="3799867" y="1748457"/>
                  </a:moveTo>
                  <a:lnTo>
                    <a:pt x="3361836" y="1748457"/>
                  </a:lnTo>
                  <a:lnTo>
                    <a:pt x="3310815" y="1735757"/>
                  </a:lnTo>
                  <a:lnTo>
                    <a:pt x="3849677" y="1735757"/>
                  </a:lnTo>
                  <a:lnTo>
                    <a:pt x="3799867" y="1748457"/>
                  </a:lnTo>
                  <a:close/>
                </a:path>
                <a:path w="7604125" h="1774189">
                  <a:moveTo>
                    <a:pt x="3649489" y="1773857"/>
                  </a:moveTo>
                  <a:lnTo>
                    <a:pt x="3465429" y="1773857"/>
                  </a:lnTo>
                  <a:lnTo>
                    <a:pt x="3419454" y="1748457"/>
                  </a:lnTo>
                  <a:lnTo>
                    <a:pt x="3699773" y="1748457"/>
                  </a:lnTo>
                  <a:lnTo>
                    <a:pt x="3649489" y="1773857"/>
                  </a:lnTo>
                  <a:close/>
                </a:path>
              </a:pathLst>
            </a:custGeom>
            <a:solidFill>
              <a:srgbClr val="F4DFA6"/>
            </a:solidFill>
          </p:spPr>
          <p:txBody>
            <a:bodyPr wrap="square" lIns="0" tIns="0" rIns="0" bIns="0" rtlCol="0"/>
            <a:lstStyle/>
            <a:p>
              <a:endParaRPr/>
            </a:p>
          </p:txBody>
        </p:sp>
        <p:sp>
          <p:nvSpPr>
            <p:cNvPr id="7" name="object 7"/>
            <p:cNvSpPr/>
            <p:nvPr/>
          </p:nvSpPr>
          <p:spPr>
            <a:xfrm>
              <a:off x="5593569" y="0"/>
              <a:ext cx="6610984" cy="1419225"/>
            </a:xfrm>
            <a:custGeom>
              <a:avLst/>
              <a:gdLst/>
              <a:ahLst/>
              <a:cxnLst/>
              <a:rect l="l" t="t" r="r" b="b"/>
              <a:pathLst>
                <a:path w="6610984" h="1419225">
                  <a:moveTo>
                    <a:pt x="3005936" y="1418891"/>
                  </a:moveTo>
                  <a:lnTo>
                    <a:pt x="2958929" y="1418547"/>
                  </a:lnTo>
                  <a:lnTo>
                    <a:pt x="2914821" y="1415602"/>
                  </a:lnTo>
                  <a:lnTo>
                    <a:pt x="2874048" y="1409842"/>
                  </a:lnTo>
                  <a:lnTo>
                    <a:pt x="2806908" y="1393114"/>
                  </a:lnTo>
                  <a:lnTo>
                    <a:pt x="2772023" y="1385621"/>
                  </a:lnTo>
                  <a:lnTo>
                    <a:pt x="2732883" y="1378449"/>
                  </a:lnTo>
                  <a:lnTo>
                    <a:pt x="2689978" y="1371477"/>
                  </a:lnTo>
                  <a:lnTo>
                    <a:pt x="2594833" y="1357648"/>
                  </a:lnTo>
                  <a:lnTo>
                    <a:pt x="2436125" y="1335379"/>
                  </a:lnTo>
                  <a:lnTo>
                    <a:pt x="2380917" y="1327064"/>
                  </a:lnTo>
                  <a:lnTo>
                    <a:pt x="2325373" y="1318103"/>
                  </a:lnTo>
                  <a:lnTo>
                    <a:pt x="2269982" y="1308373"/>
                  </a:lnTo>
                  <a:lnTo>
                    <a:pt x="2215235" y="1297754"/>
                  </a:lnTo>
                  <a:lnTo>
                    <a:pt x="2161620" y="1286125"/>
                  </a:lnTo>
                  <a:lnTo>
                    <a:pt x="2109629" y="1273364"/>
                  </a:lnTo>
                  <a:lnTo>
                    <a:pt x="2059750" y="1259350"/>
                  </a:lnTo>
                  <a:lnTo>
                    <a:pt x="2012474" y="1243964"/>
                  </a:lnTo>
                  <a:lnTo>
                    <a:pt x="1968290" y="1227083"/>
                  </a:lnTo>
                  <a:lnTo>
                    <a:pt x="1927688" y="1208586"/>
                  </a:lnTo>
                  <a:lnTo>
                    <a:pt x="1827673" y="1159776"/>
                  </a:lnTo>
                  <a:lnTo>
                    <a:pt x="1687853" y="1093521"/>
                  </a:lnTo>
                  <a:lnTo>
                    <a:pt x="1576699" y="1042518"/>
                  </a:lnTo>
                  <a:lnTo>
                    <a:pt x="1412396" y="969571"/>
                  </a:lnTo>
                  <a:lnTo>
                    <a:pt x="1305759" y="923962"/>
                  </a:lnTo>
                  <a:lnTo>
                    <a:pt x="1246716" y="899347"/>
                  </a:lnTo>
                  <a:lnTo>
                    <a:pt x="1189289" y="875979"/>
                  </a:lnTo>
                  <a:lnTo>
                    <a:pt x="1134020" y="854129"/>
                  </a:lnTo>
                  <a:lnTo>
                    <a:pt x="1081449" y="834066"/>
                  </a:lnTo>
                  <a:lnTo>
                    <a:pt x="1032118" y="816059"/>
                  </a:lnTo>
                  <a:lnTo>
                    <a:pt x="986569" y="800378"/>
                  </a:lnTo>
                  <a:lnTo>
                    <a:pt x="945341" y="787293"/>
                  </a:lnTo>
                  <a:lnTo>
                    <a:pt x="878019" y="769991"/>
                  </a:lnTo>
                  <a:lnTo>
                    <a:pt x="843752" y="760653"/>
                  </a:lnTo>
                  <a:lnTo>
                    <a:pt x="773460" y="724839"/>
                  </a:lnTo>
                  <a:lnTo>
                    <a:pt x="737650" y="699603"/>
                  </a:lnTo>
                  <a:lnTo>
                    <a:pt x="701541" y="670307"/>
                  </a:lnTo>
                  <a:lnTo>
                    <a:pt x="665241" y="637572"/>
                  </a:lnTo>
                  <a:lnTo>
                    <a:pt x="628859" y="602018"/>
                  </a:lnTo>
                  <a:lnTo>
                    <a:pt x="592502" y="564263"/>
                  </a:lnTo>
                  <a:lnTo>
                    <a:pt x="556278" y="524930"/>
                  </a:lnTo>
                  <a:lnTo>
                    <a:pt x="520296" y="484637"/>
                  </a:lnTo>
                  <a:lnTo>
                    <a:pt x="414874" y="364200"/>
                  </a:lnTo>
                  <a:lnTo>
                    <a:pt x="380936" y="326269"/>
                  </a:lnTo>
                  <a:lnTo>
                    <a:pt x="347779" y="290478"/>
                  </a:lnTo>
                  <a:lnTo>
                    <a:pt x="315511" y="257447"/>
                  </a:lnTo>
                  <a:lnTo>
                    <a:pt x="284240" y="227797"/>
                  </a:lnTo>
                  <a:lnTo>
                    <a:pt x="251592" y="199331"/>
                  </a:lnTo>
                  <a:lnTo>
                    <a:pt x="215522" y="169513"/>
                  </a:lnTo>
                  <a:lnTo>
                    <a:pt x="176631" y="138451"/>
                  </a:lnTo>
                  <a:lnTo>
                    <a:pt x="49034" y="38890"/>
                  </a:lnTo>
                  <a:lnTo>
                    <a:pt x="0" y="0"/>
                  </a:lnTo>
                  <a:lnTo>
                    <a:pt x="6610567" y="0"/>
                  </a:lnTo>
                  <a:lnTo>
                    <a:pt x="6589784" y="18927"/>
                  </a:lnTo>
                  <a:lnTo>
                    <a:pt x="6548884" y="54854"/>
                  </a:lnTo>
                  <a:lnTo>
                    <a:pt x="6507748" y="89808"/>
                  </a:lnTo>
                  <a:lnTo>
                    <a:pt x="6466502" y="123806"/>
                  </a:lnTo>
                  <a:lnTo>
                    <a:pt x="6425273" y="156865"/>
                  </a:lnTo>
                  <a:lnTo>
                    <a:pt x="6384191" y="189002"/>
                  </a:lnTo>
                  <a:lnTo>
                    <a:pt x="6343383" y="220232"/>
                  </a:lnTo>
                  <a:lnTo>
                    <a:pt x="6263098" y="280041"/>
                  </a:lnTo>
                  <a:lnTo>
                    <a:pt x="6009514" y="463253"/>
                  </a:lnTo>
                  <a:lnTo>
                    <a:pt x="5949111" y="508682"/>
                  </a:lnTo>
                  <a:lnTo>
                    <a:pt x="5868738" y="571889"/>
                  </a:lnTo>
                  <a:lnTo>
                    <a:pt x="5748011" y="668488"/>
                  </a:lnTo>
                  <a:lnTo>
                    <a:pt x="5667119" y="731891"/>
                  </a:lnTo>
                  <a:lnTo>
                    <a:pt x="5626476" y="762732"/>
                  </a:lnTo>
                  <a:lnTo>
                    <a:pt x="5585667" y="792748"/>
                  </a:lnTo>
                  <a:lnTo>
                    <a:pt x="5544667" y="821753"/>
                  </a:lnTo>
                  <a:lnTo>
                    <a:pt x="5503452" y="849558"/>
                  </a:lnTo>
                  <a:lnTo>
                    <a:pt x="5461995" y="875977"/>
                  </a:lnTo>
                  <a:lnTo>
                    <a:pt x="5420272" y="900822"/>
                  </a:lnTo>
                  <a:lnTo>
                    <a:pt x="5378257" y="923905"/>
                  </a:lnTo>
                  <a:lnTo>
                    <a:pt x="5335926" y="945039"/>
                  </a:lnTo>
                  <a:lnTo>
                    <a:pt x="5293252" y="964037"/>
                  </a:lnTo>
                  <a:lnTo>
                    <a:pt x="5250211" y="980710"/>
                  </a:lnTo>
                  <a:lnTo>
                    <a:pt x="4924080" y="1099937"/>
                  </a:lnTo>
                  <a:lnTo>
                    <a:pt x="4815501" y="1138720"/>
                  </a:lnTo>
                  <a:lnTo>
                    <a:pt x="4705461" y="1176712"/>
                  </a:lnTo>
                  <a:lnTo>
                    <a:pt x="4650810" y="1194920"/>
                  </a:lnTo>
                  <a:lnTo>
                    <a:pt x="4596895" y="1212340"/>
                  </a:lnTo>
                  <a:lnTo>
                    <a:pt x="4544083" y="1228776"/>
                  </a:lnTo>
                  <a:lnTo>
                    <a:pt x="4492740" y="1244030"/>
                  </a:lnTo>
                  <a:lnTo>
                    <a:pt x="4443234" y="1257906"/>
                  </a:lnTo>
                  <a:lnTo>
                    <a:pt x="4395932" y="1270206"/>
                  </a:lnTo>
                  <a:lnTo>
                    <a:pt x="4351200" y="1280735"/>
                  </a:lnTo>
                  <a:lnTo>
                    <a:pt x="4309405" y="1289295"/>
                  </a:lnTo>
                  <a:lnTo>
                    <a:pt x="4270915" y="1295689"/>
                  </a:lnTo>
                  <a:lnTo>
                    <a:pt x="4219228" y="1301410"/>
                  </a:lnTo>
                  <a:lnTo>
                    <a:pt x="4168914" y="1303993"/>
                  </a:lnTo>
                  <a:lnTo>
                    <a:pt x="4119746" y="1304050"/>
                  </a:lnTo>
                  <a:lnTo>
                    <a:pt x="4071495" y="1302193"/>
                  </a:lnTo>
                  <a:lnTo>
                    <a:pt x="4023932" y="1299034"/>
                  </a:lnTo>
                  <a:lnTo>
                    <a:pt x="3929959" y="1291262"/>
                  </a:lnTo>
                  <a:lnTo>
                    <a:pt x="3883092" y="1287873"/>
                  </a:lnTo>
                  <a:lnTo>
                    <a:pt x="3836000" y="1285631"/>
                  </a:lnTo>
                  <a:lnTo>
                    <a:pt x="3788454" y="1285150"/>
                  </a:lnTo>
                  <a:lnTo>
                    <a:pt x="3740227" y="1287040"/>
                  </a:lnTo>
                  <a:lnTo>
                    <a:pt x="3691089" y="1291914"/>
                  </a:lnTo>
                  <a:lnTo>
                    <a:pt x="3640813" y="1300386"/>
                  </a:lnTo>
                  <a:lnTo>
                    <a:pt x="3589169" y="1313066"/>
                  </a:lnTo>
                  <a:lnTo>
                    <a:pt x="3539156" y="1327019"/>
                  </a:lnTo>
                  <a:lnTo>
                    <a:pt x="3487229" y="1340756"/>
                  </a:lnTo>
                  <a:lnTo>
                    <a:pt x="3433826" y="1354059"/>
                  </a:lnTo>
                  <a:lnTo>
                    <a:pt x="3379383" y="1366712"/>
                  </a:lnTo>
                  <a:lnTo>
                    <a:pt x="3324339" y="1378499"/>
                  </a:lnTo>
                  <a:lnTo>
                    <a:pt x="3269130" y="1389203"/>
                  </a:lnTo>
                  <a:lnTo>
                    <a:pt x="3214195" y="1398606"/>
                  </a:lnTo>
                  <a:lnTo>
                    <a:pt x="3159970" y="1406494"/>
                  </a:lnTo>
                  <a:lnTo>
                    <a:pt x="3106894" y="1412648"/>
                  </a:lnTo>
                  <a:lnTo>
                    <a:pt x="3055403" y="1416853"/>
                  </a:lnTo>
                  <a:lnTo>
                    <a:pt x="3005936" y="1418891"/>
                  </a:lnTo>
                  <a:close/>
                </a:path>
              </a:pathLst>
            </a:custGeom>
            <a:solidFill>
              <a:srgbClr val="B42505"/>
            </a:solidFill>
          </p:spPr>
          <p:txBody>
            <a:bodyPr wrap="square" lIns="0" tIns="0" rIns="0" bIns="0" rtlCol="0"/>
            <a:lstStyle/>
            <a:p>
              <a:endParaRPr/>
            </a:p>
          </p:txBody>
        </p:sp>
        <p:sp>
          <p:nvSpPr>
            <p:cNvPr id="8" name="object 8"/>
            <p:cNvSpPr/>
            <p:nvPr/>
          </p:nvSpPr>
          <p:spPr>
            <a:xfrm>
              <a:off x="7497998" y="0"/>
              <a:ext cx="1775460" cy="767080"/>
            </a:xfrm>
            <a:custGeom>
              <a:avLst/>
              <a:gdLst/>
              <a:ahLst/>
              <a:cxnLst/>
              <a:rect l="l" t="t" r="r" b="b"/>
              <a:pathLst>
                <a:path w="1775459" h="767080">
                  <a:moveTo>
                    <a:pt x="776716" y="766548"/>
                  </a:moveTo>
                  <a:lnTo>
                    <a:pt x="732217" y="765780"/>
                  </a:lnTo>
                  <a:lnTo>
                    <a:pt x="687958" y="762327"/>
                  </a:lnTo>
                  <a:lnTo>
                    <a:pt x="644052" y="756107"/>
                  </a:lnTo>
                  <a:lnTo>
                    <a:pt x="600613" y="747036"/>
                  </a:lnTo>
                  <a:lnTo>
                    <a:pt x="557753" y="735034"/>
                  </a:lnTo>
                  <a:lnTo>
                    <a:pt x="515587" y="720019"/>
                  </a:lnTo>
                  <a:lnTo>
                    <a:pt x="474226" y="701907"/>
                  </a:lnTo>
                  <a:lnTo>
                    <a:pt x="433785" y="680618"/>
                  </a:lnTo>
                  <a:lnTo>
                    <a:pt x="394377" y="656070"/>
                  </a:lnTo>
                  <a:lnTo>
                    <a:pt x="356114" y="628179"/>
                  </a:lnTo>
                  <a:lnTo>
                    <a:pt x="319111" y="596865"/>
                  </a:lnTo>
                  <a:lnTo>
                    <a:pt x="283480" y="562046"/>
                  </a:lnTo>
                  <a:lnTo>
                    <a:pt x="249335" y="523638"/>
                  </a:lnTo>
                  <a:lnTo>
                    <a:pt x="210532" y="473966"/>
                  </a:lnTo>
                  <a:lnTo>
                    <a:pt x="175246" y="423044"/>
                  </a:lnTo>
                  <a:lnTo>
                    <a:pt x="143309" y="371092"/>
                  </a:lnTo>
                  <a:lnTo>
                    <a:pt x="114549" y="318329"/>
                  </a:lnTo>
                  <a:lnTo>
                    <a:pt x="88799" y="264975"/>
                  </a:lnTo>
                  <a:lnTo>
                    <a:pt x="65888" y="211249"/>
                  </a:lnTo>
                  <a:lnTo>
                    <a:pt x="45648" y="157371"/>
                  </a:lnTo>
                  <a:lnTo>
                    <a:pt x="27909" y="103560"/>
                  </a:lnTo>
                  <a:lnTo>
                    <a:pt x="12501" y="50036"/>
                  </a:lnTo>
                  <a:lnTo>
                    <a:pt x="0" y="0"/>
                  </a:lnTo>
                  <a:lnTo>
                    <a:pt x="1775223" y="0"/>
                  </a:lnTo>
                  <a:lnTo>
                    <a:pt x="1744542" y="60145"/>
                  </a:lnTo>
                  <a:lnTo>
                    <a:pt x="1719133" y="105786"/>
                  </a:lnTo>
                  <a:lnTo>
                    <a:pt x="1692285" y="150866"/>
                  </a:lnTo>
                  <a:lnTo>
                    <a:pt x="1664058" y="195266"/>
                  </a:lnTo>
                  <a:lnTo>
                    <a:pt x="1634515" y="238865"/>
                  </a:lnTo>
                  <a:lnTo>
                    <a:pt x="1603717" y="281544"/>
                  </a:lnTo>
                  <a:lnTo>
                    <a:pt x="1571724" y="323180"/>
                  </a:lnTo>
                  <a:lnTo>
                    <a:pt x="1538598" y="363656"/>
                  </a:lnTo>
                  <a:lnTo>
                    <a:pt x="1504400" y="402850"/>
                  </a:lnTo>
                  <a:lnTo>
                    <a:pt x="1469191" y="440642"/>
                  </a:lnTo>
                  <a:lnTo>
                    <a:pt x="1433034" y="476913"/>
                  </a:lnTo>
                  <a:lnTo>
                    <a:pt x="1395988" y="511541"/>
                  </a:lnTo>
                  <a:lnTo>
                    <a:pt x="1361479" y="541218"/>
                  </a:lnTo>
                  <a:lnTo>
                    <a:pt x="1325511" y="569440"/>
                  </a:lnTo>
                  <a:lnTo>
                    <a:pt x="1288198" y="596124"/>
                  </a:lnTo>
                  <a:lnTo>
                    <a:pt x="1249653" y="621188"/>
                  </a:lnTo>
                  <a:lnTo>
                    <a:pt x="1209989" y="644551"/>
                  </a:lnTo>
                  <a:lnTo>
                    <a:pt x="1169319" y="666130"/>
                  </a:lnTo>
                  <a:lnTo>
                    <a:pt x="1127756" y="685843"/>
                  </a:lnTo>
                  <a:lnTo>
                    <a:pt x="1085415" y="703609"/>
                  </a:lnTo>
                  <a:lnTo>
                    <a:pt x="1042407" y="719345"/>
                  </a:lnTo>
                  <a:lnTo>
                    <a:pt x="998846" y="732970"/>
                  </a:lnTo>
                  <a:lnTo>
                    <a:pt x="954846" y="744401"/>
                  </a:lnTo>
                  <a:lnTo>
                    <a:pt x="910520" y="753556"/>
                  </a:lnTo>
                  <a:lnTo>
                    <a:pt x="865981" y="760353"/>
                  </a:lnTo>
                  <a:lnTo>
                    <a:pt x="821342" y="764711"/>
                  </a:lnTo>
                  <a:lnTo>
                    <a:pt x="776716" y="766548"/>
                  </a:lnTo>
                  <a:close/>
                </a:path>
              </a:pathLst>
            </a:custGeom>
            <a:solidFill>
              <a:srgbClr val="F4DFA6"/>
            </a:solidFill>
          </p:spPr>
          <p:txBody>
            <a:bodyPr wrap="square" lIns="0" tIns="0" rIns="0" bIns="0" rtlCol="0"/>
            <a:lstStyle/>
            <a:p>
              <a:endParaRPr/>
            </a:p>
          </p:txBody>
        </p:sp>
        <p:sp>
          <p:nvSpPr>
            <p:cNvPr id="9" name="object 9"/>
            <p:cNvSpPr/>
            <p:nvPr/>
          </p:nvSpPr>
          <p:spPr>
            <a:xfrm>
              <a:off x="8261546" y="0"/>
              <a:ext cx="137160" cy="78105"/>
            </a:xfrm>
            <a:custGeom>
              <a:avLst/>
              <a:gdLst/>
              <a:ahLst/>
              <a:cxnLst/>
              <a:rect l="l" t="t" r="r" b="b"/>
              <a:pathLst>
                <a:path w="137159" h="78105">
                  <a:moveTo>
                    <a:pt x="104857" y="77565"/>
                  </a:moveTo>
                  <a:lnTo>
                    <a:pt x="0" y="0"/>
                  </a:lnTo>
                  <a:lnTo>
                    <a:pt x="136553" y="0"/>
                  </a:lnTo>
                  <a:lnTo>
                    <a:pt x="104857" y="77565"/>
                  </a:lnTo>
                  <a:close/>
                </a:path>
              </a:pathLst>
            </a:custGeom>
            <a:solidFill>
              <a:srgbClr val="E49E41"/>
            </a:solidFill>
          </p:spPr>
          <p:txBody>
            <a:bodyPr wrap="square" lIns="0" tIns="0" rIns="0" bIns="0" rtlCol="0"/>
            <a:lstStyle/>
            <a:p>
              <a:endParaRPr/>
            </a:p>
          </p:txBody>
        </p:sp>
        <p:sp>
          <p:nvSpPr>
            <p:cNvPr id="10" name="object 10"/>
            <p:cNvSpPr/>
            <p:nvPr/>
          </p:nvSpPr>
          <p:spPr>
            <a:xfrm>
              <a:off x="9489394" y="29979"/>
              <a:ext cx="697865" cy="693420"/>
            </a:xfrm>
            <a:custGeom>
              <a:avLst/>
              <a:gdLst/>
              <a:ahLst/>
              <a:cxnLst/>
              <a:rect l="l" t="t" r="r" b="b"/>
              <a:pathLst>
                <a:path w="697865" h="693420">
                  <a:moveTo>
                    <a:pt x="408859" y="692925"/>
                  </a:moveTo>
                  <a:lnTo>
                    <a:pt x="364586" y="692925"/>
                  </a:lnTo>
                  <a:lnTo>
                    <a:pt x="319223" y="688030"/>
                  </a:lnTo>
                  <a:lnTo>
                    <a:pt x="273243" y="678295"/>
                  </a:lnTo>
                  <a:lnTo>
                    <a:pt x="227662" y="663715"/>
                  </a:lnTo>
                  <a:lnTo>
                    <a:pt x="183498" y="644282"/>
                  </a:lnTo>
                  <a:lnTo>
                    <a:pt x="141765" y="619989"/>
                  </a:lnTo>
                  <a:lnTo>
                    <a:pt x="103481" y="590830"/>
                  </a:lnTo>
                  <a:lnTo>
                    <a:pt x="69661" y="556797"/>
                  </a:lnTo>
                  <a:lnTo>
                    <a:pt x="41309" y="517856"/>
                  </a:lnTo>
                  <a:lnTo>
                    <a:pt x="19482" y="474084"/>
                  </a:lnTo>
                  <a:lnTo>
                    <a:pt x="2850" y="417040"/>
                  </a:lnTo>
                  <a:lnTo>
                    <a:pt x="0" y="368241"/>
                  </a:lnTo>
                  <a:lnTo>
                    <a:pt x="8487" y="326208"/>
                  </a:lnTo>
                  <a:lnTo>
                    <a:pt x="25868" y="289459"/>
                  </a:lnTo>
                  <a:lnTo>
                    <a:pt x="49701" y="256514"/>
                  </a:lnTo>
                  <a:lnTo>
                    <a:pt x="77541" y="225891"/>
                  </a:lnTo>
                  <a:lnTo>
                    <a:pt x="106945" y="196110"/>
                  </a:lnTo>
                  <a:lnTo>
                    <a:pt x="135469" y="165691"/>
                  </a:lnTo>
                  <a:lnTo>
                    <a:pt x="160670" y="133151"/>
                  </a:lnTo>
                  <a:lnTo>
                    <a:pt x="186730" y="100273"/>
                  </a:lnTo>
                  <a:lnTo>
                    <a:pt x="218723" y="70451"/>
                  </a:lnTo>
                  <a:lnTo>
                    <a:pt x="255544" y="44622"/>
                  </a:lnTo>
                  <a:lnTo>
                    <a:pt x="296091" y="23725"/>
                  </a:lnTo>
                  <a:lnTo>
                    <a:pt x="339259" y="8697"/>
                  </a:lnTo>
                  <a:lnTo>
                    <a:pt x="383944" y="476"/>
                  </a:lnTo>
                  <a:lnTo>
                    <a:pt x="429041" y="0"/>
                  </a:lnTo>
                  <a:lnTo>
                    <a:pt x="473447" y="8205"/>
                  </a:lnTo>
                  <a:lnTo>
                    <a:pt x="516058" y="26032"/>
                  </a:lnTo>
                  <a:lnTo>
                    <a:pt x="558030" y="52042"/>
                  </a:lnTo>
                  <a:lnTo>
                    <a:pt x="595760" y="83897"/>
                  </a:lnTo>
                  <a:lnTo>
                    <a:pt x="628440" y="120917"/>
                  </a:lnTo>
                  <a:lnTo>
                    <a:pt x="655372" y="162307"/>
                  </a:lnTo>
                  <a:lnTo>
                    <a:pt x="675845" y="206845"/>
                  </a:lnTo>
                  <a:lnTo>
                    <a:pt x="393894" y="206845"/>
                  </a:lnTo>
                  <a:lnTo>
                    <a:pt x="351082" y="218670"/>
                  </a:lnTo>
                  <a:lnTo>
                    <a:pt x="315670" y="243798"/>
                  </a:lnTo>
                  <a:lnTo>
                    <a:pt x="284101" y="279536"/>
                  </a:lnTo>
                  <a:lnTo>
                    <a:pt x="252816" y="323193"/>
                  </a:lnTo>
                  <a:lnTo>
                    <a:pt x="229591" y="371459"/>
                  </a:lnTo>
                  <a:lnTo>
                    <a:pt x="223297" y="419714"/>
                  </a:lnTo>
                  <a:lnTo>
                    <a:pt x="232025" y="463303"/>
                  </a:lnTo>
                  <a:lnTo>
                    <a:pt x="253864" y="497568"/>
                  </a:lnTo>
                  <a:lnTo>
                    <a:pt x="286903" y="517856"/>
                  </a:lnTo>
                  <a:lnTo>
                    <a:pt x="326745" y="520779"/>
                  </a:lnTo>
                  <a:lnTo>
                    <a:pt x="653286" y="520779"/>
                  </a:lnTo>
                  <a:lnTo>
                    <a:pt x="651292" y="525536"/>
                  </a:lnTo>
                  <a:lnTo>
                    <a:pt x="628941" y="565141"/>
                  </a:lnTo>
                  <a:lnTo>
                    <a:pt x="601590" y="601277"/>
                  </a:lnTo>
                  <a:lnTo>
                    <a:pt x="568967" y="632922"/>
                  </a:lnTo>
                  <a:lnTo>
                    <a:pt x="530798" y="659052"/>
                  </a:lnTo>
                  <a:lnTo>
                    <a:pt x="486809" y="678645"/>
                  </a:lnTo>
                  <a:lnTo>
                    <a:pt x="449395" y="688226"/>
                  </a:lnTo>
                  <a:lnTo>
                    <a:pt x="408859" y="692925"/>
                  </a:lnTo>
                  <a:close/>
                </a:path>
                <a:path w="697865" h="693420">
                  <a:moveTo>
                    <a:pt x="653286" y="520779"/>
                  </a:moveTo>
                  <a:lnTo>
                    <a:pt x="326745" y="520779"/>
                  </a:lnTo>
                  <a:lnTo>
                    <a:pt x="368234" y="508245"/>
                  </a:lnTo>
                  <a:lnTo>
                    <a:pt x="408373" y="483486"/>
                  </a:lnTo>
                  <a:lnTo>
                    <a:pt x="443949" y="449940"/>
                  </a:lnTo>
                  <a:lnTo>
                    <a:pt x="472074" y="410737"/>
                  </a:lnTo>
                  <a:lnTo>
                    <a:pt x="472295" y="410737"/>
                  </a:lnTo>
                  <a:lnTo>
                    <a:pt x="488523" y="364712"/>
                  </a:lnTo>
                  <a:lnTo>
                    <a:pt x="491967" y="313766"/>
                  </a:lnTo>
                  <a:lnTo>
                    <a:pt x="484835" y="265861"/>
                  </a:lnTo>
                  <a:lnTo>
                    <a:pt x="469331" y="228957"/>
                  </a:lnTo>
                  <a:lnTo>
                    <a:pt x="447663" y="211015"/>
                  </a:lnTo>
                  <a:lnTo>
                    <a:pt x="393894" y="206845"/>
                  </a:lnTo>
                  <a:lnTo>
                    <a:pt x="675845" y="206845"/>
                  </a:lnTo>
                  <a:lnTo>
                    <a:pt x="689820" y="254590"/>
                  </a:lnTo>
                  <a:lnTo>
                    <a:pt x="696598" y="303506"/>
                  </a:lnTo>
                  <a:lnTo>
                    <a:pt x="697074" y="313766"/>
                  </a:lnTo>
                  <a:lnTo>
                    <a:pt x="697170" y="315858"/>
                  </a:lnTo>
                  <a:lnTo>
                    <a:pt x="691083" y="396139"/>
                  </a:lnTo>
                  <a:lnTo>
                    <a:pt x="682090" y="440013"/>
                  </a:lnTo>
                  <a:lnTo>
                    <a:pt x="668917" y="483486"/>
                  </a:lnTo>
                  <a:lnTo>
                    <a:pt x="653286" y="520779"/>
                  </a:lnTo>
                  <a:close/>
                </a:path>
              </a:pathLst>
            </a:custGeom>
            <a:solidFill>
              <a:srgbClr val="0C2526"/>
            </a:solidFill>
          </p:spPr>
          <p:txBody>
            <a:bodyPr wrap="square" lIns="0" tIns="0" rIns="0" bIns="0" rtlCol="0"/>
            <a:lstStyle/>
            <a:p>
              <a:endParaRPr/>
            </a:p>
          </p:txBody>
        </p:sp>
      </p:grpSp>
      <p:grpSp>
        <p:nvGrpSpPr>
          <p:cNvPr id="11" name="object 11"/>
          <p:cNvGrpSpPr/>
          <p:nvPr/>
        </p:nvGrpSpPr>
        <p:grpSpPr>
          <a:xfrm>
            <a:off x="622096" y="990411"/>
            <a:ext cx="17092930" cy="1892300"/>
            <a:chOff x="622096" y="990411"/>
            <a:chExt cx="17092930" cy="1892300"/>
          </a:xfrm>
        </p:grpSpPr>
        <p:sp>
          <p:nvSpPr>
            <p:cNvPr id="12" name="object 12"/>
            <p:cNvSpPr/>
            <p:nvPr/>
          </p:nvSpPr>
          <p:spPr>
            <a:xfrm>
              <a:off x="622096" y="1006191"/>
              <a:ext cx="2472055" cy="1876425"/>
            </a:xfrm>
            <a:custGeom>
              <a:avLst/>
              <a:gdLst/>
              <a:ahLst/>
              <a:cxnLst/>
              <a:rect l="l" t="t" r="r" b="b"/>
              <a:pathLst>
                <a:path w="2472055" h="1876425">
                  <a:moveTo>
                    <a:pt x="1116162" y="1874669"/>
                  </a:moveTo>
                  <a:lnTo>
                    <a:pt x="1054964" y="1858005"/>
                  </a:lnTo>
                  <a:lnTo>
                    <a:pt x="1035186" y="1812371"/>
                  </a:lnTo>
                  <a:lnTo>
                    <a:pt x="1030483" y="1757215"/>
                  </a:lnTo>
                  <a:lnTo>
                    <a:pt x="1029405" y="1704787"/>
                  </a:lnTo>
                  <a:lnTo>
                    <a:pt x="1028492" y="1652357"/>
                  </a:lnTo>
                  <a:lnTo>
                    <a:pt x="1027745" y="1599924"/>
                  </a:lnTo>
                  <a:lnTo>
                    <a:pt x="1027164" y="1547487"/>
                  </a:lnTo>
                  <a:lnTo>
                    <a:pt x="1026748" y="1495048"/>
                  </a:lnTo>
                  <a:lnTo>
                    <a:pt x="1026499" y="1442606"/>
                  </a:lnTo>
                  <a:lnTo>
                    <a:pt x="1026415" y="1390160"/>
                  </a:lnTo>
                  <a:lnTo>
                    <a:pt x="1026497" y="1337712"/>
                  </a:lnTo>
                  <a:lnTo>
                    <a:pt x="1026745" y="1285261"/>
                  </a:lnTo>
                  <a:lnTo>
                    <a:pt x="1028473" y="1254384"/>
                  </a:lnTo>
                  <a:lnTo>
                    <a:pt x="1032484" y="1223517"/>
                  </a:lnTo>
                  <a:lnTo>
                    <a:pt x="1037475" y="1192657"/>
                  </a:lnTo>
                  <a:lnTo>
                    <a:pt x="1042142" y="1161801"/>
                  </a:lnTo>
                  <a:lnTo>
                    <a:pt x="1028227" y="1154120"/>
                  </a:lnTo>
                  <a:lnTo>
                    <a:pt x="987761" y="1186677"/>
                  </a:lnTo>
                  <a:lnTo>
                    <a:pt x="947389" y="1219358"/>
                  </a:lnTo>
                  <a:lnTo>
                    <a:pt x="906947" y="1251949"/>
                  </a:lnTo>
                  <a:lnTo>
                    <a:pt x="866271" y="1284230"/>
                  </a:lnTo>
                  <a:lnTo>
                    <a:pt x="825195" y="1315986"/>
                  </a:lnTo>
                  <a:lnTo>
                    <a:pt x="709937" y="1403646"/>
                  </a:lnTo>
                  <a:lnTo>
                    <a:pt x="671439" y="1432766"/>
                  </a:lnTo>
                  <a:lnTo>
                    <a:pt x="632852" y="1461763"/>
                  </a:lnTo>
                  <a:lnTo>
                    <a:pt x="594146" y="1490592"/>
                  </a:lnTo>
                  <a:lnTo>
                    <a:pt x="555292" y="1519208"/>
                  </a:lnTo>
                  <a:lnTo>
                    <a:pt x="516259" y="1547569"/>
                  </a:lnTo>
                  <a:lnTo>
                    <a:pt x="477017" y="1575630"/>
                  </a:lnTo>
                  <a:lnTo>
                    <a:pt x="437538" y="1603347"/>
                  </a:lnTo>
                  <a:lnTo>
                    <a:pt x="386567" y="1638314"/>
                  </a:lnTo>
                  <a:lnTo>
                    <a:pt x="347693" y="1646127"/>
                  </a:lnTo>
                  <a:lnTo>
                    <a:pt x="322908" y="1640649"/>
                  </a:lnTo>
                  <a:lnTo>
                    <a:pt x="314203" y="1635742"/>
                  </a:lnTo>
                  <a:lnTo>
                    <a:pt x="300637" y="1613883"/>
                  </a:lnTo>
                  <a:lnTo>
                    <a:pt x="307932" y="1597745"/>
                  </a:lnTo>
                  <a:lnTo>
                    <a:pt x="314862" y="1581209"/>
                  </a:lnTo>
                  <a:lnTo>
                    <a:pt x="368547" y="1520740"/>
                  </a:lnTo>
                  <a:lnTo>
                    <a:pt x="404127" y="1488717"/>
                  </a:lnTo>
                  <a:lnTo>
                    <a:pt x="439855" y="1456857"/>
                  </a:lnTo>
                  <a:lnTo>
                    <a:pt x="475692" y="1425115"/>
                  </a:lnTo>
                  <a:lnTo>
                    <a:pt x="583455" y="1330169"/>
                  </a:lnTo>
                  <a:lnTo>
                    <a:pt x="654620" y="1267151"/>
                  </a:lnTo>
                  <a:lnTo>
                    <a:pt x="760356" y="1173046"/>
                  </a:lnTo>
                  <a:lnTo>
                    <a:pt x="795649" y="1141733"/>
                  </a:lnTo>
                  <a:lnTo>
                    <a:pt x="831013" y="1110500"/>
                  </a:lnTo>
                  <a:lnTo>
                    <a:pt x="889084" y="1060374"/>
                  </a:lnTo>
                  <a:lnTo>
                    <a:pt x="954244" y="1004886"/>
                  </a:lnTo>
                  <a:lnTo>
                    <a:pt x="896185" y="1002190"/>
                  </a:lnTo>
                  <a:lnTo>
                    <a:pt x="840533" y="999792"/>
                  </a:lnTo>
                  <a:lnTo>
                    <a:pt x="786709" y="997335"/>
                  </a:lnTo>
                  <a:lnTo>
                    <a:pt x="734134" y="994463"/>
                  </a:lnTo>
                  <a:lnTo>
                    <a:pt x="682231" y="990819"/>
                  </a:lnTo>
                  <a:lnTo>
                    <a:pt x="628881" y="986322"/>
                  </a:lnTo>
                  <a:lnTo>
                    <a:pt x="575561" y="981460"/>
                  </a:lnTo>
                  <a:lnTo>
                    <a:pt x="522261" y="976352"/>
                  </a:lnTo>
                  <a:lnTo>
                    <a:pt x="415681" y="965874"/>
                  </a:lnTo>
                  <a:lnTo>
                    <a:pt x="362381" y="960742"/>
                  </a:lnTo>
                  <a:lnTo>
                    <a:pt x="309062" y="955841"/>
                  </a:lnTo>
                  <a:lnTo>
                    <a:pt x="280879" y="954513"/>
                  </a:lnTo>
                  <a:lnTo>
                    <a:pt x="252569" y="954382"/>
                  </a:lnTo>
                  <a:lnTo>
                    <a:pt x="224370" y="953743"/>
                  </a:lnTo>
                  <a:lnTo>
                    <a:pt x="196522" y="950890"/>
                  </a:lnTo>
                  <a:lnTo>
                    <a:pt x="160443" y="943823"/>
                  </a:lnTo>
                  <a:lnTo>
                    <a:pt x="124634" y="935116"/>
                  </a:lnTo>
                  <a:lnTo>
                    <a:pt x="88953" y="925646"/>
                  </a:lnTo>
                  <a:lnTo>
                    <a:pt x="53257" y="916293"/>
                  </a:lnTo>
                  <a:lnTo>
                    <a:pt x="46000" y="913737"/>
                  </a:lnTo>
                  <a:lnTo>
                    <a:pt x="38735" y="910602"/>
                  </a:lnTo>
                  <a:lnTo>
                    <a:pt x="31700" y="908267"/>
                  </a:lnTo>
                  <a:lnTo>
                    <a:pt x="25131" y="908108"/>
                  </a:lnTo>
                  <a:lnTo>
                    <a:pt x="0" y="870713"/>
                  </a:lnTo>
                  <a:lnTo>
                    <a:pt x="3209" y="845501"/>
                  </a:lnTo>
                  <a:lnTo>
                    <a:pt x="17669" y="831262"/>
                  </a:lnTo>
                  <a:lnTo>
                    <a:pt x="26287" y="826785"/>
                  </a:lnTo>
                  <a:lnTo>
                    <a:pt x="130116" y="827270"/>
                  </a:lnTo>
                  <a:lnTo>
                    <a:pt x="233945" y="828020"/>
                  </a:lnTo>
                  <a:lnTo>
                    <a:pt x="337770" y="829093"/>
                  </a:lnTo>
                  <a:lnTo>
                    <a:pt x="389680" y="829771"/>
                  </a:lnTo>
                  <a:lnTo>
                    <a:pt x="441589" y="830552"/>
                  </a:lnTo>
                  <a:lnTo>
                    <a:pt x="493495" y="831445"/>
                  </a:lnTo>
                  <a:lnTo>
                    <a:pt x="545398" y="832458"/>
                  </a:lnTo>
                  <a:lnTo>
                    <a:pt x="599915" y="834370"/>
                  </a:lnTo>
                  <a:lnTo>
                    <a:pt x="654411" y="837319"/>
                  </a:lnTo>
                  <a:lnTo>
                    <a:pt x="708898" y="840537"/>
                  </a:lnTo>
                  <a:lnTo>
                    <a:pt x="763388" y="843257"/>
                  </a:lnTo>
                  <a:lnTo>
                    <a:pt x="817895" y="844710"/>
                  </a:lnTo>
                  <a:lnTo>
                    <a:pt x="869514" y="843919"/>
                  </a:lnTo>
                  <a:lnTo>
                    <a:pt x="920886" y="841214"/>
                  </a:lnTo>
                  <a:lnTo>
                    <a:pt x="971736" y="837701"/>
                  </a:lnTo>
                  <a:lnTo>
                    <a:pt x="1021784" y="834485"/>
                  </a:lnTo>
                  <a:lnTo>
                    <a:pt x="981618" y="795628"/>
                  </a:lnTo>
                  <a:lnTo>
                    <a:pt x="903381" y="720318"/>
                  </a:lnTo>
                  <a:lnTo>
                    <a:pt x="865199" y="683446"/>
                  </a:lnTo>
                  <a:lnTo>
                    <a:pt x="827570" y="646819"/>
                  </a:lnTo>
                  <a:lnTo>
                    <a:pt x="790438" y="610227"/>
                  </a:lnTo>
                  <a:lnTo>
                    <a:pt x="753749" y="573462"/>
                  </a:lnTo>
                  <a:lnTo>
                    <a:pt x="720328" y="539608"/>
                  </a:lnTo>
                  <a:lnTo>
                    <a:pt x="687499" y="505182"/>
                  </a:lnTo>
                  <a:lnTo>
                    <a:pt x="656212" y="469514"/>
                  </a:lnTo>
                  <a:lnTo>
                    <a:pt x="627415" y="431931"/>
                  </a:lnTo>
                  <a:lnTo>
                    <a:pt x="602057" y="391763"/>
                  </a:lnTo>
                  <a:lnTo>
                    <a:pt x="581089" y="348339"/>
                  </a:lnTo>
                  <a:lnTo>
                    <a:pt x="565459" y="300987"/>
                  </a:lnTo>
                  <a:lnTo>
                    <a:pt x="565105" y="298189"/>
                  </a:lnTo>
                  <a:lnTo>
                    <a:pt x="565679" y="295377"/>
                  </a:lnTo>
                  <a:lnTo>
                    <a:pt x="574302" y="288995"/>
                  </a:lnTo>
                  <a:lnTo>
                    <a:pt x="625305" y="294777"/>
                  </a:lnTo>
                  <a:lnTo>
                    <a:pt x="668071" y="313461"/>
                  </a:lnTo>
                  <a:lnTo>
                    <a:pt x="705362" y="340418"/>
                  </a:lnTo>
                  <a:lnTo>
                    <a:pt x="739940" y="371018"/>
                  </a:lnTo>
                  <a:lnTo>
                    <a:pt x="774568" y="400633"/>
                  </a:lnTo>
                  <a:lnTo>
                    <a:pt x="813016" y="430987"/>
                  </a:lnTo>
                  <a:lnTo>
                    <a:pt x="851013" y="461932"/>
                  </a:lnTo>
                  <a:lnTo>
                    <a:pt x="888678" y="493303"/>
                  </a:lnTo>
                  <a:lnTo>
                    <a:pt x="926130" y="524937"/>
                  </a:lnTo>
                  <a:lnTo>
                    <a:pt x="963487" y="556669"/>
                  </a:lnTo>
                  <a:lnTo>
                    <a:pt x="1006445" y="595828"/>
                  </a:lnTo>
                  <a:lnTo>
                    <a:pt x="1029552" y="617980"/>
                  </a:lnTo>
                  <a:lnTo>
                    <a:pt x="1055281" y="642435"/>
                  </a:lnTo>
                  <a:lnTo>
                    <a:pt x="1063172" y="537604"/>
                  </a:lnTo>
                  <a:lnTo>
                    <a:pt x="1066732" y="488468"/>
                  </a:lnTo>
                  <a:lnTo>
                    <a:pt x="1069830" y="440249"/>
                  </a:lnTo>
                  <a:lnTo>
                    <a:pt x="1072551" y="390096"/>
                  </a:lnTo>
                  <a:lnTo>
                    <a:pt x="1077351" y="289752"/>
                  </a:lnTo>
                  <a:lnTo>
                    <a:pt x="1079859" y="239587"/>
                  </a:lnTo>
                  <a:lnTo>
                    <a:pt x="1082724" y="189444"/>
                  </a:lnTo>
                  <a:lnTo>
                    <a:pt x="1085265" y="149535"/>
                  </a:lnTo>
                  <a:lnTo>
                    <a:pt x="1088330" y="109636"/>
                  </a:lnTo>
                  <a:lnTo>
                    <a:pt x="1092529" y="69906"/>
                  </a:lnTo>
                  <a:lnTo>
                    <a:pt x="1098472" y="30499"/>
                  </a:lnTo>
                  <a:lnTo>
                    <a:pt x="1138721" y="0"/>
                  </a:lnTo>
                  <a:lnTo>
                    <a:pt x="1158348" y="3942"/>
                  </a:lnTo>
                  <a:lnTo>
                    <a:pt x="1192388" y="76718"/>
                  </a:lnTo>
                  <a:lnTo>
                    <a:pt x="1201297" y="125292"/>
                  </a:lnTo>
                  <a:lnTo>
                    <a:pt x="1207916" y="173990"/>
                  </a:lnTo>
                  <a:lnTo>
                    <a:pt x="1212485" y="222801"/>
                  </a:lnTo>
                  <a:lnTo>
                    <a:pt x="1215242" y="271713"/>
                  </a:lnTo>
                  <a:lnTo>
                    <a:pt x="1216426" y="320715"/>
                  </a:lnTo>
                  <a:lnTo>
                    <a:pt x="1216275" y="369793"/>
                  </a:lnTo>
                  <a:lnTo>
                    <a:pt x="1215027" y="418937"/>
                  </a:lnTo>
                  <a:lnTo>
                    <a:pt x="1212923" y="468135"/>
                  </a:lnTo>
                  <a:lnTo>
                    <a:pt x="1210199" y="517374"/>
                  </a:lnTo>
                  <a:lnTo>
                    <a:pt x="1207096" y="566643"/>
                  </a:lnTo>
                  <a:lnTo>
                    <a:pt x="1206998" y="600603"/>
                  </a:lnTo>
                  <a:lnTo>
                    <a:pt x="1209903" y="634758"/>
                  </a:lnTo>
                  <a:lnTo>
                    <a:pt x="1214008" y="669001"/>
                  </a:lnTo>
                  <a:lnTo>
                    <a:pt x="1217511" y="703227"/>
                  </a:lnTo>
                  <a:lnTo>
                    <a:pt x="1218404" y="717962"/>
                  </a:lnTo>
                  <a:lnTo>
                    <a:pt x="1219007" y="733477"/>
                  </a:lnTo>
                  <a:lnTo>
                    <a:pt x="1220184" y="769822"/>
                  </a:lnTo>
                  <a:lnTo>
                    <a:pt x="1257094" y="741105"/>
                  </a:lnTo>
                  <a:lnTo>
                    <a:pt x="1331214" y="684445"/>
                  </a:lnTo>
                  <a:lnTo>
                    <a:pt x="1367768" y="655727"/>
                  </a:lnTo>
                  <a:lnTo>
                    <a:pt x="1403548" y="626233"/>
                  </a:lnTo>
                  <a:lnTo>
                    <a:pt x="1438226" y="595576"/>
                  </a:lnTo>
                  <a:lnTo>
                    <a:pt x="1474910" y="561179"/>
                  </a:lnTo>
                  <a:lnTo>
                    <a:pt x="1511100" y="526248"/>
                  </a:lnTo>
                  <a:lnTo>
                    <a:pt x="1546913" y="490908"/>
                  </a:lnTo>
                  <a:lnTo>
                    <a:pt x="1582462" y="455282"/>
                  </a:lnTo>
                  <a:lnTo>
                    <a:pt x="1653229" y="383667"/>
                  </a:lnTo>
                  <a:lnTo>
                    <a:pt x="1688678" y="347926"/>
                  </a:lnTo>
                  <a:lnTo>
                    <a:pt x="1724323" y="312394"/>
                  </a:lnTo>
                  <a:lnTo>
                    <a:pt x="1764088" y="285806"/>
                  </a:lnTo>
                  <a:lnTo>
                    <a:pt x="1807160" y="277821"/>
                  </a:lnTo>
                  <a:lnTo>
                    <a:pt x="1848371" y="288138"/>
                  </a:lnTo>
                  <a:lnTo>
                    <a:pt x="1882554" y="316459"/>
                  </a:lnTo>
                  <a:lnTo>
                    <a:pt x="1891445" y="344306"/>
                  </a:lnTo>
                  <a:lnTo>
                    <a:pt x="1886172" y="380161"/>
                  </a:lnTo>
                  <a:lnTo>
                    <a:pt x="1868800" y="416783"/>
                  </a:lnTo>
                  <a:lnTo>
                    <a:pt x="1841395" y="446933"/>
                  </a:lnTo>
                  <a:lnTo>
                    <a:pt x="1755218" y="529173"/>
                  </a:lnTo>
                  <a:lnTo>
                    <a:pt x="1717378" y="564882"/>
                  </a:lnTo>
                  <a:lnTo>
                    <a:pt x="1679370" y="600413"/>
                  </a:lnTo>
                  <a:lnTo>
                    <a:pt x="1641227" y="635801"/>
                  </a:lnTo>
                  <a:lnTo>
                    <a:pt x="1564665" y="706289"/>
                  </a:lnTo>
                  <a:lnTo>
                    <a:pt x="1425817" y="833854"/>
                  </a:lnTo>
                  <a:lnTo>
                    <a:pt x="1474581" y="835125"/>
                  </a:lnTo>
                  <a:lnTo>
                    <a:pt x="1570122" y="837182"/>
                  </a:lnTo>
                  <a:lnTo>
                    <a:pt x="1617113" y="838320"/>
                  </a:lnTo>
                  <a:lnTo>
                    <a:pt x="1663728" y="839765"/>
                  </a:lnTo>
                  <a:lnTo>
                    <a:pt x="1710075" y="841692"/>
                  </a:lnTo>
                  <a:lnTo>
                    <a:pt x="1756261" y="844279"/>
                  </a:lnTo>
                  <a:lnTo>
                    <a:pt x="1810068" y="847917"/>
                  </a:lnTo>
                  <a:lnTo>
                    <a:pt x="1863858" y="851880"/>
                  </a:lnTo>
                  <a:lnTo>
                    <a:pt x="1917629" y="856140"/>
                  </a:lnTo>
                  <a:lnTo>
                    <a:pt x="1971381" y="860671"/>
                  </a:lnTo>
                  <a:lnTo>
                    <a:pt x="2025114" y="865447"/>
                  </a:lnTo>
                  <a:lnTo>
                    <a:pt x="2078827" y="870440"/>
                  </a:lnTo>
                  <a:lnTo>
                    <a:pt x="2132519" y="875625"/>
                  </a:lnTo>
                  <a:lnTo>
                    <a:pt x="2186190" y="880974"/>
                  </a:lnTo>
                  <a:lnTo>
                    <a:pt x="2242378" y="887347"/>
                  </a:lnTo>
                  <a:lnTo>
                    <a:pt x="2298351" y="895137"/>
                  </a:lnTo>
                  <a:lnTo>
                    <a:pt x="2354109" y="904343"/>
                  </a:lnTo>
                  <a:lnTo>
                    <a:pt x="2409651" y="914966"/>
                  </a:lnTo>
                  <a:lnTo>
                    <a:pt x="2459234" y="944528"/>
                  </a:lnTo>
                  <a:lnTo>
                    <a:pt x="2471864" y="1000847"/>
                  </a:lnTo>
                  <a:lnTo>
                    <a:pt x="2466204" y="1027740"/>
                  </a:lnTo>
                  <a:lnTo>
                    <a:pt x="2433647" y="1066071"/>
                  </a:lnTo>
                  <a:lnTo>
                    <a:pt x="2377539" y="1075706"/>
                  </a:lnTo>
                  <a:lnTo>
                    <a:pt x="2358304" y="1075826"/>
                  </a:lnTo>
                  <a:lnTo>
                    <a:pt x="2339089" y="1074933"/>
                  </a:lnTo>
                  <a:lnTo>
                    <a:pt x="2319894" y="1073029"/>
                  </a:lnTo>
                  <a:lnTo>
                    <a:pt x="2272558" y="1070162"/>
                  </a:lnTo>
                  <a:lnTo>
                    <a:pt x="2223511" y="1066088"/>
                  </a:lnTo>
                  <a:lnTo>
                    <a:pt x="2173434" y="1061003"/>
                  </a:lnTo>
                  <a:lnTo>
                    <a:pt x="2123007" y="1055104"/>
                  </a:lnTo>
                  <a:lnTo>
                    <a:pt x="2072910" y="1048588"/>
                  </a:lnTo>
                  <a:lnTo>
                    <a:pt x="2023824" y="1041650"/>
                  </a:lnTo>
                  <a:lnTo>
                    <a:pt x="1969113" y="1033336"/>
                  </a:lnTo>
                  <a:lnTo>
                    <a:pt x="1878201" y="1018337"/>
                  </a:lnTo>
                  <a:lnTo>
                    <a:pt x="1805102" y="1005272"/>
                  </a:lnTo>
                  <a:lnTo>
                    <a:pt x="1756408" y="996041"/>
                  </a:lnTo>
                  <a:lnTo>
                    <a:pt x="1738712" y="992542"/>
                  </a:lnTo>
                  <a:lnTo>
                    <a:pt x="1694473" y="993129"/>
                  </a:lnTo>
                  <a:lnTo>
                    <a:pt x="1650119" y="996894"/>
                  </a:lnTo>
                  <a:lnTo>
                    <a:pt x="1605701" y="1001922"/>
                  </a:lnTo>
                  <a:lnTo>
                    <a:pt x="1561265" y="1006296"/>
                  </a:lnTo>
                  <a:lnTo>
                    <a:pt x="1543144" y="1007265"/>
                  </a:lnTo>
                  <a:lnTo>
                    <a:pt x="1523453" y="1007676"/>
                  </a:lnTo>
                  <a:lnTo>
                    <a:pt x="1500696" y="1007896"/>
                  </a:lnTo>
                  <a:lnTo>
                    <a:pt x="1473377" y="1008293"/>
                  </a:lnTo>
                  <a:lnTo>
                    <a:pt x="1493020" y="1024976"/>
                  </a:lnTo>
                  <a:lnTo>
                    <a:pt x="1509520" y="1039121"/>
                  </a:lnTo>
                  <a:lnTo>
                    <a:pt x="1524091" y="1051352"/>
                  </a:lnTo>
                  <a:lnTo>
                    <a:pt x="1537950" y="1062292"/>
                  </a:lnTo>
                  <a:lnTo>
                    <a:pt x="1578063" y="1092037"/>
                  </a:lnTo>
                  <a:lnTo>
                    <a:pt x="1618452" y="1121447"/>
                  </a:lnTo>
                  <a:lnTo>
                    <a:pt x="1658699" y="1151016"/>
                  </a:lnTo>
                  <a:lnTo>
                    <a:pt x="1698385" y="1181242"/>
                  </a:lnTo>
                  <a:lnTo>
                    <a:pt x="1737092" y="1212619"/>
                  </a:lnTo>
                  <a:lnTo>
                    <a:pt x="1772640" y="1244923"/>
                  </a:lnTo>
                  <a:lnTo>
                    <a:pt x="1806550" y="1279166"/>
                  </a:lnTo>
                  <a:lnTo>
                    <a:pt x="1839781" y="1314224"/>
                  </a:lnTo>
                  <a:lnTo>
                    <a:pt x="1873293" y="1348973"/>
                  </a:lnTo>
                  <a:lnTo>
                    <a:pt x="1880272" y="1355438"/>
                  </a:lnTo>
                  <a:lnTo>
                    <a:pt x="1887537" y="1361546"/>
                  </a:lnTo>
                  <a:lnTo>
                    <a:pt x="1895089" y="1367296"/>
                  </a:lnTo>
                  <a:lnTo>
                    <a:pt x="1902927" y="1372688"/>
                  </a:lnTo>
                  <a:lnTo>
                    <a:pt x="1943435" y="1407324"/>
                  </a:lnTo>
                  <a:lnTo>
                    <a:pt x="1966685" y="1446098"/>
                  </a:lnTo>
                  <a:lnTo>
                    <a:pt x="1973594" y="1491999"/>
                  </a:lnTo>
                  <a:lnTo>
                    <a:pt x="1965076" y="1548019"/>
                  </a:lnTo>
                  <a:lnTo>
                    <a:pt x="1931220" y="1583286"/>
                  </a:lnTo>
                  <a:lnTo>
                    <a:pt x="1895775" y="1585364"/>
                  </a:lnTo>
                  <a:lnTo>
                    <a:pt x="1867094" y="1577060"/>
                  </a:lnTo>
                  <a:lnTo>
                    <a:pt x="1841433" y="1559466"/>
                  </a:lnTo>
                  <a:lnTo>
                    <a:pt x="1779896" y="1499146"/>
                  </a:lnTo>
                  <a:lnTo>
                    <a:pt x="1742608" y="1466670"/>
                  </a:lnTo>
                  <a:lnTo>
                    <a:pt x="1703780" y="1435658"/>
                  </a:lnTo>
                  <a:lnTo>
                    <a:pt x="1664006" y="1405527"/>
                  </a:lnTo>
                  <a:lnTo>
                    <a:pt x="1623881" y="1375691"/>
                  </a:lnTo>
                  <a:lnTo>
                    <a:pt x="1583999" y="1345566"/>
                  </a:lnTo>
                  <a:lnTo>
                    <a:pt x="1544956" y="1314566"/>
                  </a:lnTo>
                  <a:lnTo>
                    <a:pt x="1506155" y="1282094"/>
                  </a:lnTo>
                  <a:lnTo>
                    <a:pt x="1467787" y="1249095"/>
                  </a:lnTo>
                  <a:lnTo>
                    <a:pt x="1429728" y="1215721"/>
                  </a:lnTo>
                  <a:lnTo>
                    <a:pt x="1316164" y="1114869"/>
                  </a:lnTo>
                  <a:lnTo>
                    <a:pt x="1267584" y="1070913"/>
                  </a:lnTo>
                  <a:lnTo>
                    <a:pt x="1214365" y="1021943"/>
                  </a:lnTo>
                  <a:lnTo>
                    <a:pt x="1213394" y="1078075"/>
                  </a:lnTo>
                  <a:lnTo>
                    <a:pt x="1211314" y="1186843"/>
                  </a:lnTo>
                  <a:lnTo>
                    <a:pt x="1210463" y="1239979"/>
                  </a:lnTo>
                  <a:lnTo>
                    <a:pt x="1209908" y="1292614"/>
                  </a:lnTo>
                  <a:lnTo>
                    <a:pt x="1209777" y="1344999"/>
                  </a:lnTo>
                  <a:lnTo>
                    <a:pt x="1211088" y="1400701"/>
                  </a:lnTo>
                  <a:lnTo>
                    <a:pt x="1213641" y="1456469"/>
                  </a:lnTo>
                  <a:lnTo>
                    <a:pt x="1215750" y="1512143"/>
                  </a:lnTo>
                  <a:lnTo>
                    <a:pt x="1215733" y="1567563"/>
                  </a:lnTo>
                  <a:lnTo>
                    <a:pt x="1211907" y="1622567"/>
                  </a:lnTo>
                  <a:lnTo>
                    <a:pt x="1211455" y="1633084"/>
                  </a:lnTo>
                  <a:lnTo>
                    <a:pt x="1211568" y="1643580"/>
                  </a:lnTo>
                  <a:lnTo>
                    <a:pt x="1212245" y="1654054"/>
                  </a:lnTo>
                  <a:lnTo>
                    <a:pt x="1213553" y="1665418"/>
                  </a:lnTo>
                  <a:lnTo>
                    <a:pt x="1214277" y="1673010"/>
                  </a:lnTo>
                  <a:lnTo>
                    <a:pt x="1214670" y="1680611"/>
                  </a:lnTo>
                  <a:lnTo>
                    <a:pt x="1214730" y="1688222"/>
                  </a:lnTo>
                  <a:lnTo>
                    <a:pt x="1212897" y="1732442"/>
                  </a:lnTo>
                  <a:lnTo>
                    <a:pt x="1206775" y="1773286"/>
                  </a:lnTo>
                  <a:lnTo>
                    <a:pt x="1193676" y="1810885"/>
                  </a:lnTo>
                  <a:lnTo>
                    <a:pt x="1171188" y="1837751"/>
                  </a:lnTo>
                  <a:lnTo>
                    <a:pt x="1145586" y="1859651"/>
                  </a:lnTo>
                  <a:lnTo>
                    <a:pt x="1116162" y="1874669"/>
                  </a:lnTo>
                  <a:close/>
                </a:path>
              </a:pathLst>
            </a:custGeom>
            <a:solidFill>
              <a:srgbClr val="FFB61C"/>
            </a:solidFill>
          </p:spPr>
          <p:txBody>
            <a:bodyPr wrap="square" lIns="0" tIns="0" rIns="0" bIns="0" rtlCol="0"/>
            <a:lstStyle/>
            <a:p>
              <a:endParaRPr/>
            </a:p>
          </p:txBody>
        </p:sp>
        <p:sp>
          <p:nvSpPr>
            <p:cNvPr id="13" name="object 13"/>
            <p:cNvSpPr/>
            <p:nvPr/>
          </p:nvSpPr>
          <p:spPr>
            <a:xfrm>
              <a:off x="15510795" y="990411"/>
              <a:ext cx="2204720" cy="1673225"/>
            </a:xfrm>
            <a:custGeom>
              <a:avLst/>
              <a:gdLst/>
              <a:ahLst/>
              <a:cxnLst/>
              <a:rect l="l" t="t" r="r" b="b"/>
              <a:pathLst>
                <a:path w="2204719" h="1673225">
                  <a:moveTo>
                    <a:pt x="995277" y="1671635"/>
                  </a:moveTo>
                  <a:lnTo>
                    <a:pt x="940707" y="1656776"/>
                  </a:lnTo>
                  <a:lnTo>
                    <a:pt x="923071" y="1616084"/>
                  </a:lnTo>
                  <a:lnTo>
                    <a:pt x="918878" y="1566901"/>
                  </a:lnTo>
                  <a:lnTo>
                    <a:pt x="917806" y="1514308"/>
                  </a:lnTo>
                  <a:lnTo>
                    <a:pt x="916922" y="1461712"/>
                  </a:lnTo>
                  <a:lnTo>
                    <a:pt x="916224" y="1409112"/>
                  </a:lnTo>
                  <a:lnTo>
                    <a:pt x="915714" y="1356509"/>
                  </a:lnTo>
                  <a:lnTo>
                    <a:pt x="915391" y="1303902"/>
                  </a:lnTo>
                  <a:lnTo>
                    <a:pt x="915255" y="1251292"/>
                  </a:lnTo>
                  <a:lnTo>
                    <a:pt x="915306" y="1198679"/>
                  </a:lnTo>
                  <a:lnTo>
                    <a:pt x="915544" y="1146062"/>
                  </a:lnTo>
                  <a:lnTo>
                    <a:pt x="917085" y="1118529"/>
                  </a:lnTo>
                  <a:lnTo>
                    <a:pt x="920662" y="1091005"/>
                  </a:lnTo>
                  <a:lnTo>
                    <a:pt x="925112" y="1063488"/>
                  </a:lnTo>
                  <a:lnTo>
                    <a:pt x="929274" y="1035974"/>
                  </a:lnTo>
                  <a:lnTo>
                    <a:pt x="916866" y="1029124"/>
                  </a:lnTo>
                  <a:lnTo>
                    <a:pt x="880782" y="1058155"/>
                  </a:lnTo>
                  <a:lnTo>
                    <a:pt x="844783" y="1087297"/>
                  </a:lnTo>
                  <a:lnTo>
                    <a:pt x="808721" y="1116358"/>
                  </a:lnTo>
                  <a:lnTo>
                    <a:pt x="772450" y="1145143"/>
                  </a:lnTo>
                  <a:lnTo>
                    <a:pt x="735823" y="1173459"/>
                  </a:lnTo>
                  <a:lnTo>
                    <a:pt x="650191" y="1238614"/>
                  </a:lnTo>
                  <a:lnTo>
                    <a:pt x="607308" y="1271109"/>
                  </a:lnTo>
                  <a:lnTo>
                    <a:pt x="564312" y="1303448"/>
                  </a:lnTo>
                  <a:lnTo>
                    <a:pt x="521150" y="1335553"/>
                  </a:lnTo>
                  <a:lnTo>
                    <a:pt x="477770" y="1367348"/>
                  </a:lnTo>
                  <a:lnTo>
                    <a:pt x="434121" y="1398755"/>
                  </a:lnTo>
                  <a:lnTo>
                    <a:pt x="390151" y="1429698"/>
                  </a:lnTo>
                  <a:lnTo>
                    <a:pt x="344700" y="1460878"/>
                  </a:lnTo>
                  <a:lnTo>
                    <a:pt x="310036" y="1467845"/>
                  </a:lnTo>
                  <a:lnTo>
                    <a:pt x="287935" y="1462960"/>
                  </a:lnTo>
                  <a:lnTo>
                    <a:pt x="280174" y="1458585"/>
                  </a:lnTo>
                  <a:lnTo>
                    <a:pt x="268077" y="1439093"/>
                  </a:lnTo>
                  <a:lnTo>
                    <a:pt x="274582" y="1424703"/>
                  </a:lnTo>
                  <a:lnTo>
                    <a:pt x="280761" y="1409958"/>
                  </a:lnTo>
                  <a:lnTo>
                    <a:pt x="333155" y="1351948"/>
                  </a:lnTo>
                  <a:lnTo>
                    <a:pt x="369449" y="1319353"/>
                  </a:lnTo>
                  <a:lnTo>
                    <a:pt x="405903" y="1286932"/>
                  </a:lnTo>
                  <a:lnTo>
                    <a:pt x="552253" y="1157839"/>
                  </a:lnTo>
                  <a:lnTo>
                    <a:pt x="703179" y="1023659"/>
                  </a:lnTo>
                  <a:lnTo>
                    <a:pt x="741011" y="990228"/>
                  </a:lnTo>
                  <a:lnTo>
                    <a:pt x="766434" y="968097"/>
                  </a:lnTo>
                  <a:lnTo>
                    <a:pt x="792793" y="945531"/>
                  </a:lnTo>
                  <a:lnTo>
                    <a:pt x="850895" y="896053"/>
                  </a:lnTo>
                  <a:lnTo>
                    <a:pt x="799125" y="893649"/>
                  </a:lnTo>
                  <a:lnTo>
                    <a:pt x="749500" y="891510"/>
                  </a:lnTo>
                  <a:lnTo>
                    <a:pt x="701505" y="889319"/>
                  </a:lnTo>
                  <a:lnTo>
                    <a:pt x="654625" y="886758"/>
                  </a:lnTo>
                  <a:lnTo>
                    <a:pt x="608343" y="883509"/>
                  </a:lnTo>
                  <a:lnTo>
                    <a:pt x="560771" y="879499"/>
                  </a:lnTo>
                  <a:lnTo>
                    <a:pt x="513226" y="875164"/>
                  </a:lnTo>
                  <a:lnTo>
                    <a:pt x="465698" y="870609"/>
                  </a:lnTo>
                  <a:lnTo>
                    <a:pt x="370661" y="861266"/>
                  </a:lnTo>
                  <a:lnTo>
                    <a:pt x="323134" y="856690"/>
                  </a:lnTo>
                  <a:lnTo>
                    <a:pt x="275589" y="852320"/>
                  </a:lnTo>
                  <a:lnTo>
                    <a:pt x="250459" y="851136"/>
                  </a:lnTo>
                  <a:lnTo>
                    <a:pt x="225214" y="851019"/>
                  </a:lnTo>
                  <a:lnTo>
                    <a:pt x="200069" y="850448"/>
                  </a:lnTo>
                  <a:lnTo>
                    <a:pt x="175238" y="847904"/>
                  </a:lnTo>
                  <a:lnTo>
                    <a:pt x="143066" y="841604"/>
                  </a:lnTo>
                  <a:lnTo>
                    <a:pt x="111136" y="833839"/>
                  </a:lnTo>
                  <a:lnTo>
                    <a:pt x="79319" y="825395"/>
                  </a:lnTo>
                  <a:lnTo>
                    <a:pt x="47489" y="817055"/>
                  </a:lnTo>
                  <a:lnTo>
                    <a:pt x="41018" y="814776"/>
                  </a:lnTo>
                  <a:lnTo>
                    <a:pt x="34540" y="811981"/>
                  </a:lnTo>
                  <a:lnTo>
                    <a:pt x="28267" y="809898"/>
                  </a:lnTo>
                  <a:lnTo>
                    <a:pt x="22409" y="809756"/>
                  </a:lnTo>
                  <a:lnTo>
                    <a:pt x="0" y="776411"/>
                  </a:lnTo>
                  <a:lnTo>
                    <a:pt x="2862" y="753930"/>
                  </a:lnTo>
                  <a:lnTo>
                    <a:pt x="15756" y="741233"/>
                  </a:lnTo>
                  <a:lnTo>
                    <a:pt x="23440" y="737241"/>
                  </a:lnTo>
                  <a:lnTo>
                    <a:pt x="126311" y="737735"/>
                  </a:lnTo>
                  <a:lnTo>
                    <a:pt x="229181" y="738528"/>
                  </a:lnTo>
                  <a:lnTo>
                    <a:pt x="280615" y="739059"/>
                  </a:lnTo>
                  <a:lnTo>
                    <a:pt x="332047" y="739692"/>
                  </a:lnTo>
                  <a:lnTo>
                    <a:pt x="383477" y="740437"/>
                  </a:lnTo>
                  <a:lnTo>
                    <a:pt x="434905" y="741303"/>
                  </a:lnTo>
                  <a:lnTo>
                    <a:pt x="486329" y="742299"/>
                  </a:lnTo>
                  <a:lnTo>
                    <a:pt x="534941" y="744004"/>
                  </a:lnTo>
                  <a:lnTo>
                    <a:pt x="583535" y="746634"/>
                  </a:lnTo>
                  <a:lnTo>
                    <a:pt x="632121" y="749504"/>
                  </a:lnTo>
                  <a:lnTo>
                    <a:pt x="680710" y="751929"/>
                  </a:lnTo>
                  <a:lnTo>
                    <a:pt x="729314" y="753224"/>
                  </a:lnTo>
                  <a:lnTo>
                    <a:pt x="775342" y="752519"/>
                  </a:lnTo>
                  <a:lnTo>
                    <a:pt x="821151" y="750107"/>
                  </a:lnTo>
                  <a:lnTo>
                    <a:pt x="866493" y="746975"/>
                  </a:lnTo>
                  <a:lnTo>
                    <a:pt x="911121" y="744107"/>
                  </a:lnTo>
                  <a:lnTo>
                    <a:pt x="875305" y="709459"/>
                  </a:lnTo>
                  <a:lnTo>
                    <a:pt x="805541" y="642305"/>
                  </a:lnTo>
                  <a:lnTo>
                    <a:pt x="771495" y="609426"/>
                  </a:lnTo>
                  <a:lnTo>
                    <a:pt x="737941" y="576766"/>
                  </a:lnTo>
                  <a:lnTo>
                    <a:pt x="704831" y="544137"/>
                  </a:lnTo>
                  <a:lnTo>
                    <a:pt x="672115" y="511354"/>
                  </a:lnTo>
                  <a:lnTo>
                    <a:pt x="637375" y="476101"/>
                  </a:lnTo>
                  <a:lnTo>
                    <a:pt x="603546" y="440020"/>
                  </a:lnTo>
                  <a:lnTo>
                    <a:pt x="571972" y="402158"/>
                  </a:lnTo>
                  <a:lnTo>
                    <a:pt x="543996" y="361566"/>
                  </a:lnTo>
                  <a:lnTo>
                    <a:pt x="520963" y="317293"/>
                  </a:lnTo>
                  <a:lnTo>
                    <a:pt x="504217" y="268389"/>
                  </a:lnTo>
                  <a:lnTo>
                    <a:pt x="503902" y="265894"/>
                  </a:lnTo>
                  <a:lnTo>
                    <a:pt x="504414" y="263386"/>
                  </a:lnTo>
                  <a:lnTo>
                    <a:pt x="512102" y="257696"/>
                  </a:lnTo>
                  <a:lnTo>
                    <a:pt x="567708" y="266099"/>
                  </a:lnTo>
                  <a:lnTo>
                    <a:pt x="612799" y="290866"/>
                  </a:lnTo>
                  <a:lnTo>
                    <a:pt x="652185" y="323935"/>
                  </a:lnTo>
                  <a:lnTo>
                    <a:pt x="690679" y="357243"/>
                  </a:lnTo>
                  <a:lnTo>
                    <a:pt x="733467" y="391164"/>
                  </a:lnTo>
                  <a:lnTo>
                    <a:pt x="775668" y="425851"/>
                  </a:lnTo>
                  <a:lnTo>
                    <a:pt x="817490" y="461019"/>
                  </a:lnTo>
                  <a:lnTo>
                    <a:pt x="859137" y="496380"/>
                  </a:lnTo>
                  <a:lnTo>
                    <a:pt x="897443" y="531297"/>
                  </a:lnTo>
                  <a:lnTo>
                    <a:pt x="918048" y="551050"/>
                  </a:lnTo>
                  <a:lnTo>
                    <a:pt x="940990" y="572857"/>
                  </a:lnTo>
                  <a:lnTo>
                    <a:pt x="948026" y="479379"/>
                  </a:lnTo>
                  <a:lnTo>
                    <a:pt x="951201" y="435565"/>
                  </a:lnTo>
                  <a:lnTo>
                    <a:pt x="953963" y="392568"/>
                  </a:lnTo>
                  <a:lnTo>
                    <a:pt x="956948" y="336664"/>
                  </a:lnTo>
                  <a:lnTo>
                    <a:pt x="962324" y="224820"/>
                  </a:lnTo>
                  <a:lnTo>
                    <a:pt x="965461" y="168926"/>
                  </a:lnTo>
                  <a:lnTo>
                    <a:pt x="970459" y="97762"/>
                  </a:lnTo>
                  <a:lnTo>
                    <a:pt x="979503" y="27196"/>
                  </a:lnTo>
                  <a:lnTo>
                    <a:pt x="1015393" y="0"/>
                  </a:lnTo>
                  <a:lnTo>
                    <a:pt x="1032895" y="3515"/>
                  </a:lnTo>
                  <a:lnTo>
                    <a:pt x="1064140" y="72735"/>
                  </a:lnTo>
                  <a:lnTo>
                    <a:pt x="1072528" y="120398"/>
                  </a:lnTo>
                  <a:lnTo>
                    <a:pt x="1078499" y="168193"/>
                  </a:lnTo>
                  <a:lnTo>
                    <a:pt x="1082334" y="216106"/>
                  </a:lnTo>
                  <a:lnTo>
                    <a:pt x="1084316" y="264123"/>
                  </a:lnTo>
                  <a:lnTo>
                    <a:pt x="1084730" y="312230"/>
                  </a:lnTo>
                  <a:lnTo>
                    <a:pt x="1083859" y="360413"/>
                  </a:lnTo>
                  <a:lnTo>
                    <a:pt x="1081985" y="408657"/>
                  </a:lnTo>
                  <a:lnTo>
                    <a:pt x="1079392" y="456948"/>
                  </a:lnTo>
                  <a:lnTo>
                    <a:pt x="1076363" y="505273"/>
                  </a:lnTo>
                  <a:lnTo>
                    <a:pt x="1076275" y="535555"/>
                  </a:lnTo>
                  <a:lnTo>
                    <a:pt x="1078865" y="566011"/>
                  </a:lnTo>
                  <a:lnTo>
                    <a:pt x="1082526" y="596545"/>
                  </a:lnTo>
                  <a:lnTo>
                    <a:pt x="1085649" y="627065"/>
                  </a:lnTo>
                  <a:lnTo>
                    <a:pt x="1086446" y="640204"/>
                  </a:lnTo>
                  <a:lnTo>
                    <a:pt x="1086983" y="654039"/>
                  </a:lnTo>
                  <a:lnTo>
                    <a:pt x="1088033" y="686447"/>
                  </a:lnTo>
                  <a:lnTo>
                    <a:pt x="1127560" y="655772"/>
                  </a:lnTo>
                  <a:lnTo>
                    <a:pt x="1167271" y="625494"/>
                  </a:lnTo>
                  <a:lnTo>
                    <a:pt x="1206662" y="595016"/>
                  </a:lnTo>
                  <a:lnTo>
                    <a:pt x="1245226" y="563742"/>
                  </a:lnTo>
                  <a:lnTo>
                    <a:pt x="1282460" y="531073"/>
                  </a:lnTo>
                  <a:lnTo>
                    <a:pt x="1319806" y="495978"/>
                  </a:lnTo>
                  <a:lnTo>
                    <a:pt x="1356596" y="460282"/>
                  </a:lnTo>
                  <a:lnTo>
                    <a:pt x="1392984" y="424151"/>
                  </a:lnTo>
                  <a:lnTo>
                    <a:pt x="1429123" y="387748"/>
                  </a:lnTo>
                  <a:lnTo>
                    <a:pt x="1501263" y="314788"/>
                  </a:lnTo>
                  <a:lnTo>
                    <a:pt x="1537572" y="278560"/>
                  </a:lnTo>
                  <a:lnTo>
                    <a:pt x="1573030" y="254852"/>
                  </a:lnTo>
                  <a:lnTo>
                    <a:pt x="1611437" y="247732"/>
                  </a:lnTo>
                  <a:lnTo>
                    <a:pt x="1648185" y="256931"/>
                  </a:lnTo>
                  <a:lnTo>
                    <a:pt x="1678666" y="282185"/>
                  </a:lnTo>
                  <a:lnTo>
                    <a:pt x="1686594" y="307016"/>
                  </a:lnTo>
                  <a:lnTo>
                    <a:pt x="1681892" y="338988"/>
                  </a:lnTo>
                  <a:lnTo>
                    <a:pt x="1641965" y="398528"/>
                  </a:lnTo>
                  <a:lnTo>
                    <a:pt x="1565121" y="471861"/>
                  </a:lnTo>
                  <a:lnTo>
                    <a:pt x="1526546" y="508238"/>
                  </a:lnTo>
                  <a:lnTo>
                    <a:pt x="1487781" y="544413"/>
                  </a:lnTo>
                  <a:lnTo>
                    <a:pt x="1448869" y="580434"/>
                  </a:lnTo>
                  <a:lnTo>
                    <a:pt x="1271395" y="743544"/>
                  </a:lnTo>
                  <a:lnTo>
                    <a:pt x="1322062" y="744843"/>
                  </a:lnTo>
                  <a:lnTo>
                    <a:pt x="1421070" y="746995"/>
                  </a:lnTo>
                  <a:lnTo>
                    <a:pt x="1469715" y="748345"/>
                  </a:lnTo>
                  <a:lnTo>
                    <a:pt x="1517992" y="750211"/>
                  </a:lnTo>
                  <a:lnTo>
                    <a:pt x="1566051" y="752840"/>
                  </a:lnTo>
                  <a:lnTo>
                    <a:pt x="1614031" y="756084"/>
                  </a:lnTo>
                  <a:lnTo>
                    <a:pt x="1661994" y="759618"/>
                  </a:lnTo>
                  <a:lnTo>
                    <a:pt x="1709942" y="763417"/>
                  </a:lnTo>
                  <a:lnTo>
                    <a:pt x="1757873" y="767457"/>
                  </a:lnTo>
                  <a:lnTo>
                    <a:pt x="1805786" y="771715"/>
                  </a:lnTo>
                  <a:lnTo>
                    <a:pt x="1853682" y="776168"/>
                  </a:lnTo>
                  <a:lnTo>
                    <a:pt x="1901559" y="780791"/>
                  </a:lnTo>
                  <a:lnTo>
                    <a:pt x="1949417" y="785561"/>
                  </a:lnTo>
                  <a:lnTo>
                    <a:pt x="1999520" y="791244"/>
                  </a:lnTo>
                  <a:lnTo>
                    <a:pt x="2049431" y="798190"/>
                  </a:lnTo>
                  <a:lnTo>
                    <a:pt x="2099150" y="806399"/>
                  </a:lnTo>
                  <a:lnTo>
                    <a:pt x="2148676" y="815872"/>
                  </a:lnTo>
                  <a:lnTo>
                    <a:pt x="2192889" y="842232"/>
                  </a:lnTo>
                  <a:lnTo>
                    <a:pt x="2204151" y="892451"/>
                  </a:lnTo>
                  <a:lnTo>
                    <a:pt x="2199105" y="916431"/>
                  </a:lnTo>
                  <a:lnTo>
                    <a:pt x="2170074" y="950611"/>
                  </a:lnTo>
                  <a:lnTo>
                    <a:pt x="2120043" y="959202"/>
                  </a:lnTo>
                  <a:lnTo>
                    <a:pt x="2102890" y="959309"/>
                  </a:lnTo>
                  <a:lnTo>
                    <a:pt x="2085756" y="958514"/>
                  </a:lnTo>
                  <a:lnTo>
                    <a:pt x="2068640" y="956815"/>
                  </a:lnTo>
                  <a:lnTo>
                    <a:pt x="2019231" y="953723"/>
                  </a:lnTo>
                  <a:lnTo>
                    <a:pt x="1967883" y="949206"/>
                  </a:lnTo>
                  <a:lnTo>
                    <a:pt x="1915561" y="943542"/>
                  </a:lnTo>
                  <a:lnTo>
                    <a:pt x="1863226" y="937009"/>
                  </a:lnTo>
                  <a:lnTo>
                    <a:pt x="1811843" y="929885"/>
                  </a:lnTo>
                  <a:lnTo>
                    <a:pt x="1755850" y="921422"/>
                  </a:lnTo>
                  <a:lnTo>
                    <a:pt x="1674785" y="908047"/>
                  </a:lnTo>
                  <a:lnTo>
                    <a:pt x="1609603" y="896397"/>
                  </a:lnTo>
                  <a:lnTo>
                    <a:pt x="1566182" y="888166"/>
                  </a:lnTo>
                  <a:lnTo>
                    <a:pt x="1550403" y="885046"/>
                  </a:lnTo>
                  <a:lnTo>
                    <a:pt x="1510954" y="885569"/>
                  </a:lnTo>
                  <a:lnTo>
                    <a:pt x="1471405" y="888927"/>
                  </a:lnTo>
                  <a:lnTo>
                    <a:pt x="1431797" y="893410"/>
                  </a:lnTo>
                  <a:lnTo>
                    <a:pt x="1392173" y="897310"/>
                  </a:lnTo>
                  <a:lnTo>
                    <a:pt x="1376015" y="898174"/>
                  </a:lnTo>
                  <a:lnTo>
                    <a:pt x="1358457" y="898541"/>
                  </a:lnTo>
                  <a:lnTo>
                    <a:pt x="1338165" y="898737"/>
                  </a:lnTo>
                  <a:lnTo>
                    <a:pt x="1313804" y="899091"/>
                  </a:lnTo>
                  <a:lnTo>
                    <a:pt x="1331320" y="913967"/>
                  </a:lnTo>
                  <a:lnTo>
                    <a:pt x="1346033" y="926580"/>
                  </a:lnTo>
                  <a:lnTo>
                    <a:pt x="1359026" y="937486"/>
                  </a:lnTo>
                  <a:lnTo>
                    <a:pt x="1371384" y="947242"/>
                  </a:lnTo>
                  <a:lnTo>
                    <a:pt x="1416148" y="980332"/>
                  </a:lnTo>
                  <a:lnTo>
                    <a:pt x="1461150" y="1013127"/>
                  </a:lnTo>
                  <a:lnTo>
                    <a:pt x="1505663" y="1046492"/>
                  </a:lnTo>
                  <a:lnTo>
                    <a:pt x="1548958" y="1081288"/>
                  </a:lnTo>
                  <a:lnTo>
                    <a:pt x="1580656" y="1110093"/>
                  </a:lnTo>
                  <a:lnTo>
                    <a:pt x="1610893" y="1140627"/>
                  </a:lnTo>
                  <a:lnTo>
                    <a:pt x="1640525" y="1171888"/>
                  </a:lnTo>
                  <a:lnTo>
                    <a:pt x="1670408" y="1202874"/>
                  </a:lnTo>
                  <a:lnTo>
                    <a:pt x="1676631" y="1208639"/>
                  </a:lnTo>
                  <a:lnTo>
                    <a:pt x="1683110" y="1214085"/>
                  </a:lnTo>
                  <a:lnTo>
                    <a:pt x="1689843" y="1219212"/>
                  </a:lnTo>
                  <a:lnTo>
                    <a:pt x="1696833" y="1224020"/>
                  </a:lnTo>
                  <a:lnTo>
                    <a:pt x="1732953" y="1254905"/>
                  </a:lnTo>
                  <a:lnTo>
                    <a:pt x="1753685" y="1289480"/>
                  </a:lnTo>
                  <a:lnTo>
                    <a:pt x="1759846" y="1330410"/>
                  </a:lnTo>
                  <a:lnTo>
                    <a:pt x="1752250" y="1380362"/>
                  </a:lnTo>
                  <a:lnTo>
                    <a:pt x="1722061" y="1411810"/>
                  </a:lnTo>
                  <a:lnTo>
                    <a:pt x="1690455" y="1413663"/>
                  </a:lnTo>
                  <a:lnTo>
                    <a:pt x="1664880" y="1406258"/>
                  </a:lnTo>
                  <a:lnTo>
                    <a:pt x="1641999" y="1390570"/>
                  </a:lnTo>
                  <a:lnTo>
                    <a:pt x="1618472" y="1367570"/>
                  </a:lnTo>
                  <a:lnTo>
                    <a:pt x="1581702" y="1331843"/>
                  </a:lnTo>
                  <a:lnTo>
                    <a:pt x="1542462" y="1298486"/>
                  </a:lnTo>
                  <a:lnTo>
                    <a:pt x="1501593" y="1266671"/>
                  </a:lnTo>
                  <a:lnTo>
                    <a:pt x="1459936" y="1235569"/>
                  </a:lnTo>
                  <a:lnTo>
                    <a:pt x="1418335" y="1204353"/>
                  </a:lnTo>
                  <a:lnTo>
                    <a:pt x="1377631" y="1172193"/>
                  </a:lnTo>
                  <a:lnTo>
                    <a:pt x="1336163" y="1137386"/>
                  </a:lnTo>
                  <a:lnTo>
                    <a:pt x="1295218" y="1101942"/>
                  </a:lnTo>
                  <a:lnTo>
                    <a:pt x="1254607" y="1066094"/>
                  </a:lnTo>
                  <a:lnTo>
                    <a:pt x="1173618" y="994125"/>
                  </a:lnTo>
                  <a:lnTo>
                    <a:pt x="1130300" y="954929"/>
                  </a:lnTo>
                  <a:lnTo>
                    <a:pt x="1082844" y="911263"/>
                  </a:lnTo>
                  <a:lnTo>
                    <a:pt x="1081978" y="961315"/>
                  </a:lnTo>
                  <a:lnTo>
                    <a:pt x="1080124" y="1058303"/>
                  </a:lnTo>
                  <a:lnTo>
                    <a:pt x="1079365" y="1105684"/>
                  </a:lnTo>
                  <a:lnTo>
                    <a:pt x="1078870" y="1152619"/>
                  </a:lnTo>
                  <a:lnTo>
                    <a:pt x="1078753" y="1199330"/>
                  </a:lnTo>
                  <a:lnTo>
                    <a:pt x="1079923" y="1248999"/>
                  </a:lnTo>
                  <a:lnTo>
                    <a:pt x="1082198" y="1298728"/>
                  </a:lnTo>
                  <a:lnTo>
                    <a:pt x="1084079" y="1348372"/>
                  </a:lnTo>
                  <a:lnTo>
                    <a:pt x="1084064" y="1397790"/>
                  </a:lnTo>
                  <a:lnTo>
                    <a:pt x="1080652" y="1446837"/>
                  </a:lnTo>
                  <a:lnTo>
                    <a:pt x="1080250" y="1456215"/>
                  </a:lnTo>
                  <a:lnTo>
                    <a:pt x="1080350" y="1465573"/>
                  </a:lnTo>
                  <a:lnTo>
                    <a:pt x="1080954" y="1474913"/>
                  </a:lnTo>
                  <a:lnTo>
                    <a:pt x="1082120" y="1485047"/>
                  </a:lnTo>
                  <a:lnTo>
                    <a:pt x="1082766" y="1491816"/>
                  </a:lnTo>
                  <a:lnTo>
                    <a:pt x="1083116" y="1498594"/>
                  </a:lnTo>
                  <a:lnTo>
                    <a:pt x="1083170" y="1505381"/>
                  </a:lnTo>
                  <a:lnTo>
                    <a:pt x="1081536" y="1544812"/>
                  </a:lnTo>
                  <a:lnTo>
                    <a:pt x="1076076" y="1581232"/>
                  </a:lnTo>
                  <a:lnTo>
                    <a:pt x="1064396" y="1614759"/>
                  </a:lnTo>
                  <a:lnTo>
                    <a:pt x="1044343" y="1638716"/>
                  </a:lnTo>
                  <a:lnTo>
                    <a:pt x="1021514" y="1658243"/>
                  </a:lnTo>
                  <a:lnTo>
                    <a:pt x="995277" y="1671635"/>
                  </a:lnTo>
                  <a:close/>
                </a:path>
              </a:pathLst>
            </a:custGeom>
            <a:solidFill>
              <a:srgbClr val="F4DFA6"/>
            </a:solidFill>
          </p:spPr>
          <p:txBody>
            <a:bodyPr wrap="square" lIns="0" tIns="0" rIns="0" bIns="0" rtlCol="0"/>
            <a:lstStyle/>
            <a:p>
              <a:endParaRPr/>
            </a:p>
          </p:txBody>
        </p:sp>
      </p:grpSp>
      <p:sp>
        <p:nvSpPr>
          <p:cNvPr id="15" name="Rectangle: Rounded Corners 14">
            <a:extLst>
              <a:ext uri="{FF2B5EF4-FFF2-40B4-BE49-F238E27FC236}">
                <a16:creationId xmlns:a16="http://schemas.microsoft.com/office/drawing/2014/main" id="{5A997E8F-92F8-2D92-EF66-5E57CB0521A5}"/>
              </a:ext>
            </a:extLst>
          </p:cNvPr>
          <p:cNvSpPr/>
          <p:nvPr/>
        </p:nvSpPr>
        <p:spPr>
          <a:xfrm>
            <a:off x="3444158" y="2127250"/>
            <a:ext cx="11658600" cy="7664450"/>
          </a:xfrm>
          <a:prstGeom prst="roundRect">
            <a:avLst/>
          </a:prstGeom>
          <a:solidFill>
            <a:srgbClr val="FF9933"/>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just"/>
            <a:r>
              <a:rPr lang="en-US" sz="2800" dirty="0">
                <a:latin typeface="Verdana" panose="020B0604030504040204" pitchFamily="34" charset="0"/>
                <a:ea typeface="Verdana" panose="020B0604030504040204" pitchFamily="34" charset="0"/>
              </a:rPr>
              <a:t>Mr. Neil Milano’s pizza shop has processed </a:t>
            </a:r>
            <a:r>
              <a:rPr lang="en-US" sz="2800" b="1" dirty="0">
                <a:latin typeface="Verdana" panose="020B0604030504040204" pitchFamily="34" charset="0"/>
                <a:ea typeface="Verdana" panose="020B0604030504040204" pitchFamily="34" charset="0"/>
              </a:rPr>
              <a:t>21,350 orders</a:t>
            </a:r>
            <a:r>
              <a:rPr lang="en-US" sz="2800" dirty="0">
                <a:latin typeface="Verdana" panose="020B0604030504040204" pitchFamily="34" charset="0"/>
                <a:ea typeface="Verdana" panose="020B0604030504040204" pitchFamily="34" charset="0"/>
              </a:rPr>
              <a:t> with total revenue of </a:t>
            </a:r>
            <a:r>
              <a:rPr lang="en-US" sz="2800" b="1" dirty="0">
                <a:latin typeface="Verdana" panose="020B0604030504040204" pitchFamily="34" charset="0"/>
                <a:ea typeface="Verdana" panose="020B0604030504040204" pitchFamily="34" charset="0"/>
              </a:rPr>
              <a:t>$817,860.05</a:t>
            </a:r>
            <a:r>
              <a:rPr lang="en-US" sz="2800" dirty="0">
                <a:latin typeface="Verdana" panose="020B0604030504040204" pitchFamily="34" charset="0"/>
                <a:ea typeface="Verdana" panose="020B0604030504040204" pitchFamily="34" charset="0"/>
              </a:rPr>
              <a:t>. The most common pizza size is </a:t>
            </a:r>
            <a:r>
              <a:rPr lang="en-US" sz="2800" b="1" dirty="0">
                <a:latin typeface="Verdana" panose="020B0604030504040204" pitchFamily="34" charset="0"/>
                <a:ea typeface="Verdana" panose="020B0604030504040204" pitchFamily="34" charset="0"/>
              </a:rPr>
              <a:t>Large (L)</a:t>
            </a:r>
            <a:r>
              <a:rPr lang="en-US" sz="2800" dirty="0">
                <a:latin typeface="Verdana" panose="020B0604030504040204" pitchFamily="34" charset="0"/>
                <a:ea typeface="Verdana" panose="020B0604030504040204" pitchFamily="34" charset="0"/>
              </a:rPr>
              <a:t>, ordered </a:t>
            </a:r>
            <a:r>
              <a:rPr lang="en-US" sz="2800" b="1" dirty="0">
                <a:latin typeface="Verdana" panose="020B0604030504040204" pitchFamily="34" charset="0"/>
                <a:ea typeface="Verdana" panose="020B0604030504040204" pitchFamily="34" charset="0"/>
              </a:rPr>
              <a:t>18,526 times</a:t>
            </a:r>
            <a:r>
              <a:rPr lang="en-US" sz="2800" dirty="0">
                <a:latin typeface="Verdana" panose="020B0604030504040204" pitchFamily="34" charset="0"/>
                <a:ea typeface="Verdana" panose="020B0604030504040204" pitchFamily="34" charset="0"/>
              </a:rPr>
              <a:t>, and the highest-priced pizza is </a:t>
            </a:r>
            <a:r>
              <a:rPr lang="en-US" sz="2800" b="1" dirty="0">
                <a:latin typeface="Verdana" panose="020B0604030504040204" pitchFamily="34" charset="0"/>
                <a:ea typeface="Verdana" panose="020B0604030504040204" pitchFamily="34" charset="0"/>
              </a:rPr>
              <a:t>The Greek XXL</a:t>
            </a:r>
            <a:r>
              <a:rPr lang="en-US" sz="2800" dirty="0">
                <a:latin typeface="Verdana" panose="020B0604030504040204" pitchFamily="34" charset="0"/>
                <a:ea typeface="Verdana" panose="020B0604030504040204" pitchFamily="34" charset="0"/>
              </a:rPr>
              <a:t> at </a:t>
            </a:r>
            <a:r>
              <a:rPr lang="en-US" sz="2800" b="1" dirty="0">
                <a:latin typeface="Verdana" panose="020B0604030504040204" pitchFamily="34" charset="0"/>
                <a:ea typeface="Verdana" panose="020B0604030504040204" pitchFamily="34" charset="0"/>
              </a:rPr>
              <a:t>$35.95</a:t>
            </a:r>
            <a:r>
              <a:rPr lang="en-US" sz="2800" dirty="0">
                <a:latin typeface="Verdana" panose="020B0604030504040204" pitchFamily="34" charset="0"/>
                <a:ea typeface="Verdana" panose="020B0604030504040204" pitchFamily="34" charset="0"/>
              </a:rPr>
              <a:t>. Top 5 frequent pizzas include </a:t>
            </a:r>
            <a:r>
              <a:rPr lang="en-US" sz="2800" b="1" dirty="0">
                <a:latin typeface="Verdana" panose="020B0604030504040204" pitchFamily="34" charset="0"/>
                <a:ea typeface="Verdana" panose="020B0604030504040204" pitchFamily="34" charset="0"/>
              </a:rPr>
              <a:t>The Classic Deluxe</a:t>
            </a:r>
            <a:r>
              <a:rPr lang="en-US" sz="2800" dirty="0">
                <a:latin typeface="Verdana" panose="020B0604030504040204" pitchFamily="34" charset="0"/>
                <a:ea typeface="Verdana" panose="020B0604030504040204" pitchFamily="34" charset="0"/>
              </a:rPr>
              <a:t> and </a:t>
            </a:r>
            <a:r>
              <a:rPr lang="en-US" sz="2800" b="1" dirty="0">
                <a:latin typeface="Verdana" panose="020B0604030504040204" pitchFamily="34" charset="0"/>
                <a:ea typeface="Verdana" panose="020B0604030504040204" pitchFamily="34" charset="0"/>
              </a:rPr>
              <a:t>The Barbecue Chicken Pizza</a:t>
            </a:r>
            <a:r>
              <a:rPr lang="en-US" sz="2800" dirty="0">
                <a:latin typeface="Verdana" panose="020B0604030504040204" pitchFamily="34" charset="0"/>
                <a:ea typeface="Verdana" panose="020B0604030504040204" pitchFamily="34" charset="0"/>
              </a:rPr>
              <a:t>. Classic pizzas contribute the most sales, followed by Supreme, Chicken, and Veggie categories. Revenue-wise, </a:t>
            </a:r>
            <a:r>
              <a:rPr lang="en-US" sz="2800" b="1" dirty="0">
                <a:latin typeface="Verdana" panose="020B0604030504040204" pitchFamily="34" charset="0"/>
                <a:ea typeface="Verdana" panose="020B0604030504040204" pitchFamily="34" charset="0"/>
              </a:rPr>
              <a:t>The Thai Chicken Pizza</a:t>
            </a:r>
            <a:r>
              <a:rPr lang="en-US" sz="2800" dirty="0">
                <a:latin typeface="Verdana" panose="020B0604030504040204" pitchFamily="34" charset="0"/>
                <a:ea typeface="Verdana" panose="020B0604030504040204" pitchFamily="34" charset="0"/>
              </a:rPr>
              <a:t> leads, generating </a:t>
            </a:r>
            <a:r>
              <a:rPr lang="en-US" sz="2800" b="1" dirty="0">
                <a:latin typeface="Verdana" panose="020B0604030504040204" pitchFamily="34" charset="0"/>
                <a:ea typeface="Verdana" panose="020B0604030504040204" pitchFamily="34" charset="0"/>
              </a:rPr>
              <a:t>$43,434.25</a:t>
            </a:r>
            <a:r>
              <a:rPr lang="en-US" sz="2800" dirty="0">
                <a:latin typeface="Verdana" panose="020B0604030504040204" pitchFamily="34" charset="0"/>
                <a:ea typeface="Verdana" panose="020B0604030504040204" pitchFamily="34" charset="0"/>
              </a:rPr>
              <a:t>, while </a:t>
            </a:r>
            <a:r>
              <a:rPr lang="en-US" sz="2800" b="1" dirty="0">
                <a:latin typeface="Verdana" panose="020B0604030504040204" pitchFamily="34" charset="0"/>
                <a:ea typeface="Verdana" panose="020B0604030504040204" pitchFamily="34" charset="0"/>
              </a:rPr>
              <a:t>Classic pizzas contribute 26.91%</a:t>
            </a:r>
            <a:r>
              <a:rPr lang="en-US" sz="2800" dirty="0">
                <a:latin typeface="Verdana" panose="020B0604030504040204" pitchFamily="34" charset="0"/>
                <a:ea typeface="Verdana" panose="020B0604030504040204" pitchFamily="34" charset="0"/>
              </a:rPr>
              <a:t> of total revenue. Daily orders average </a:t>
            </a:r>
            <a:r>
              <a:rPr lang="en-US" sz="2800" b="1" dirty="0">
                <a:latin typeface="Verdana" panose="020B0604030504040204" pitchFamily="34" charset="0"/>
                <a:ea typeface="Verdana" panose="020B0604030504040204" pitchFamily="34" charset="0"/>
              </a:rPr>
              <a:t>138.47</a:t>
            </a:r>
            <a:r>
              <a:rPr lang="en-US" sz="2800" dirty="0">
                <a:latin typeface="Verdana" panose="020B0604030504040204" pitchFamily="34" charset="0"/>
                <a:ea typeface="Verdana" panose="020B0604030504040204" pitchFamily="34" charset="0"/>
              </a:rPr>
              <a:t>, with peak orders on certain days indicating high customer engagement. The business shows strong demand for variety across categories and consistent sales patterns.</a:t>
            </a:r>
            <a:endParaRPr lang="en-IN" sz="2800" dirty="0">
              <a:latin typeface="Verdana" panose="020B0604030504040204" pitchFamily="34" charset="0"/>
              <a:ea typeface="Verdana" panose="020B0604030504040204" pitchFamily="34" charset="0"/>
            </a:endParaRPr>
          </a:p>
        </p:txBody>
      </p:sp>
      <p:sp>
        <p:nvSpPr>
          <p:cNvPr id="18" name="TextBox 17">
            <a:extLst>
              <a:ext uri="{FF2B5EF4-FFF2-40B4-BE49-F238E27FC236}">
                <a16:creationId xmlns:a16="http://schemas.microsoft.com/office/drawing/2014/main" id="{E8A4ADC0-87E2-7324-013B-7721FED893F0}"/>
              </a:ext>
            </a:extLst>
          </p:cNvPr>
          <p:cNvSpPr txBox="1"/>
          <p:nvPr/>
        </p:nvSpPr>
        <p:spPr>
          <a:xfrm>
            <a:off x="6781800" y="2324100"/>
            <a:ext cx="4495800" cy="830997"/>
          </a:xfrm>
          <a:prstGeom prst="rect">
            <a:avLst/>
          </a:prstGeom>
          <a:noFill/>
        </p:spPr>
        <p:txBody>
          <a:bodyPr wrap="square" rtlCol="0">
            <a:spAutoFit/>
          </a:bodyPr>
          <a:lstStyle/>
          <a:p>
            <a:pPr algn="ctr"/>
            <a:r>
              <a:rPr lang="en-IN" sz="4800" dirty="0">
                <a:solidFill>
                  <a:schemeClr val="bg1">
                    <a:lumMod val="95000"/>
                  </a:schemeClr>
                </a:solidFill>
                <a:latin typeface="Verdana" panose="020B0604030504040204" pitchFamily="34" charset="0"/>
                <a:ea typeface="Verdana" panose="020B0604030504040204" pitchFamily="34" charset="0"/>
              </a:rPr>
              <a:t>Summary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06A9F-D50B-8D9F-7334-7C6AE547FD8C}"/>
            </a:ext>
          </a:extLst>
        </p:cNvPr>
        <p:cNvGrpSpPr/>
        <p:nvPr/>
      </p:nvGrpSpPr>
      <p:grpSpPr>
        <a:xfrm>
          <a:off x="0" y="0"/>
          <a:ext cx="0" cy="0"/>
          <a:chOff x="0" y="0"/>
          <a:chExt cx="0" cy="0"/>
        </a:xfrm>
      </p:grpSpPr>
      <p:grpSp>
        <p:nvGrpSpPr>
          <p:cNvPr id="4" name="object 4">
            <a:extLst>
              <a:ext uri="{FF2B5EF4-FFF2-40B4-BE49-F238E27FC236}">
                <a16:creationId xmlns:a16="http://schemas.microsoft.com/office/drawing/2014/main" id="{C4F2E819-D970-96F9-5FBC-B39880FAE38A}"/>
              </a:ext>
            </a:extLst>
          </p:cNvPr>
          <p:cNvGrpSpPr/>
          <p:nvPr/>
        </p:nvGrpSpPr>
        <p:grpSpPr>
          <a:xfrm>
            <a:off x="4677536" y="0"/>
            <a:ext cx="8463915" cy="2127250"/>
            <a:chOff x="4677536" y="0"/>
            <a:chExt cx="8463915" cy="2127250"/>
          </a:xfrm>
        </p:grpSpPr>
        <p:sp>
          <p:nvSpPr>
            <p:cNvPr id="5" name="object 5">
              <a:extLst>
                <a:ext uri="{FF2B5EF4-FFF2-40B4-BE49-F238E27FC236}">
                  <a16:creationId xmlns:a16="http://schemas.microsoft.com/office/drawing/2014/main" id="{4C7703BD-4704-561F-9F1D-A0AD093475C4}"/>
                </a:ext>
              </a:extLst>
            </p:cNvPr>
            <p:cNvSpPr/>
            <p:nvPr/>
          </p:nvSpPr>
          <p:spPr>
            <a:xfrm>
              <a:off x="4677536" y="0"/>
              <a:ext cx="8463915" cy="2127250"/>
            </a:xfrm>
            <a:custGeom>
              <a:avLst/>
              <a:gdLst/>
              <a:ahLst/>
              <a:cxnLst/>
              <a:rect l="l" t="t" r="r" b="b"/>
              <a:pathLst>
                <a:path w="8463915" h="2127250">
                  <a:moveTo>
                    <a:pt x="3878792" y="2126761"/>
                  </a:moveTo>
                  <a:lnTo>
                    <a:pt x="3833064" y="2126968"/>
                  </a:lnTo>
                  <a:lnTo>
                    <a:pt x="3789531" y="2125142"/>
                  </a:lnTo>
                  <a:lnTo>
                    <a:pt x="3748486" y="2121137"/>
                  </a:lnTo>
                  <a:lnTo>
                    <a:pt x="3710216" y="2114809"/>
                  </a:lnTo>
                  <a:lnTo>
                    <a:pt x="3643837" y="2097627"/>
                  </a:lnTo>
                  <a:lnTo>
                    <a:pt x="3608145" y="2089690"/>
                  </a:lnTo>
                  <a:lnTo>
                    <a:pt x="3568356" y="2082094"/>
                  </a:lnTo>
                  <a:lnTo>
                    <a:pt x="3524885" y="2074735"/>
                  </a:lnTo>
                  <a:lnTo>
                    <a:pt x="3478152" y="2067508"/>
                  </a:lnTo>
                  <a:lnTo>
                    <a:pt x="3210161" y="2029697"/>
                  </a:lnTo>
                  <a:lnTo>
                    <a:pt x="3152623" y="2021068"/>
                  </a:lnTo>
                  <a:lnTo>
                    <a:pt x="3094746" y="2011838"/>
                  </a:lnTo>
                  <a:lnTo>
                    <a:pt x="3036948" y="2001904"/>
                  </a:lnTo>
                  <a:lnTo>
                    <a:pt x="2979647" y="1991160"/>
                  </a:lnTo>
                  <a:lnTo>
                    <a:pt x="2923261" y="1979503"/>
                  </a:lnTo>
                  <a:lnTo>
                    <a:pt x="2868207" y="1966827"/>
                  </a:lnTo>
                  <a:lnTo>
                    <a:pt x="2814902" y="1953029"/>
                  </a:lnTo>
                  <a:lnTo>
                    <a:pt x="2763766" y="1938003"/>
                  </a:lnTo>
                  <a:lnTo>
                    <a:pt x="2715216" y="1921645"/>
                  </a:lnTo>
                  <a:lnTo>
                    <a:pt x="2669668" y="1903850"/>
                  </a:lnTo>
                  <a:lnTo>
                    <a:pt x="2627542" y="1884513"/>
                  </a:lnTo>
                  <a:lnTo>
                    <a:pt x="2554117" y="1848330"/>
                  </a:lnTo>
                  <a:lnTo>
                    <a:pt x="2391130" y="1770713"/>
                  </a:lnTo>
                  <a:lnTo>
                    <a:pt x="2309320" y="1732743"/>
                  </a:lnTo>
                  <a:lnTo>
                    <a:pt x="2135585" y="1653778"/>
                  </a:lnTo>
                  <a:lnTo>
                    <a:pt x="1933851" y="1566094"/>
                  </a:lnTo>
                  <a:lnTo>
                    <a:pt x="1850454" y="1531213"/>
                  </a:lnTo>
                  <a:lnTo>
                    <a:pt x="1790637" y="1506803"/>
                  </a:lnTo>
                  <a:lnTo>
                    <a:pt x="1732718" y="1483779"/>
                  </a:lnTo>
                  <a:lnTo>
                    <a:pt x="1677156" y="1462371"/>
                  </a:lnTo>
                  <a:lnTo>
                    <a:pt x="1624413" y="1442812"/>
                  </a:lnTo>
                  <a:lnTo>
                    <a:pt x="1574949" y="1425331"/>
                  </a:lnTo>
                  <a:lnTo>
                    <a:pt x="1529224" y="1410159"/>
                  </a:lnTo>
                  <a:lnTo>
                    <a:pt x="1487699" y="1397528"/>
                  </a:lnTo>
                  <a:lnTo>
                    <a:pt x="1450835" y="1387669"/>
                  </a:lnTo>
                  <a:lnTo>
                    <a:pt x="1419092" y="1380811"/>
                  </a:lnTo>
                  <a:lnTo>
                    <a:pt x="1384018" y="1371494"/>
                  </a:lnTo>
                  <a:lnTo>
                    <a:pt x="1348307" y="1356663"/>
                  </a:lnTo>
                  <a:lnTo>
                    <a:pt x="1312053" y="1336831"/>
                  </a:lnTo>
                  <a:lnTo>
                    <a:pt x="1275349" y="1312508"/>
                  </a:lnTo>
                  <a:lnTo>
                    <a:pt x="1238290" y="1284206"/>
                  </a:lnTo>
                  <a:lnTo>
                    <a:pt x="1200969" y="1252436"/>
                  </a:lnTo>
                  <a:lnTo>
                    <a:pt x="1163481" y="1217710"/>
                  </a:lnTo>
                  <a:lnTo>
                    <a:pt x="1125919" y="1180539"/>
                  </a:lnTo>
                  <a:lnTo>
                    <a:pt x="1088376" y="1141435"/>
                  </a:lnTo>
                  <a:lnTo>
                    <a:pt x="1050948" y="1100909"/>
                  </a:lnTo>
                  <a:lnTo>
                    <a:pt x="1013727" y="1059472"/>
                  </a:lnTo>
                  <a:lnTo>
                    <a:pt x="868800" y="894850"/>
                  </a:lnTo>
                  <a:lnTo>
                    <a:pt x="834026" y="856532"/>
                  </a:lnTo>
                  <a:lnTo>
                    <a:pt x="800023" y="820373"/>
                  </a:lnTo>
                  <a:lnTo>
                    <a:pt x="766885" y="786883"/>
                  </a:lnTo>
                  <a:lnTo>
                    <a:pt x="734707" y="756574"/>
                  </a:lnTo>
                  <a:lnTo>
                    <a:pt x="703017" y="728852"/>
                  </a:lnTo>
                  <a:lnTo>
                    <a:pt x="668401" y="699980"/>
                  </a:lnTo>
                  <a:lnTo>
                    <a:pt x="631283" y="670035"/>
                  </a:lnTo>
                  <a:lnTo>
                    <a:pt x="423049" y="506906"/>
                  </a:lnTo>
                  <a:lnTo>
                    <a:pt x="379849" y="472139"/>
                  </a:lnTo>
                  <a:lnTo>
                    <a:pt x="337122" y="436838"/>
                  </a:lnTo>
                  <a:lnTo>
                    <a:pt x="295294" y="401081"/>
                  </a:lnTo>
                  <a:lnTo>
                    <a:pt x="254791" y="364943"/>
                  </a:lnTo>
                  <a:lnTo>
                    <a:pt x="216036" y="328502"/>
                  </a:lnTo>
                  <a:lnTo>
                    <a:pt x="179455" y="291835"/>
                  </a:lnTo>
                  <a:lnTo>
                    <a:pt x="145474" y="255020"/>
                  </a:lnTo>
                  <a:lnTo>
                    <a:pt x="114516" y="218133"/>
                  </a:lnTo>
                  <a:lnTo>
                    <a:pt x="87008" y="181251"/>
                  </a:lnTo>
                  <a:lnTo>
                    <a:pt x="63374" y="144451"/>
                  </a:lnTo>
                  <a:lnTo>
                    <a:pt x="44039" y="107811"/>
                  </a:lnTo>
                  <a:lnTo>
                    <a:pt x="29429" y="71407"/>
                  </a:lnTo>
                  <a:lnTo>
                    <a:pt x="17401" y="39257"/>
                  </a:lnTo>
                  <a:lnTo>
                    <a:pt x="0" y="0"/>
                  </a:lnTo>
                  <a:lnTo>
                    <a:pt x="8463568" y="0"/>
                  </a:lnTo>
                  <a:lnTo>
                    <a:pt x="8309567" y="191943"/>
                  </a:lnTo>
                  <a:lnTo>
                    <a:pt x="8273137" y="236244"/>
                  </a:lnTo>
                  <a:lnTo>
                    <a:pt x="8235657" y="279557"/>
                  </a:lnTo>
                  <a:lnTo>
                    <a:pt x="8197233" y="321897"/>
                  </a:lnTo>
                  <a:lnTo>
                    <a:pt x="8157968" y="363274"/>
                  </a:lnTo>
                  <a:lnTo>
                    <a:pt x="8117965" y="403703"/>
                  </a:lnTo>
                  <a:lnTo>
                    <a:pt x="8077330" y="443195"/>
                  </a:lnTo>
                  <a:lnTo>
                    <a:pt x="8036165" y="481762"/>
                  </a:lnTo>
                  <a:lnTo>
                    <a:pt x="7994575" y="519419"/>
                  </a:lnTo>
                  <a:lnTo>
                    <a:pt x="7952664" y="556176"/>
                  </a:lnTo>
                  <a:lnTo>
                    <a:pt x="7910536" y="592047"/>
                  </a:lnTo>
                  <a:lnTo>
                    <a:pt x="7868294" y="627043"/>
                  </a:lnTo>
                  <a:lnTo>
                    <a:pt x="7826044" y="661179"/>
                  </a:lnTo>
                  <a:lnTo>
                    <a:pt x="7783888" y="694466"/>
                  </a:lnTo>
                  <a:lnTo>
                    <a:pt x="7741930" y="726916"/>
                  </a:lnTo>
                  <a:lnTo>
                    <a:pt x="7659028" y="789358"/>
                  </a:lnTo>
                  <a:lnTo>
                    <a:pt x="7578168" y="848605"/>
                  </a:lnTo>
                  <a:lnTo>
                    <a:pt x="7356161" y="1008180"/>
                  </a:lnTo>
                  <a:lnTo>
                    <a:pt x="7291789" y="1055651"/>
                  </a:lnTo>
                  <a:lnTo>
                    <a:pt x="7261876" y="1078370"/>
                  </a:lnTo>
                  <a:lnTo>
                    <a:pt x="7179140" y="1143129"/>
                  </a:lnTo>
                  <a:lnTo>
                    <a:pt x="7013081" y="1275634"/>
                  </a:lnTo>
                  <a:lnTo>
                    <a:pt x="6929468" y="1340836"/>
                  </a:lnTo>
                  <a:lnTo>
                    <a:pt x="6887450" y="1372618"/>
                  </a:lnTo>
                  <a:lnTo>
                    <a:pt x="6845269" y="1403643"/>
                  </a:lnTo>
                  <a:lnTo>
                    <a:pt x="6802904" y="1433751"/>
                  </a:lnTo>
                  <a:lnTo>
                    <a:pt x="6760339" y="1462784"/>
                  </a:lnTo>
                  <a:lnTo>
                    <a:pt x="6717554" y="1490582"/>
                  </a:lnTo>
                  <a:lnTo>
                    <a:pt x="6674532" y="1516986"/>
                  </a:lnTo>
                  <a:lnTo>
                    <a:pt x="6631254" y="1541839"/>
                  </a:lnTo>
                  <a:lnTo>
                    <a:pt x="6587701" y="1564980"/>
                  </a:lnTo>
                  <a:lnTo>
                    <a:pt x="6543857" y="1586250"/>
                  </a:lnTo>
                  <a:lnTo>
                    <a:pt x="6499701" y="1605492"/>
                  </a:lnTo>
                  <a:lnTo>
                    <a:pt x="6455217" y="1622545"/>
                  </a:lnTo>
                  <a:lnTo>
                    <a:pt x="6081911" y="1758794"/>
                  </a:lnTo>
                  <a:lnTo>
                    <a:pt x="5973389" y="1797624"/>
                  </a:lnTo>
                  <a:lnTo>
                    <a:pt x="5863223" y="1835979"/>
                  </a:lnTo>
                  <a:lnTo>
                    <a:pt x="5753632" y="1872670"/>
                  </a:lnTo>
                  <a:lnTo>
                    <a:pt x="5699744" y="1890019"/>
                  </a:lnTo>
                  <a:lnTo>
                    <a:pt x="5646832" y="1906505"/>
                  </a:lnTo>
                  <a:lnTo>
                    <a:pt x="5595172" y="1921980"/>
                  </a:lnTo>
                  <a:lnTo>
                    <a:pt x="5545042" y="1936295"/>
                  </a:lnTo>
                  <a:lnTo>
                    <a:pt x="5496719" y="1949300"/>
                  </a:lnTo>
                  <a:lnTo>
                    <a:pt x="5450480" y="1960847"/>
                  </a:lnTo>
                  <a:lnTo>
                    <a:pt x="5406601" y="1970788"/>
                  </a:lnTo>
                  <a:lnTo>
                    <a:pt x="5365361" y="1978973"/>
                  </a:lnTo>
                  <a:lnTo>
                    <a:pt x="5327037" y="1985254"/>
                  </a:lnTo>
                  <a:lnTo>
                    <a:pt x="5274851" y="1991264"/>
                  </a:lnTo>
                  <a:lnTo>
                    <a:pt x="5223901" y="1994432"/>
                  </a:lnTo>
                  <a:lnTo>
                    <a:pt x="5174008" y="1995231"/>
                  </a:lnTo>
                  <a:lnTo>
                    <a:pt x="5124998" y="1994135"/>
                  </a:lnTo>
                  <a:lnTo>
                    <a:pt x="5076692" y="1991615"/>
                  </a:lnTo>
                  <a:lnTo>
                    <a:pt x="5028915" y="1988146"/>
                  </a:lnTo>
                  <a:lnTo>
                    <a:pt x="4934236" y="1980250"/>
                  </a:lnTo>
                  <a:lnTo>
                    <a:pt x="4886981" y="1976769"/>
                  </a:lnTo>
                  <a:lnTo>
                    <a:pt x="4839547" y="1974230"/>
                  </a:lnTo>
                  <a:lnTo>
                    <a:pt x="4791757" y="1973107"/>
                  </a:lnTo>
                  <a:lnTo>
                    <a:pt x="4743433" y="1973871"/>
                  </a:lnTo>
                  <a:lnTo>
                    <a:pt x="4694399" y="1976997"/>
                  </a:lnTo>
                  <a:lnTo>
                    <a:pt x="4644479" y="1982957"/>
                  </a:lnTo>
                  <a:lnTo>
                    <a:pt x="4593494" y="1992223"/>
                  </a:lnTo>
                  <a:lnTo>
                    <a:pt x="4541270" y="2005270"/>
                  </a:lnTo>
                  <a:lnTo>
                    <a:pt x="4493361" y="2018665"/>
                  </a:lnTo>
                  <a:lnTo>
                    <a:pt x="4443882" y="2031919"/>
                  </a:lnTo>
                  <a:lnTo>
                    <a:pt x="4393121" y="2044886"/>
                  </a:lnTo>
                  <a:lnTo>
                    <a:pt x="4341368" y="2057420"/>
                  </a:lnTo>
                  <a:lnTo>
                    <a:pt x="4288914" y="2069377"/>
                  </a:lnTo>
                  <a:lnTo>
                    <a:pt x="4236047" y="2080610"/>
                  </a:lnTo>
                  <a:lnTo>
                    <a:pt x="4183059" y="2090974"/>
                  </a:lnTo>
                  <a:lnTo>
                    <a:pt x="4130238" y="2100323"/>
                  </a:lnTo>
                  <a:lnTo>
                    <a:pt x="4077874" y="2108513"/>
                  </a:lnTo>
                  <a:lnTo>
                    <a:pt x="4026258" y="2115397"/>
                  </a:lnTo>
                  <a:lnTo>
                    <a:pt x="3975679" y="2120830"/>
                  </a:lnTo>
                  <a:lnTo>
                    <a:pt x="3926427" y="2124666"/>
                  </a:lnTo>
                  <a:lnTo>
                    <a:pt x="3878792" y="2126761"/>
                  </a:lnTo>
                  <a:close/>
                </a:path>
              </a:pathLst>
            </a:custGeom>
            <a:solidFill>
              <a:srgbClr val="E49E41"/>
            </a:solidFill>
          </p:spPr>
          <p:txBody>
            <a:bodyPr wrap="square" lIns="0" tIns="0" rIns="0" bIns="0" rtlCol="0"/>
            <a:lstStyle/>
            <a:p>
              <a:endParaRPr/>
            </a:p>
          </p:txBody>
        </p:sp>
        <p:sp>
          <p:nvSpPr>
            <p:cNvPr id="6" name="object 6">
              <a:extLst>
                <a:ext uri="{FF2B5EF4-FFF2-40B4-BE49-F238E27FC236}">
                  <a16:creationId xmlns:a16="http://schemas.microsoft.com/office/drawing/2014/main" id="{B9CDA463-CFBE-9EC7-6B47-82BA4938EF20}"/>
                </a:ext>
              </a:extLst>
            </p:cNvPr>
            <p:cNvSpPr/>
            <p:nvPr/>
          </p:nvSpPr>
          <p:spPr>
            <a:xfrm>
              <a:off x="5035135" y="0"/>
              <a:ext cx="7604125" cy="1774189"/>
            </a:xfrm>
            <a:custGeom>
              <a:avLst/>
              <a:gdLst/>
              <a:ahLst/>
              <a:cxnLst/>
              <a:rect l="l" t="t" r="r" b="b"/>
              <a:pathLst>
                <a:path w="7604125" h="1774189">
                  <a:moveTo>
                    <a:pt x="165431" y="109240"/>
                  </a:moveTo>
                  <a:lnTo>
                    <a:pt x="145973" y="109240"/>
                  </a:lnTo>
                  <a:lnTo>
                    <a:pt x="126844" y="87244"/>
                  </a:lnTo>
                  <a:lnTo>
                    <a:pt x="89787" y="87244"/>
                  </a:lnTo>
                  <a:lnTo>
                    <a:pt x="71861" y="65248"/>
                  </a:lnTo>
                  <a:lnTo>
                    <a:pt x="56351" y="65248"/>
                  </a:lnTo>
                  <a:lnTo>
                    <a:pt x="41761" y="43253"/>
                  </a:lnTo>
                  <a:lnTo>
                    <a:pt x="28091" y="21257"/>
                  </a:lnTo>
                  <a:lnTo>
                    <a:pt x="15342" y="21257"/>
                  </a:lnTo>
                  <a:lnTo>
                    <a:pt x="0" y="0"/>
                  </a:lnTo>
                  <a:lnTo>
                    <a:pt x="146430" y="0"/>
                  </a:lnTo>
                  <a:lnTo>
                    <a:pt x="159584" y="21257"/>
                  </a:lnTo>
                  <a:lnTo>
                    <a:pt x="171071" y="43253"/>
                  </a:lnTo>
                  <a:lnTo>
                    <a:pt x="175507" y="65248"/>
                  </a:lnTo>
                  <a:lnTo>
                    <a:pt x="167965" y="87244"/>
                  </a:lnTo>
                  <a:lnTo>
                    <a:pt x="165431" y="109240"/>
                  </a:lnTo>
                  <a:close/>
                </a:path>
                <a:path w="7604125" h="1774189">
                  <a:moveTo>
                    <a:pt x="7599109" y="33957"/>
                  </a:moveTo>
                  <a:lnTo>
                    <a:pt x="7535326" y="33957"/>
                  </a:lnTo>
                  <a:lnTo>
                    <a:pt x="7563592" y="21257"/>
                  </a:lnTo>
                  <a:lnTo>
                    <a:pt x="7593590" y="21257"/>
                  </a:lnTo>
                  <a:lnTo>
                    <a:pt x="7599109" y="33957"/>
                  </a:lnTo>
                  <a:close/>
                </a:path>
                <a:path w="7604125" h="1774189">
                  <a:moveTo>
                    <a:pt x="5314701" y="1557957"/>
                  </a:moveTo>
                  <a:lnTo>
                    <a:pt x="4942298" y="1557957"/>
                  </a:lnTo>
                  <a:lnTo>
                    <a:pt x="4979883" y="1532557"/>
                  </a:lnTo>
                  <a:lnTo>
                    <a:pt x="5055425" y="1532557"/>
                  </a:lnTo>
                  <a:lnTo>
                    <a:pt x="5155879" y="1494457"/>
                  </a:lnTo>
                  <a:lnTo>
                    <a:pt x="5206179" y="1494457"/>
                  </a:lnTo>
                  <a:lnTo>
                    <a:pt x="5256919" y="1469057"/>
                  </a:lnTo>
                  <a:lnTo>
                    <a:pt x="5360892" y="1418257"/>
                  </a:lnTo>
                  <a:lnTo>
                    <a:pt x="5406454" y="1418257"/>
                  </a:lnTo>
                  <a:lnTo>
                    <a:pt x="5497790" y="1380157"/>
                  </a:lnTo>
                  <a:lnTo>
                    <a:pt x="5543548" y="1380157"/>
                  </a:lnTo>
                  <a:lnTo>
                    <a:pt x="5681092" y="1316657"/>
                  </a:lnTo>
                  <a:lnTo>
                    <a:pt x="5842732" y="1265857"/>
                  </a:lnTo>
                  <a:lnTo>
                    <a:pt x="5943871" y="1227757"/>
                  </a:lnTo>
                  <a:lnTo>
                    <a:pt x="5963330" y="1227757"/>
                  </a:lnTo>
                  <a:lnTo>
                    <a:pt x="5982583" y="1202357"/>
                  </a:lnTo>
                  <a:lnTo>
                    <a:pt x="6001733" y="1202357"/>
                  </a:lnTo>
                  <a:lnTo>
                    <a:pt x="6088385" y="1164257"/>
                  </a:lnTo>
                  <a:lnTo>
                    <a:pt x="6172018" y="1113457"/>
                  </a:lnTo>
                  <a:lnTo>
                    <a:pt x="6212702" y="1075357"/>
                  </a:lnTo>
                  <a:lnTo>
                    <a:pt x="6331392" y="999157"/>
                  </a:lnTo>
                  <a:lnTo>
                    <a:pt x="6370663" y="961057"/>
                  </a:lnTo>
                  <a:lnTo>
                    <a:pt x="6409707" y="935657"/>
                  </a:lnTo>
                  <a:lnTo>
                    <a:pt x="6448613" y="897557"/>
                  </a:lnTo>
                  <a:lnTo>
                    <a:pt x="6487469" y="872157"/>
                  </a:lnTo>
                  <a:lnTo>
                    <a:pt x="6565384" y="808657"/>
                  </a:lnTo>
                  <a:lnTo>
                    <a:pt x="6604955" y="783257"/>
                  </a:lnTo>
                  <a:lnTo>
                    <a:pt x="6644992" y="745157"/>
                  </a:lnTo>
                  <a:lnTo>
                    <a:pt x="6685411" y="719757"/>
                  </a:lnTo>
                  <a:lnTo>
                    <a:pt x="6726127" y="668957"/>
                  </a:lnTo>
                  <a:lnTo>
                    <a:pt x="6767058" y="656257"/>
                  </a:lnTo>
                  <a:lnTo>
                    <a:pt x="6808118" y="605457"/>
                  </a:lnTo>
                  <a:lnTo>
                    <a:pt x="6890292" y="567357"/>
                  </a:lnTo>
                  <a:lnTo>
                    <a:pt x="6931238" y="516557"/>
                  </a:lnTo>
                  <a:lnTo>
                    <a:pt x="7012427" y="478457"/>
                  </a:lnTo>
                  <a:lnTo>
                    <a:pt x="7052502" y="427657"/>
                  </a:lnTo>
                  <a:lnTo>
                    <a:pt x="7092547" y="414957"/>
                  </a:lnTo>
                  <a:lnTo>
                    <a:pt x="7132194" y="364157"/>
                  </a:lnTo>
                  <a:lnTo>
                    <a:pt x="7171450" y="338757"/>
                  </a:lnTo>
                  <a:lnTo>
                    <a:pt x="7210322" y="300657"/>
                  </a:lnTo>
                  <a:lnTo>
                    <a:pt x="7286935" y="262557"/>
                  </a:lnTo>
                  <a:lnTo>
                    <a:pt x="7315401" y="211757"/>
                  </a:lnTo>
                  <a:lnTo>
                    <a:pt x="7371177" y="173657"/>
                  </a:lnTo>
                  <a:lnTo>
                    <a:pt x="7453192" y="97457"/>
                  </a:lnTo>
                  <a:lnTo>
                    <a:pt x="7463089" y="84757"/>
                  </a:lnTo>
                  <a:lnTo>
                    <a:pt x="7485075" y="59357"/>
                  </a:lnTo>
                  <a:lnTo>
                    <a:pt x="7509154" y="33957"/>
                  </a:lnTo>
                  <a:lnTo>
                    <a:pt x="7601823" y="33957"/>
                  </a:lnTo>
                  <a:lnTo>
                    <a:pt x="7603177" y="59357"/>
                  </a:lnTo>
                  <a:lnTo>
                    <a:pt x="7603554" y="59357"/>
                  </a:lnTo>
                  <a:lnTo>
                    <a:pt x="7601810" y="84757"/>
                  </a:lnTo>
                  <a:lnTo>
                    <a:pt x="7597946" y="84757"/>
                  </a:lnTo>
                  <a:lnTo>
                    <a:pt x="7591961" y="97457"/>
                  </a:lnTo>
                  <a:lnTo>
                    <a:pt x="7585411" y="97457"/>
                  </a:lnTo>
                  <a:lnTo>
                    <a:pt x="7578206" y="122857"/>
                  </a:lnTo>
                  <a:lnTo>
                    <a:pt x="7561833" y="122857"/>
                  </a:lnTo>
                  <a:lnTo>
                    <a:pt x="7553933" y="148257"/>
                  </a:lnTo>
                  <a:lnTo>
                    <a:pt x="7537803" y="148257"/>
                  </a:lnTo>
                  <a:lnTo>
                    <a:pt x="7529285" y="173657"/>
                  </a:lnTo>
                  <a:lnTo>
                    <a:pt x="7489781" y="186357"/>
                  </a:lnTo>
                  <a:lnTo>
                    <a:pt x="7449593" y="237157"/>
                  </a:lnTo>
                  <a:lnTo>
                    <a:pt x="7408769" y="275257"/>
                  </a:lnTo>
                  <a:lnTo>
                    <a:pt x="7367360" y="300657"/>
                  </a:lnTo>
                  <a:lnTo>
                    <a:pt x="7325412" y="338757"/>
                  </a:lnTo>
                  <a:lnTo>
                    <a:pt x="7282976" y="389557"/>
                  </a:lnTo>
                  <a:lnTo>
                    <a:pt x="7203508" y="427657"/>
                  </a:lnTo>
                  <a:lnTo>
                    <a:pt x="7163249" y="478457"/>
                  </a:lnTo>
                  <a:lnTo>
                    <a:pt x="7122709" y="503857"/>
                  </a:lnTo>
                  <a:lnTo>
                    <a:pt x="7081942" y="541957"/>
                  </a:lnTo>
                  <a:lnTo>
                    <a:pt x="6999930" y="592757"/>
                  </a:lnTo>
                  <a:lnTo>
                    <a:pt x="6958791" y="630857"/>
                  </a:lnTo>
                  <a:lnTo>
                    <a:pt x="6876508" y="668957"/>
                  </a:lnTo>
                  <a:lnTo>
                    <a:pt x="6835468" y="719757"/>
                  </a:lnTo>
                  <a:lnTo>
                    <a:pt x="6753853" y="757857"/>
                  </a:lnTo>
                  <a:lnTo>
                    <a:pt x="6715289" y="808657"/>
                  </a:lnTo>
                  <a:lnTo>
                    <a:pt x="6676889" y="834057"/>
                  </a:lnTo>
                  <a:lnTo>
                    <a:pt x="6638575" y="872157"/>
                  </a:lnTo>
                  <a:lnTo>
                    <a:pt x="6600269" y="897557"/>
                  </a:lnTo>
                  <a:lnTo>
                    <a:pt x="6523368" y="961057"/>
                  </a:lnTo>
                  <a:lnTo>
                    <a:pt x="6484617" y="986457"/>
                  </a:lnTo>
                  <a:lnTo>
                    <a:pt x="6445561" y="1024557"/>
                  </a:lnTo>
                  <a:lnTo>
                    <a:pt x="6366224" y="1075357"/>
                  </a:lnTo>
                  <a:lnTo>
                    <a:pt x="6325787" y="1113457"/>
                  </a:lnTo>
                  <a:lnTo>
                    <a:pt x="6242983" y="1164257"/>
                  </a:lnTo>
                  <a:lnTo>
                    <a:pt x="6203270" y="1202357"/>
                  </a:lnTo>
                  <a:lnTo>
                    <a:pt x="6162783" y="1227757"/>
                  </a:lnTo>
                  <a:lnTo>
                    <a:pt x="6079486" y="1265857"/>
                  </a:lnTo>
                  <a:lnTo>
                    <a:pt x="6036675" y="1291257"/>
                  </a:lnTo>
                  <a:lnTo>
                    <a:pt x="5993091" y="1291257"/>
                  </a:lnTo>
                  <a:lnTo>
                    <a:pt x="5948732" y="1316657"/>
                  </a:lnTo>
                  <a:lnTo>
                    <a:pt x="5652942" y="1418257"/>
                  </a:lnTo>
                  <a:lnTo>
                    <a:pt x="5444379" y="1507157"/>
                  </a:lnTo>
                  <a:lnTo>
                    <a:pt x="5392925" y="1507157"/>
                  </a:lnTo>
                  <a:lnTo>
                    <a:pt x="5342418" y="1532557"/>
                  </a:lnTo>
                  <a:lnTo>
                    <a:pt x="5314701" y="1557957"/>
                  </a:lnTo>
                  <a:close/>
                </a:path>
                <a:path w="7604125" h="1774189">
                  <a:moveTo>
                    <a:pt x="335891" y="173657"/>
                  </a:moveTo>
                  <a:lnTo>
                    <a:pt x="255170" y="173657"/>
                  </a:lnTo>
                  <a:lnTo>
                    <a:pt x="260347" y="148257"/>
                  </a:lnTo>
                  <a:lnTo>
                    <a:pt x="323447" y="148257"/>
                  </a:lnTo>
                  <a:lnTo>
                    <a:pt x="335891" y="173657"/>
                  </a:lnTo>
                  <a:close/>
                </a:path>
                <a:path w="7604125" h="1774189">
                  <a:moveTo>
                    <a:pt x="370949" y="186357"/>
                  </a:moveTo>
                  <a:lnTo>
                    <a:pt x="242185" y="186357"/>
                  </a:lnTo>
                  <a:lnTo>
                    <a:pt x="246254" y="173657"/>
                  </a:lnTo>
                  <a:lnTo>
                    <a:pt x="359642" y="173657"/>
                  </a:lnTo>
                  <a:lnTo>
                    <a:pt x="370949" y="186357"/>
                  </a:lnTo>
                  <a:close/>
                </a:path>
                <a:path w="7604125" h="1774189">
                  <a:moveTo>
                    <a:pt x="384364" y="211757"/>
                  </a:moveTo>
                  <a:lnTo>
                    <a:pt x="233967" y="211757"/>
                  </a:lnTo>
                  <a:lnTo>
                    <a:pt x="235040" y="186357"/>
                  </a:lnTo>
                  <a:lnTo>
                    <a:pt x="382274" y="186357"/>
                  </a:lnTo>
                  <a:lnTo>
                    <a:pt x="384364" y="211757"/>
                  </a:lnTo>
                  <a:close/>
                </a:path>
                <a:path w="7604125" h="1774189">
                  <a:moveTo>
                    <a:pt x="385102" y="237157"/>
                  </a:moveTo>
                  <a:lnTo>
                    <a:pt x="239156" y="237157"/>
                  </a:lnTo>
                  <a:lnTo>
                    <a:pt x="234576" y="211757"/>
                  </a:lnTo>
                  <a:lnTo>
                    <a:pt x="385348" y="211757"/>
                  </a:lnTo>
                  <a:lnTo>
                    <a:pt x="385102" y="237157"/>
                  </a:lnTo>
                  <a:close/>
                </a:path>
                <a:path w="7604125" h="1774189">
                  <a:moveTo>
                    <a:pt x="340016" y="275257"/>
                  </a:moveTo>
                  <a:lnTo>
                    <a:pt x="309372" y="275257"/>
                  </a:lnTo>
                  <a:lnTo>
                    <a:pt x="278068" y="262557"/>
                  </a:lnTo>
                  <a:lnTo>
                    <a:pt x="247795" y="237157"/>
                  </a:lnTo>
                  <a:lnTo>
                    <a:pt x="383932" y="237157"/>
                  </a:lnTo>
                  <a:lnTo>
                    <a:pt x="382292" y="262557"/>
                  </a:lnTo>
                  <a:lnTo>
                    <a:pt x="368310" y="262557"/>
                  </a:lnTo>
                  <a:lnTo>
                    <a:pt x="340016" y="275257"/>
                  </a:lnTo>
                  <a:close/>
                </a:path>
                <a:path w="7604125" h="1774189">
                  <a:moveTo>
                    <a:pt x="1386854" y="1024557"/>
                  </a:moveTo>
                  <a:lnTo>
                    <a:pt x="1127028" y="1024557"/>
                  </a:lnTo>
                  <a:lnTo>
                    <a:pt x="1097770" y="999157"/>
                  </a:lnTo>
                  <a:lnTo>
                    <a:pt x="1069398" y="986457"/>
                  </a:lnTo>
                  <a:lnTo>
                    <a:pt x="1041911" y="961057"/>
                  </a:lnTo>
                  <a:lnTo>
                    <a:pt x="1015309" y="935657"/>
                  </a:lnTo>
                  <a:lnTo>
                    <a:pt x="978233" y="897557"/>
                  </a:lnTo>
                  <a:lnTo>
                    <a:pt x="942209" y="846757"/>
                  </a:lnTo>
                  <a:lnTo>
                    <a:pt x="907045" y="834057"/>
                  </a:lnTo>
                  <a:lnTo>
                    <a:pt x="872550" y="783257"/>
                  </a:lnTo>
                  <a:lnTo>
                    <a:pt x="838533" y="745157"/>
                  </a:lnTo>
                  <a:lnTo>
                    <a:pt x="737436" y="630857"/>
                  </a:lnTo>
                  <a:lnTo>
                    <a:pt x="703417" y="605457"/>
                  </a:lnTo>
                  <a:lnTo>
                    <a:pt x="668919" y="567357"/>
                  </a:lnTo>
                  <a:lnTo>
                    <a:pt x="633752" y="516557"/>
                  </a:lnTo>
                  <a:lnTo>
                    <a:pt x="625072" y="516557"/>
                  </a:lnTo>
                  <a:lnTo>
                    <a:pt x="613959" y="503857"/>
                  </a:lnTo>
                  <a:lnTo>
                    <a:pt x="600537" y="503857"/>
                  </a:lnTo>
                  <a:lnTo>
                    <a:pt x="584930" y="478457"/>
                  </a:lnTo>
                  <a:lnTo>
                    <a:pt x="567391" y="478457"/>
                  </a:lnTo>
                  <a:lnTo>
                    <a:pt x="548368" y="453057"/>
                  </a:lnTo>
                  <a:lnTo>
                    <a:pt x="528273" y="427657"/>
                  </a:lnTo>
                  <a:lnTo>
                    <a:pt x="507519" y="427657"/>
                  </a:lnTo>
                  <a:lnTo>
                    <a:pt x="465514" y="389557"/>
                  </a:lnTo>
                  <a:lnTo>
                    <a:pt x="445062" y="364157"/>
                  </a:lnTo>
                  <a:lnTo>
                    <a:pt x="416500" y="364157"/>
                  </a:lnTo>
                  <a:lnTo>
                    <a:pt x="399814" y="338757"/>
                  </a:lnTo>
                  <a:lnTo>
                    <a:pt x="382715" y="326057"/>
                  </a:lnTo>
                  <a:lnTo>
                    <a:pt x="364792" y="326057"/>
                  </a:lnTo>
                  <a:lnTo>
                    <a:pt x="348102" y="300657"/>
                  </a:lnTo>
                  <a:lnTo>
                    <a:pt x="346731" y="300657"/>
                  </a:lnTo>
                  <a:lnTo>
                    <a:pt x="353071" y="275257"/>
                  </a:lnTo>
                  <a:lnTo>
                    <a:pt x="359514" y="275257"/>
                  </a:lnTo>
                  <a:lnTo>
                    <a:pt x="384804" y="262557"/>
                  </a:lnTo>
                  <a:lnTo>
                    <a:pt x="435605" y="262557"/>
                  </a:lnTo>
                  <a:lnTo>
                    <a:pt x="467713" y="275257"/>
                  </a:lnTo>
                  <a:lnTo>
                    <a:pt x="502461" y="300657"/>
                  </a:lnTo>
                  <a:lnTo>
                    <a:pt x="592827" y="364157"/>
                  </a:lnTo>
                  <a:lnTo>
                    <a:pt x="622756" y="414957"/>
                  </a:lnTo>
                  <a:lnTo>
                    <a:pt x="652437" y="427657"/>
                  </a:lnTo>
                  <a:lnTo>
                    <a:pt x="681316" y="453057"/>
                  </a:lnTo>
                  <a:lnTo>
                    <a:pt x="709396" y="478457"/>
                  </a:lnTo>
                  <a:lnTo>
                    <a:pt x="736674" y="503857"/>
                  </a:lnTo>
                  <a:lnTo>
                    <a:pt x="771708" y="541957"/>
                  </a:lnTo>
                  <a:lnTo>
                    <a:pt x="806119" y="592757"/>
                  </a:lnTo>
                  <a:lnTo>
                    <a:pt x="840090" y="630857"/>
                  </a:lnTo>
                  <a:lnTo>
                    <a:pt x="873805" y="656257"/>
                  </a:lnTo>
                  <a:lnTo>
                    <a:pt x="941198" y="745157"/>
                  </a:lnTo>
                  <a:lnTo>
                    <a:pt x="973957" y="757857"/>
                  </a:lnTo>
                  <a:lnTo>
                    <a:pt x="1007849" y="808657"/>
                  </a:lnTo>
                  <a:lnTo>
                    <a:pt x="1042873" y="834057"/>
                  </a:lnTo>
                  <a:lnTo>
                    <a:pt x="1079029" y="872157"/>
                  </a:lnTo>
                  <a:lnTo>
                    <a:pt x="1116318" y="897557"/>
                  </a:lnTo>
                  <a:lnTo>
                    <a:pt x="1154738" y="935657"/>
                  </a:lnTo>
                  <a:lnTo>
                    <a:pt x="1181616" y="961057"/>
                  </a:lnTo>
                  <a:lnTo>
                    <a:pt x="1209927" y="961057"/>
                  </a:lnTo>
                  <a:lnTo>
                    <a:pt x="1239674" y="986457"/>
                  </a:lnTo>
                  <a:lnTo>
                    <a:pt x="1270855" y="986457"/>
                  </a:lnTo>
                  <a:lnTo>
                    <a:pt x="1309882" y="999157"/>
                  </a:lnTo>
                  <a:lnTo>
                    <a:pt x="1348548" y="999157"/>
                  </a:lnTo>
                  <a:lnTo>
                    <a:pt x="1386854" y="1024557"/>
                  </a:lnTo>
                  <a:close/>
                </a:path>
                <a:path w="7604125" h="1774189">
                  <a:moveTo>
                    <a:pt x="1568714" y="1088057"/>
                  </a:moveTo>
                  <a:lnTo>
                    <a:pt x="1315760" y="1088057"/>
                  </a:lnTo>
                  <a:lnTo>
                    <a:pt x="1264477" y="1075357"/>
                  </a:lnTo>
                  <a:lnTo>
                    <a:pt x="1210157" y="1075357"/>
                  </a:lnTo>
                  <a:lnTo>
                    <a:pt x="1193003" y="1049957"/>
                  </a:lnTo>
                  <a:lnTo>
                    <a:pt x="1175962" y="1049957"/>
                  </a:lnTo>
                  <a:lnTo>
                    <a:pt x="1159285" y="1024557"/>
                  </a:lnTo>
                  <a:lnTo>
                    <a:pt x="1424798" y="1024557"/>
                  </a:lnTo>
                  <a:lnTo>
                    <a:pt x="1568714" y="1088057"/>
                  </a:lnTo>
                  <a:close/>
                </a:path>
                <a:path w="7604125" h="1774189">
                  <a:moveTo>
                    <a:pt x="2814960" y="1570657"/>
                  </a:moveTo>
                  <a:lnTo>
                    <a:pt x="2443652" y="1570657"/>
                  </a:lnTo>
                  <a:lnTo>
                    <a:pt x="2378802" y="1532557"/>
                  </a:lnTo>
                  <a:lnTo>
                    <a:pt x="2256747" y="1494457"/>
                  </a:lnTo>
                  <a:lnTo>
                    <a:pt x="2012198" y="1380157"/>
                  </a:lnTo>
                  <a:lnTo>
                    <a:pt x="1652754" y="1202357"/>
                  </a:lnTo>
                  <a:lnTo>
                    <a:pt x="1607398" y="1202357"/>
                  </a:lnTo>
                  <a:lnTo>
                    <a:pt x="1516283" y="1164257"/>
                  </a:lnTo>
                  <a:lnTo>
                    <a:pt x="1366583" y="1088057"/>
                  </a:lnTo>
                  <a:lnTo>
                    <a:pt x="1615996" y="1088057"/>
                  </a:lnTo>
                  <a:lnTo>
                    <a:pt x="1986029" y="1265857"/>
                  </a:lnTo>
                  <a:lnTo>
                    <a:pt x="2027745" y="1265857"/>
                  </a:lnTo>
                  <a:lnTo>
                    <a:pt x="2071031" y="1291257"/>
                  </a:lnTo>
                  <a:lnTo>
                    <a:pt x="2115808" y="1316657"/>
                  </a:lnTo>
                  <a:lnTo>
                    <a:pt x="2161996" y="1329357"/>
                  </a:lnTo>
                  <a:lnTo>
                    <a:pt x="2209516" y="1354757"/>
                  </a:lnTo>
                  <a:lnTo>
                    <a:pt x="2258288" y="1380157"/>
                  </a:lnTo>
                  <a:lnTo>
                    <a:pt x="2410471" y="1469057"/>
                  </a:lnTo>
                  <a:lnTo>
                    <a:pt x="2448401" y="1469057"/>
                  </a:lnTo>
                  <a:lnTo>
                    <a:pt x="2526032" y="1507157"/>
                  </a:lnTo>
                  <a:lnTo>
                    <a:pt x="2565733" y="1507157"/>
                  </a:lnTo>
                  <a:lnTo>
                    <a:pt x="2615238" y="1532557"/>
                  </a:lnTo>
                  <a:lnTo>
                    <a:pt x="2664912" y="1532557"/>
                  </a:lnTo>
                  <a:lnTo>
                    <a:pt x="2714758" y="1557957"/>
                  </a:lnTo>
                  <a:lnTo>
                    <a:pt x="2764773" y="1557957"/>
                  </a:lnTo>
                  <a:lnTo>
                    <a:pt x="2814960" y="1570657"/>
                  </a:lnTo>
                  <a:close/>
                </a:path>
                <a:path w="7604125" h="1774189">
                  <a:moveTo>
                    <a:pt x="4548506" y="1557957"/>
                  </a:moveTo>
                  <a:lnTo>
                    <a:pt x="4268559" y="1557957"/>
                  </a:lnTo>
                  <a:lnTo>
                    <a:pt x="4311235" y="1532557"/>
                  </a:lnTo>
                  <a:lnTo>
                    <a:pt x="4494661" y="1532557"/>
                  </a:lnTo>
                  <a:lnTo>
                    <a:pt x="4548506" y="1557957"/>
                  </a:lnTo>
                  <a:close/>
                </a:path>
                <a:path w="7604125" h="1774189">
                  <a:moveTo>
                    <a:pt x="5232878" y="1570657"/>
                  </a:moveTo>
                  <a:lnTo>
                    <a:pt x="4140966" y="1570657"/>
                  </a:lnTo>
                  <a:lnTo>
                    <a:pt x="4183103" y="1557957"/>
                  </a:lnTo>
                  <a:lnTo>
                    <a:pt x="5278037" y="1557957"/>
                  </a:lnTo>
                  <a:lnTo>
                    <a:pt x="5232878" y="1570657"/>
                  </a:lnTo>
                  <a:close/>
                </a:path>
                <a:path w="7604125" h="1774189">
                  <a:moveTo>
                    <a:pt x="2967189" y="1596057"/>
                  </a:moveTo>
                  <a:lnTo>
                    <a:pt x="2510313" y="1596057"/>
                  </a:lnTo>
                  <a:lnTo>
                    <a:pt x="2476756" y="1570657"/>
                  </a:lnTo>
                  <a:lnTo>
                    <a:pt x="2865316" y="1570657"/>
                  </a:lnTo>
                  <a:lnTo>
                    <a:pt x="2967189" y="1596057"/>
                  </a:lnTo>
                  <a:close/>
                </a:path>
                <a:path w="7604125" h="1774189">
                  <a:moveTo>
                    <a:pt x="5084494" y="1621457"/>
                  </a:moveTo>
                  <a:lnTo>
                    <a:pt x="3994954" y="1621457"/>
                  </a:lnTo>
                  <a:lnTo>
                    <a:pt x="4047673" y="1596057"/>
                  </a:lnTo>
                  <a:lnTo>
                    <a:pt x="4082921" y="1596057"/>
                  </a:lnTo>
                  <a:lnTo>
                    <a:pt x="4099222" y="1570657"/>
                  </a:lnTo>
                  <a:lnTo>
                    <a:pt x="5179679" y="1570657"/>
                  </a:lnTo>
                  <a:lnTo>
                    <a:pt x="5084494" y="1621457"/>
                  </a:lnTo>
                  <a:close/>
                </a:path>
                <a:path w="7604125" h="1774189">
                  <a:moveTo>
                    <a:pt x="3120642" y="1621457"/>
                  </a:moveTo>
                  <a:lnTo>
                    <a:pt x="2612875" y="1621457"/>
                  </a:lnTo>
                  <a:lnTo>
                    <a:pt x="2561476" y="1596057"/>
                  </a:lnTo>
                  <a:lnTo>
                    <a:pt x="3069631" y="1596057"/>
                  </a:lnTo>
                  <a:lnTo>
                    <a:pt x="3120642" y="1621457"/>
                  </a:lnTo>
                  <a:close/>
                </a:path>
                <a:path w="7604125" h="1774189">
                  <a:moveTo>
                    <a:pt x="3272330" y="1646857"/>
                  </a:moveTo>
                  <a:lnTo>
                    <a:pt x="2716383" y="1646857"/>
                  </a:lnTo>
                  <a:lnTo>
                    <a:pt x="2664511" y="1621457"/>
                  </a:lnTo>
                  <a:lnTo>
                    <a:pt x="3222034" y="1621457"/>
                  </a:lnTo>
                  <a:lnTo>
                    <a:pt x="3272330" y="1646857"/>
                  </a:lnTo>
                  <a:close/>
                </a:path>
                <a:path w="7604125" h="1774189">
                  <a:moveTo>
                    <a:pt x="4988243" y="1646857"/>
                  </a:moveTo>
                  <a:lnTo>
                    <a:pt x="3843017" y="1646857"/>
                  </a:lnTo>
                  <a:lnTo>
                    <a:pt x="3926243" y="1621457"/>
                  </a:lnTo>
                  <a:lnTo>
                    <a:pt x="5036502" y="1621457"/>
                  </a:lnTo>
                  <a:lnTo>
                    <a:pt x="4988243" y="1646857"/>
                  </a:lnTo>
                  <a:close/>
                </a:path>
                <a:path w="7604125" h="1774189">
                  <a:moveTo>
                    <a:pt x="3360297" y="1659557"/>
                  </a:moveTo>
                  <a:lnTo>
                    <a:pt x="2820837" y="1659557"/>
                  </a:lnTo>
                  <a:lnTo>
                    <a:pt x="2768492" y="1646857"/>
                  </a:lnTo>
                  <a:lnTo>
                    <a:pt x="3338017" y="1646857"/>
                  </a:lnTo>
                  <a:lnTo>
                    <a:pt x="3360297" y="1659557"/>
                  </a:lnTo>
                  <a:close/>
                </a:path>
                <a:path w="7604125" h="1774189">
                  <a:moveTo>
                    <a:pt x="4202583" y="1659557"/>
                  </a:moveTo>
                  <a:lnTo>
                    <a:pt x="3739321" y="1659557"/>
                  </a:lnTo>
                  <a:lnTo>
                    <a:pt x="3791260" y="1646857"/>
                  </a:lnTo>
                  <a:lnTo>
                    <a:pt x="4227709" y="1646857"/>
                  </a:lnTo>
                  <a:lnTo>
                    <a:pt x="4202583" y="1659557"/>
                  </a:lnTo>
                  <a:close/>
                </a:path>
                <a:path w="7604125" h="1774189">
                  <a:moveTo>
                    <a:pt x="4844334" y="1659557"/>
                  </a:moveTo>
                  <a:lnTo>
                    <a:pt x="4704216" y="1659557"/>
                  </a:lnTo>
                  <a:lnTo>
                    <a:pt x="4654734" y="1646857"/>
                  </a:lnTo>
                  <a:lnTo>
                    <a:pt x="4890926" y="1646857"/>
                  </a:lnTo>
                  <a:lnTo>
                    <a:pt x="4844334" y="1659557"/>
                  </a:lnTo>
                  <a:close/>
                </a:path>
                <a:path w="7604125" h="1774189">
                  <a:moveTo>
                    <a:pt x="3471513" y="1684957"/>
                  </a:moveTo>
                  <a:lnTo>
                    <a:pt x="2959312" y="1684957"/>
                  </a:lnTo>
                  <a:lnTo>
                    <a:pt x="2912031" y="1659557"/>
                  </a:lnTo>
                  <a:lnTo>
                    <a:pt x="3434629" y="1659557"/>
                  </a:lnTo>
                  <a:lnTo>
                    <a:pt x="3471513" y="1684957"/>
                  </a:lnTo>
                  <a:close/>
                </a:path>
                <a:path w="7604125" h="1774189">
                  <a:moveTo>
                    <a:pt x="4096362" y="1684957"/>
                  </a:moveTo>
                  <a:lnTo>
                    <a:pt x="3582414" y="1684957"/>
                  </a:lnTo>
                  <a:lnTo>
                    <a:pt x="3634898" y="1659557"/>
                  </a:lnTo>
                  <a:lnTo>
                    <a:pt x="4123381" y="1659557"/>
                  </a:lnTo>
                  <a:lnTo>
                    <a:pt x="4096362" y="1684957"/>
                  </a:lnTo>
                  <a:close/>
                </a:path>
                <a:path w="7604125" h="1774189">
                  <a:moveTo>
                    <a:pt x="3998162" y="1710357"/>
                  </a:moveTo>
                  <a:lnTo>
                    <a:pt x="3106624" y="1710357"/>
                  </a:lnTo>
                  <a:lnTo>
                    <a:pt x="3056715" y="1684957"/>
                  </a:lnTo>
                  <a:lnTo>
                    <a:pt x="4047341" y="1684957"/>
                  </a:lnTo>
                  <a:lnTo>
                    <a:pt x="3998162" y="1710357"/>
                  </a:lnTo>
                  <a:close/>
                </a:path>
                <a:path w="7604125" h="1774189">
                  <a:moveTo>
                    <a:pt x="3899330" y="1735757"/>
                  </a:moveTo>
                  <a:lnTo>
                    <a:pt x="3234056" y="1735757"/>
                  </a:lnTo>
                  <a:lnTo>
                    <a:pt x="3208333" y="1710357"/>
                  </a:lnTo>
                  <a:lnTo>
                    <a:pt x="3948825" y="1710357"/>
                  </a:lnTo>
                  <a:lnTo>
                    <a:pt x="3899330" y="1735757"/>
                  </a:lnTo>
                  <a:close/>
                </a:path>
                <a:path w="7604125" h="1774189">
                  <a:moveTo>
                    <a:pt x="3799867" y="1748457"/>
                  </a:moveTo>
                  <a:lnTo>
                    <a:pt x="3361836" y="1748457"/>
                  </a:lnTo>
                  <a:lnTo>
                    <a:pt x="3310815" y="1735757"/>
                  </a:lnTo>
                  <a:lnTo>
                    <a:pt x="3849677" y="1735757"/>
                  </a:lnTo>
                  <a:lnTo>
                    <a:pt x="3799867" y="1748457"/>
                  </a:lnTo>
                  <a:close/>
                </a:path>
                <a:path w="7604125" h="1774189">
                  <a:moveTo>
                    <a:pt x="3649489" y="1773857"/>
                  </a:moveTo>
                  <a:lnTo>
                    <a:pt x="3465429" y="1773857"/>
                  </a:lnTo>
                  <a:lnTo>
                    <a:pt x="3419454" y="1748457"/>
                  </a:lnTo>
                  <a:lnTo>
                    <a:pt x="3699773" y="1748457"/>
                  </a:lnTo>
                  <a:lnTo>
                    <a:pt x="3649489" y="1773857"/>
                  </a:lnTo>
                  <a:close/>
                </a:path>
              </a:pathLst>
            </a:custGeom>
            <a:solidFill>
              <a:srgbClr val="F4DFA6"/>
            </a:solidFill>
          </p:spPr>
          <p:txBody>
            <a:bodyPr wrap="square" lIns="0" tIns="0" rIns="0" bIns="0" rtlCol="0"/>
            <a:lstStyle/>
            <a:p>
              <a:endParaRPr/>
            </a:p>
          </p:txBody>
        </p:sp>
        <p:sp>
          <p:nvSpPr>
            <p:cNvPr id="7" name="object 7">
              <a:extLst>
                <a:ext uri="{FF2B5EF4-FFF2-40B4-BE49-F238E27FC236}">
                  <a16:creationId xmlns:a16="http://schemas.microsoft.com/office/drawing/2014/main" id="{6F3A3AEA-45A6-3A2B-9484-0F0A8BE5D41D}"/>
                </a:ext>
              </a:extLst>
            </p:cNvPr>
            <p:cNvSpPr/>
            <p:nvPr/>
          </p:nvSpPr>
          <p:spPr>
            <a:xfrm>
              <a:off x="5593569" y="0"/>
              <a:ext cx="6610984" cy="1419225"/>
            </a:xfrm>
            <a:custGeom>
              <a:avLst/>
              <a:gdLst/>
              <a:ahLst/>
              <a:cxnLst/>
              <a:rect l="l" t="t" r="r" b="b"/>
              <a:pathLst>
                <a:path w="6610984" h="1419225">
                  <a:moveTo>
                    <a:pt x="3005936" y="1418891"/>
                  </a:moveTo>
                  <a:lnTo>
                    <a:pt x="2958929" y="1418547"/>
                  </a:lnTo>
                  <a:lnTo>
                    <a:pt x="2914821" y="1415602"/>
                  </a:lnTo>
                  <a:lnTo>
                    <a:pt x="2874048" y="1409842"/>
                  </a:lnTo>
                  <a:lnTo>
                    <a:pt x="2806908" y="1393114"/>
                  </a:lnTo>
                  <a:lnTo>
                    <a:pt x="2772023" y="1385621"/>
                  </a:lnTo>
                  <a:lnTo>
                    <a:pt x="2732883" y="1378449"/>
                  </a:lnTo>
                  <a:lnTo>
                    <a:pt x="2689978" y="1371477"/>
                  </a:lnTo>
                  <a:lnTo>
                    <a:pt x="2594833" y="1357648"/>
                  </a:lnTo>
                  <a:lnTo>
                    <a:pt x="2436125" y="1335379"/>
                  </a:lnTo>
                  <a:lnTo>
                    <a:pt x="2380917" y="1327064"/>
                  </a:lnTo>
                  <a:lnTo>
                    <a:pt x="2325373" y="1318103"/>
                  </a:lnTo>
                  <a:lnTo>
                    <a:pt x="2269982" y="1308373"/>
                  </a:lnTo>
                  <a:lnTo>
                    <a:pt x="2215235" y="1297754"/>
                  </a:lnTo>
                  <a:lnTo>
                    <a:pt x="2161620" y="1286125"/>
                  </a:lnTo>
                  <a:lnTo>
                    <a:pt x="2109629" y="1273364"/>
                  </a:lnTo>
                  <a:lnTo>
                    <a:pt x="2059750" y="1259350"/>
                  </a:lnTo>
                  <a:lnTo>
                    <a:pt x="2012474" y="1243964"/>
                  </a:lnTo>
                  <a:lnTo>
                    <a:pt x="1968290" y="1227083"/>
                  </a:lnTo>
                  <a:lnTo>
                    <a:pt x="1927688" y="1208586"/>
                  </a:lnTo>
                  <a:lnTo>
                    <a:pt x="1827673" y="1159776"/>
                  </a:lnTo>
                  <a:lnTo>
                    <a:pt x="1687853" y="1093521"/>
                  </a:lnTo>
                  <a:lnTo>
                    <a:pt x="1576699" y="1042518"/>
                  </a:lnTo>
                  <a:lnTo>
                    <a:pt x="1412396" y="969571"/>
                  </a:lnTo>
                  <a:lnTo>
                    <a:pt x="1305759" y="923962"/>
                  </a:lnTo>
                  <a:lnTo>
                    <a:pt x="1246716" y="899347"/>
                  </a:lnTo>
                  <a:lnTo>
                    <a:pt x="1189289" y="875979"/>
                  </a:lnTo>
                  <a:lnTo>
                    <a:pt x="1134020" y="854129"/>
                  </a:lnTo>
                  <a:lnTo>
                    <a:pt x="1081449" y="834066"/>
                  </a:lnTo>
                  <a:lnTo>
                    <a:pt x="1032118" y="816059"/>
                  </a:lnTo>
                  <a:lnTo>
                    <a:pt x="986569" y="800378"/>
                  </a:lnTo>
                  <a:lnTo>
                    <a:pt x="945341" y="787293"/>
                  </a:lnTo>
                  <a:lnTo>
                    <a:pt x="878019" y="769991"/>
                  </a:lnTo>
                  <a:lnTo>
                    <a:pt x="843752" y="760653"/>
                  </a:lnTo>
                  <a:lnTo>
                    <a:pt x="773460" y="724839"/>
                  </a:lnTo>
                  <a:lnTo>
                    <a:pt x="737650" y="699603"/>
                  </a:lnTo>
                  <a:lnTo>
                    <a:pt x="701541" y="670307"/>
                  </a:lnTo>
                  <a:lnTo>
                    <a:pt x="665241" y="637572"/>
                  </a:lnTo>
                  <a:lnTo>
                    <a:pt x="628859" y="602018"/>
                  </a:lnTo>
                  <a:lnTo>
                    <a:pt x="592502" y="564263"/>
                  </a:lnTo>
                  <a:lnTo>
                    <a:pt x="556278" y="524930"/>
                  </a:lnTo>
                  <a:lnTo>
                    <a:pt x="520296" y="484637"/>
                  </a:lnTo>
                  <a:lnTo>
                    <a:pt x="414874" y="364200"/>
                  </a:lnTo>
                  <a:lnTo>
                    <a:pt x="380936" y="326269"/>
                  </a:lnTo>
                  <a:lnTo>
                    <a:pt x="347779" y="290478"/>
                  </a:lnTo>
                  <a:lnTo>
                    <a:pt x="315511" y="257447"/>
                  </a:lnTo>
                  <a:lnTo>
                    <a:pt x="284240" y="227797"/>
                  </a:lnTo>
                  <a:lnTo>
                    <a:pt x="251592" y="199331"/>
                  </a:lnTo>
                  <a:lnTo>
                    <a:pt x="215522" y="169513"/>
                  </a:lnTo>
                  <a:lnTo>
                    <a:pt x="176631" y="138451"/>
                  </a:lnTo>
                  <a:lnTo>
                    <a:pt x="49034" y="38890"/>
                  </a:lnTo>
                  <a:lnTo>
                    <a:pt x="0" y="0"/>
                  </a:lnTo>
                  <a:lnTo>
                    <a:pt x="6610567" y="0"/>
                  </a:lnTo>
                  <a:lnTo>
                    <a:pt x="6589784" y="18927"/>
                  </a:lnTo>
                  <a:lnTo>
                    <a:pt x="6548884" y="54854"/>
                  </a:lnTo>
                  <a:lnTo>
                    <a:pt x="6507748" y="89808"/>
                  </a:lnTo>
                  <a:lnTo>
                    <a:pt x="6466502" y="123806"/>
                  </a:lnTo>
                  <a:lnTo>
                    <a:pt x="6425273" y="156865"/>
                  </a:lnTo>
                  <a:lnTo>
                    <a:pt x="6384191" y="189002"/>
                  </a:lnTo>
                  <a:lnTo>
                    <a:pt x="6343383" y="220232"/>
                  </a:lnTo>
                  <a:lnTo>
                    <a:pt x="6263098" y="280041"/>
                  </a:lnTo>
                  <a:lnTo>
                    <a:pt x="6009514" y="463253"/>
                  </a:lnTo>
                  <a:lnTo>
                    <a:pt x="5949111" y="508682"/>
                  </a:lnTo>
                  <a:lnTo>
                    <a:pt x="5868738" y="571889"/>
                  </a:lnTo>
                  <a:lnTo>
                    <a:pt x="5748011" y="668488"/>
                  </a:lnTo>
                  <a:lnTo>
                    <a:pt x="5667119" y="731891"/>
                  </a:lnTo>
                  <a:lnTo>
                    <a:pt x="5626476" y="762732"/>
                  </a:lnTo>
                  <a:lnTo>
                    <a:pt x="5585667" y="792748"/>
                  </a:lnTo>
                  <a:lnTo>
                    <a:pt x="5544667" y="821753"/>
                  </a:lnTo>
                  <a:lnTo>
                    <a:pt x="5503452" y="849558"/>
                  </a:lnTo>
                  <a:lnTo>
                    <a:pt x="5461995" y="875977"/>
                  </a:lnTo>
                  <a:lnTo>
                    <a:pt x="5420272" y="900822"/>
                  </a:lnTo>
                  <a:lnTo>
                    <a:pt x="5378257" y="923905"/>
                  </a:lnTo>
                  <a:lnTo>
                    <a:pt x="5335926" y="945039"/>
                  </a:lnTo>
                  <a:lnTo>
                    <a:pt x="5293252" y="964037"/>
                  </a:lnTo>
                  <a:lnTo>
                    <a:pt x="5250211" y="980710"/>
                  </a:lnTo>
                  <a:lnTo>
                    <a:pt x="4924080" y="1099937"/>
                  </a:lnTo>
                  <a:lnTo>
                    <a:pt x="4815501" y="1138720"/>
                  </a:lnTo>
                  <a:lnTo>
                    <a:pt x="4705461" y="1176712"/>
                  </a:lnTo>
                  <a:lnTo>
                    <a:pt x="4650810" y="1194920"/>
                  </a:lnTo>
                  <a:lnTo>
                    <a:pt x="4596895" y="1212340"/>
                  </a:lnTo>
                  <a:lnTo>
                    <a:pt x="4544083" y="1228776"/>
                  </a:lnTo>
                  <a:lnTo>
                    <a:pt x="4492740" y="1244030"/>
                  </a:lnTo>
                  <a:lnTo>
                    <a:pt x="4443234" y="1257906"/>
                  </a:lnTo>
                  <a:lnTo>
                    <a:pt x="4395932" y="1270206"/>
                  </a:lnTo>
                  <a:lnTo>
                    <a:pt x="4351200" y="1280735"/>
                  </a:lnTo>
                  <a:lnTo>
                    <a:pt x="4309405" y="1289295"/>
                  </a:lnTo>
                  <a:lnTo>
                    <a:pt x="4270915" y="1295689"/>
                  </a:lnTo>
                  <a:lnTo>
                    <a:pt x="4219228" y="1301410"/>
                  </a:lnTo>
                  <a:lnTo>
                    <a:pt x="4168914" y="1303993"/>
                  </a:lnTo>
                  <a:lnTo>
                    <a:pt x="4119746" y="1304050"/>
                  </a:lnTo>
                  <a:lnTo>
                    <a:pt x="4071495" y="1302193"/>
                  </a:lnTo>
                  <a:lnTo>
                    <a:pt x="4023932" y="1299034"/>
                  </a:lnTo>
                  <a:lnTo>
                    <a:pt x="3929959" y="1291262"/>
                  </a:lnTo>
                  <a:lnTo>
                    <a:pt x="3883092" y="1287873"/>
                  </a:lnTo>
                  <a:lnTo>
                    <a:pt x="3836000" y="1285631"/>
                  </a:lnTo>
                  <a:lnTo>
                    <a:pt x="3788454" y="1285150"/>
                  </a:lnTo>
                  <a:lnTo>
                    <a:pt x="3740227" y="1287040"/>
                  </a:lnTo>
                  <a:lnTo>
                    <a:pt x="3691089" y="1291914"/>
                  </a:lnTo>
                  <a:lnTo>
                    <a:pt x="3640813" y="1300386"/>
                  </a:lnTo>
                  <a:lnTo>
                    <a:pt x="3589169" y="1313066"/>
                  </a:lnTo>
                  <a:lnTo>
                    <a:pt x="3539156" y="1327019"/>
                  </a:lnTo>
                  <a:lnTo>
                    <a:pt x="3487229" y="1340756"/>
                  </a:lnTo>
                  <a:lnTo>
                    <a:pt x="3433826" y="1354059"/>
                  </a:lnTo>
                  <a:lnTo>
                    <a:pt x="3379383" y="1366712"/>
                  </a:lnTo>
                  <a:lnTo>
                    <a:pt x="3324339" y="1378499"/>
                  </a:lnTo>
                  <a:lnTo>
                    <a:pt x="3269130" y="1389203"/>
                  </a:lnTo>
                  <a:lnTo>
                    <a:pt x="3214195" y="1398606"/>
                  </a:lnTo>
                  <a:lnTo>
                    <a:pt x="3159970" y="1406494"/>
                  </a:lnTo>
                  <a:lnTo>
                    <a:pt x="3106894" y="1412648"/>
                  </a:lnTo>
                  <a:lnTo>
                    <a:pt x="3055403" y="1416853"/>
                  </a:lnTo>
                  <a:lnTo>
                    <a:pt x="3005936" y="1418891"/>
                  </a:lnTo>
                  <a:close/>
                </a:path>
              </a:pathLst>
            </a:custGeom>
            <a:solidFill>
              <a:srgbClr val="B42505"/>
            </a:solidFill>
          </p:spPr>
          <p:txBody>
            <a:bodyPr wrap="square" lIns="0" tIns="0" rIns="0" bIns="0" rtlCol="0"/>
            <a:lstStyle/>
            <a:p>
              <a:endParaRPr/>
            </a:p>
          </p:txBody>
        </p:sp>
        <p:sp>
          <p:nvSpPr>
            <p:cNvPr id="8" name="object 8">
              <a:extLst>
                <a:ext uri="{FF2B5EF4-FFF2-40B4-BE49-F238E27FC236}">
                  <a16:creationId xmlns:a16="http://schemas.microsoft.com/office/drawing/2014/main" id="{2C9F91BF-CF0C-1B35-FB17-A17B24F19FB6}"/>
                </a:ext>
              </a:extLst>
            </p:cNvPr>
            <p:cNvSpPr/>
            <p:nvPr/>
          </p:nvSpPr>
          <p:spPr>
            <a:xfrm>
              <a:off x="7497998" y="0"/>
              <a:ext cx="1775460" cy="767080"/>
            </a:xfrm>
            <a:custGeom>
              <a:avLst/>
              <a:gdLst/>
              <a:ahLst/>
              <a:cxnLst/>
              <a:rect l="l" t="t" r="r" b="b"/>
              <a:pathLst>
                <a:path w="1775459" h="767080">
                  <a:moveTo>
                    <a:pt x="776716" y="766548"/>
                  </a:moveTo>
                  <a:lnTo>
                    <a:pt x="732217" y="765780"/>
                  </a:lnTo>
                  <a:lnTo>
                    <a:pt x="687958" y="762327"/>
                  </a:lnTo>
                  <a:lnTo>
                    <a:pt x="644052" y="756107"/>
                  </a:lnTo>
                  <a:lnTo>
                    <a:pt x="600613" y="747036"/>
                  </a:lnTo>
                  <a:lnTo>
                    <a:pt x="557753" y="735034"/>
                  </a:lnTo>
                  <a:lnTo>
                    <a:pt x="515587" y="720019"/>
                  </a:lnTo>
                  <a:lnTo>
                    <a:pt x="474226" y="701907"/>
                  </a:lnTo>
                  <a:lnTo>
                    <a:pt x="433785" y="680618"/>
                  </a:lnTo>
                  <a:lnTo>
                    <a:pt x="394377" y="656070"/>
                  </a:lnTo>
                  <a:lnTo>
                    <a:pt x="356114" y="628179"/>
                  </a:lnTo>
                  <a:lnTo>
                    <a:pt x="319111" y="596865"/>
                  </a:lnTo>
                  <a:lnTo>
                    <a:pt x="283480" y="562046"/>
                  </a:lnTo>
                  <a:lnTo>
                    <a:pt x="249335" y="523638"/>
                  </a:lnTo>
                  <a:lnTo>
                    <a:pt x="210532" y="473966"/>
                  </a:lnTo>
                  <a:lnTo>
                    <a:pt x="175246" y="423044"/>
                  </a:lnTo>
                  <a:lnTo>
                    <a:pt x="143309" y="371092"/>
                  </a:lnTo>
                  <a:lnTo>
                    <a:pt x="114549" y="318329"/>
                  </a:lnTo>
                  <a:lnTo>
                    <a:pt x="88799" y="264975"/>
                  </a:lnTo>
                  <a:lnTo>
                    <a:pt x="65888" y="211249"/>
                  </a:lnTo>
                  <a:lnTo>
                    <a:pt x="45648" y="157371"/>
                  </a:lnTo>
                  <a:lnTo>
                    <a:pt x="27909" y="103560"/>
                  </a:lnTo>
                  <a:lnTo>
                    <a:pt x="12501" y="50036"/>
                  </a:lnTo>
                  <a:lnTo>
                    <a:pt x="0" y="0"/>
                  </a:lnTo>
                  <a:lnTo>
                    <a:pt x="1775223" y="0"/>
                  </a:lnTo>
                  <a:lnTo>
                    <a:pt x="1744542" y="60145"/>
                  </a:lnTo>
                  <a:lnTo>
                    <a:pt x="1719133" y="105786"/>
                  </a:lnTo>
                  <a:lnTo>
                    <a:pt x="1692285" y="150866"/>
                  </a:lnTo>
                  <a:lnTo>
                    <a:pt x="1664058" y="195266"/>
                  </a:lnTo>
                  <a:lnTo>
                    <a:pt x="1634515" y="238865"/>
                  </a:lnTo>
                  <a:lnTo>
                    <a:pt x="1603717" y="281544"/>
                  </a:lnTo>
                  <a:lnTo>
                    <a:pt x="1571724" y="323180"/>
                  </a:lnTo>
                  <a:lnTo>
                    <a:pt x="1538598" y="363656"/>
                  </a:lnTo>
                  <a:lnTo>
                    <a:pt x="1504400" y="402850"/>
                  </a:lnTo>
                  <a:lnTo>
                    <a:pt x="1469191" y="440642"/>
                  </a:lnTo>
                  <a:lnTo>
                    <a:pt x="1433034" y="476913"/>
                  </a:lnTo>
                  <a:lnTo>
                    <a:pt x="1395988" y="511541"/>
                  </a:lnTo>
                  <a:lnTo>
                    <a:pt x="1361479" y="541218"/>
                  </a:lnTo>
                  <a:lnTo>
                    <a:pt x="1325511" y="569440"/>
                  </a:lnTo>
                  <a:lnTo>
                    <a:pt x="1288198" y="596124"/>
                  </a:lnTo>
                  <a:lnTo>
                    <a:pt x="1249653" y="621188"/>
                  </a:lnTo>
                  <a:lnTo>
                    <a:pt x="1209989" y="644551"/>
                  </a:lnTo>
                  <a:lnTo>
                    <a:pt x="1169319" y="666130"/>
                  </a:lnTo>
                  <a:lnTo>
                    <a:pt x="1127756" y="685843"/>
                  </a:lnTo>
                  <a:lnTo>
                    <a:pt x="1085415" y="703609"/>
                  </a:lnTo>
                  <a:lnTo>
                    <a:pt x="1042407" y="719345"/>
                  </a:lnTo>
                  <a:lnTo>
                    <a:pt x="998846" y="732970"/>
                  </a:lnTo>
                  <a:lnTo>
                    <a:pt x="954846" y="744401"/>
                  </a:lnTo>
                  <a:lnTo>
                    <a:pt x="910520" y="753556"/>
                  </a:lnTo>
                  <a:lnTo>
                    <a:pt x="865981" y="760353"/>
                  </a:lnTo>
                  <a:lnTo>
                    <a:pt x="821342" y="764711"/>
                  </a:lnTo>
                  <a:lnTo>
                    <a:pt x="776716" y="766548"/>
                  </a:lnTo>
                  <a:close/>
                </a:path>
              </a:pathLst>
            </a:custGeom>
            <a:solidFill>
              <a:srgbClr val="F4DFA6"/>
            </a:solidFill>
          </p:spPr>
          <p:txBody>
            <a:bodyPr wrap="square" lIns="0" tIns="0" rIns="0" bIns="0" rtlCol="0"/>
            <a:lstStyle/>
            <a:p>
              <a:endParaRPr/>
            </a:p>
          </p:txBody>
        </p:sp>
        <p:sp>
          <p:nvSpPr>
            <p:cNvPr id="9" name="object 9">
              <a:extLst>
                <a:ext uri="{FF2B5EF4-FFF2-40B4-BE49-F238E27FC236}">
                  <a16:creationId xmlns:a16="http://schemas.microsoft.com/office/drawing/2014/main" id="{A3982523-EB73-B754-67FC-46128CA54739}"/>
                </a:ext>
              </a:extLst>
            </p:cNvPr>
            <p:cNvSpPr/>
            <p:nvPr/>
          </p:nvSpPr>
          <p:spPr>
            <a:xfrm>
              <a:off x="8261546" y="0"/>
              <a:ext cx="137160" cy="78105"/>
            </a:xfrm>
            <a:custGeom>
              <a:avLst/>
              <a:gdLst/>
              <a:ahLst/>
              <a:cxnLst/>
              <a:rect l="l" t="t" r="r" b="b"/>
              <a:pathLst>
                <a:path w="137159" h="78105">
                  <a:moveTo>
                    <a:pt x="104857" y="77565"/>
                  </a:moveTo>
                  <a:lnTo>
                    <a:pt x="0" y="0"/>
                  </a:lnTo>
                  <a:lnTo>
                    <a:pt x="136553" y="0"/>
                  </a:lnTo>
                  <a:lnTo>
                    <a:pt x="104857" y="77565"/>
                  </a:lnTo>
                  <a:close/>
                </a:path>
              </a:pathLst>
            </a:custGeom>
            <a:solidFill>
              <a:srgbClr val="E49E41"/>
            </a:solidFill>
          </p:spPr>
          <p:txBody>
            <a:bodyPr wrap="square" lIns="0" tIns="0" rIns="0" bIns="0" rtlCol="0"/>
            <a:lstStyle/>
            <a:p>
              <a:endParaRPr/>
            </a:p>
          </p:txBody>
        </p:sp>
        <p:sp>
          <p:nvSpPr>
            <p:cNvPr id="10" name="object 10">
              <a:extLst>
                <a:ext uri="{FF2B5EF4-FFF2-40B4-BE49-F238E27FC236}">
                  <a16:creationId xmlns:a16="http://schemas.microsoft.com/office/drawing/2014/main" id="{8E7FB417-2C14-38C7-60F8-BBE5606CFC8A}"/>
                </a:ext>
              </a:extLst>
            </p:cNvPr>
            <p:cNvSpPr/>
            <p:nvPr/>
          </p:nvSpPr>
          <p:spPr>
            <a:xfrm>
              <a:off x="9489394" y="29979"/>
              <a:ext cx="697865" cy="693420"/>
            </a:xfrm>
            <a:custGeom>
              <a:avLst/>
              <a:gdLst/>
              <a:ahLst/>
              <a:cxnLst/>
              <a:rect l="l" t="t" r="r" b="b"/>
              <a:pathLst>
                <a:path w="697865" h="693420">
                  <a:moveTo>
                    <a:pt x="408859" y="692925"/>
                  </a:moveTo>
                  <a:lnTo>
                    <a:pt x="364586" y="692925"/>
                  </a:lnTo>
                  <a:lnTo>
                    <a:pt x="319223" y="688030"/>
                  </a:lnTo>
                  <a:lnTo>
                    <a:pt x="273243" y="678295"/>
                  </a:lnTo>
                  <a:lnTo>
                    <a:pt x="227662" y="663715"/>
                  </a:lnTo>
                  <a:lnTo>
                    <a:pt x="183498" y="644282"/>
                  </a:lnTo>
                  <a:lnTo>
                    <a:pt x="141765" y="619989"/>
                  </a:lnTo>
                  <a:lnTo>
                    <a:pt x="103481" y="590830"/>
                  </a:lnTo>
                  <a:lnTo>
                    <a:pt x="69661" y="556797"/>
                  </a:lnTo>
                  <a:lnTo>
                    <a:pt x="41309" y="517856"/>
                  </a:lnTo>
                  <a:lnTo>
                    <a:pt x="19482" y="474084"/>
                  </a:lnTo>
                  <a:lnTo>
                    <a:pt x="2850" y="417040"/>
                  </a:lnTo>
                  <a:lnTo>
                    <a:pt x="0" y="368241"/>
                  </a:lnTo>
                  <a:lnTo>
                    <a:pt x="8487" y="326208"/>
                  </a:lnTo>
                  <a:lnTo>
                    <a:pt x="25868" y="289459"/>
                  </a:lnTo>
                  <a:lnTo>
                    <a:pt x="49701" y="256514"/>
                  </a:lnTo>
                  <a:lnTo>
                    <a:pt x="77541" y="225891"/>
                  </a:lnTo>
                  <a:lnTo>
                    <a:pt x="106945" y="196110"/>
                  </a:lnTo>
                  <a:lnTo>
                    <a:pt x="135469" y="165691"/>
                  </a:lnTo>
                  <a:lnTo>
                    <a:pt x="160670" y="133151"/>
                  </a:lnTo>
                  <a:lnTo>
                    <a:pt x="186730" y="100273"/>
                  </a:lnTo>
                  <a:lnTo>
                    <a:pt x="218723" y="70451"/>
                  </a:lnTo>
                  <a:lnTo>
                    <a:pt x="255544" y="44622"/>
                  </a:lnTo>
                  <a:lnTo>
                    <a:pt x="296091" y="23725"/>
                  </a:lnTo>
                  <a:lnTo>
                    <a:pt x="339259" y="8697"/>
                  </a:lnTo>
                  <a:lnTo>
                    <a:pt x="383944" y="476"/>
                  </a:lnTo>
                  <a:lnTo>
                    <a:pt x="429041" y="0"/>
                  </a:lnTo>
                  <a:lnTo>
                    <a:pt x="473447" y="8205"/>
                  </a:lnTo>
                  <a:lnTo>
                    <a:pt x="516058" y="26032"/>
                  </a:lnTo>
                  <a:lnTo>
                    <a:pt x="558030" y="52042"/>
                  </a:lnTo>
                  <a:lnTo>
                    <a:pt x="595760" y="83897"/>
                  </a:lnTo>
                  <a:lnTo>
                    <a:pt x="628440" y="120917"/>
                  </a:lnTo>
                  <a:lnTo>
                    <a:pt x="655372" y="162307"/>
                  </a:lnTo>
                  <a:lnTo>
                    <a:pt x="675845" y="206845"/>
                  </a:lnTo>
                  <a:lnTo>
                    <a:pt x="393894" y="206845"/>
                  </a:lnTo>
                  <a:lnTo>
                    <a:pt x="351082" y="218670"/>
                  </a:lnTo>
                  <a:lnTo>
                    <a:pt x="315670" y="243798"/>
                  </a:lnTo>
                  <a:lnTo>
                    <a:pt x="284101" y="279536"/>
                  </a:lnTo>
                  <a:lnTo>
                    <a:pt x="252816" y="323193"/>
                  </a:lnTo>
                  <a:lnTo>
                    <a:pt x="229591" y="371459"/>
                  </a:lnTo>
                  <a:lnTo>
                    <a:pt x="223297" y="419714"/>
                  </a:lnTo>
                  <a:lnTo>
                    <a:pt x="232025" y="463303"/>
                  </a:lnTo>
                  <a:lnTo>
                    <a:pt x="253864" y="497568"/>
                  </a:lnTo>
                  <a:lnTo>
                    <a:pt x="286903" y="517856"/>
                  </a:lnTo>
                  <a:lnTo>
                    <a:pt x="326745" y="520779"/>
                  </a:lnTo>
                  <a:lnTo>
                    <a:pt x="653286" y="520779"/>
                  </a:lnTo>
                  <a:lnTo>
                    <a:pt x="651292" y="525536"/>
                  </a:lnTo>
                  <a:lnTo>
                    <a:pt x="628941" y="565141"/>
                  </a:lnTo>
                  <a:lnTo>
                    <a:pt x="601590" y="601277"/>
                  </a:lnTo>
                  <a:lnTo>
                    <a:pt x="568967" y="632922"/>
                  </a:lnTo>
                  <a:lnTo>
                    <a:pt x="530798" y="659052"/>
                  </a:lnTo>
                  <a:lnTo>
                    <a:pt x="486809" y="678645"/>
                  </a:lnTo>
                  <a:lnTo>
                    <a:pt x="449395" y="688226"/>
                  </a:lnTo>
                  <a:lnTo>
                    <a:pt x="408859" y="692925"/>
                  </a:lnTo>
                  <a:close/>
                </a:path>
                <a:path w="697865" h="693420">
                  <a:moveTo>
                    <a:pt x="653286" y="520779"/>
                  </a:moveTo>
                  <a:lnTo>
                    <a:pt x="326745" y="520779"/>
                  </a:lnTo>
                  <a:lnTo>
                    <a:pt x="368234" y="508245"/>
                  </a:lnTo>
                  <a:lnTo>
                    <a:pt x="408373" y="483486"/>
                  </a:lnTo>
                  <a:lnTo>
                    <a:pt x="443949" y="449940"/>
                  </a:lnTo>
                  <a:lnTo>
                    <a:pt x="472074" y="410737"/>
                  </a:lnTo>
                  <a:lnTo>
                    <a:pt x="472295" y="410737"/>
                  </a:lnTo>
                  <a:lnTo>
                    <a:pt x="488523" y="364712"/>
                  </a:lnTo>
                  <a:lnTo>
                    <a:pt x="491967" y="313766"/>
                  </a:lnTo>
                  <a:lnTo>
                    <a:pt x="484835" y="265861"/>
                  </a:lnTo>
                  <a:lnTo>
                    <a:pt x="469331" y="228957"/>
                  </a:lnTo>
                  <a:lnTo>
                    <a:pt x="447663" y="211015"/>
                  </a:lnTo>
                  <a:lnTo>
                    <a:pt x="393894" y="206845"/>
                  </a:lnTo>
                  <a:lnTo>
                    <a:pt x="675845" y="206845"/>
                  </a:lnTo>
                  <a:lnTo>
                    <a:pt x="689820" y="254590"/>
                  </a:lnTo>
                  <a:lnTo>
                    <a:pt x="696598" y="303506"/>
                  </a:lnTo>
                  <a:lnTo>
                    <a:pt x="697074" y="313766"/>
                  </a:lnTo>
                  <a:lnTo>
                    <a:pt x="697170" y="315858"/>
                  </a:lnTo>
                  <a:lnTo>
                    <a:pt x="691083" y="396139"/>
                  </a:lnTo>
                  <a:lnTo>
                    <a:pt x="682090" y="440013"/>
                  </a:lnTo>
                  <a:lnTo>
                    <a:pt x="668917" y="483486"/>
                  </a:lnTo>
                  <a:lnTo>
                    <a:pt x="653286" y="520779"/>
                  </a:lnTo>
                  <a:close/>
                </a:path>
              </a:pathLst>
            </a:custGeom>
            <a:solidFill>
              <a:srgbClr val="0C2526"/>
            </a:solidFill>
          </p:spPr>
          <p:txBody>
            <a:bodyPr wrap="square" lIns="0" tIns="0" rIns="0" bIns="0" rtlCol="0"/>
            <a:lstStyle/>
            <a:p>
              <a:endParaRPr/>
            </a:p>
          </p:txBody>
        </p:sp>
      </p:grpSp>
      <p:grpSp>
        <p:nvGrpSpPr>
          <p:cNvPr id="11" name="object 11">
            <a:extLst>
              <a:ext uri="{FF2B5EF4-FFF2-40B4-BE49-F238E27FC236}">
                <a16:creationId xmlns:a16="http://schemas.microsoft.com/office/drawing/2014/main" id="{2301F9D1-515B-CBFC-06AB-CA118E645204}"/>
              </a:ext>
            </a:extLst>
          </p:cNvPr>
          <p:cNvGrpSpPr/>
          <p:nvPr/>
        </p:nvGrpSpPr>
        <p:grpSpPr>
          <a:xfrm>
            <a:off x="622096" y="990411"/>
            <a:ext cx="17092930" cy="1892300"/>
            <a:chOff x="622096" y="990411"/>
            <a:chExt cx="17092930" cy="1892300"/>
          </a:xfrm>
        </p:grpSpPr>
        <p:sp>
          <p:nvSpPr>
            <p:cNvPr id="12" name="object 12">
              <a:extLst>
                <a:ext uri="{FF2B5EF4-FFF2-40B4-BE49-F238E27FC236}">
                  <a16:creationId xmlns:a16="http://schemas.microsoft.com/office/drawing/2014/main" id="{DB2749AE-41C2-4F2A-4DFB-E32B2D1898BF}"/>
                </a:ext>
              </a:extLst>
            </p:cNvPr>
            <p:cNvSpPr/>
            <p:nvPr/>
          </p:nvSpPr>
          <p:spPr>
            <a:xfrm>
              <a:off x="622096" y="1006191"/>
              <a:ext cx="2472055" cy="1876425"/>
            </a:xfrm>
            <a:custGeom>
              <a:avLst/>
              <a:gdLst/>
              <a:ahLst/>
              <a:cxnLst/>
              <a:rect l="l" t="t" r="r" b="b"/>
              <a:pathLst>
                <a:path w="2472055" h="1876425">
                  <a:moveTo>
                    <a:pt x="1116162" y="1874669"/>
                  </a:moveTo>
                  <a:lnTo>
                    <a:pt x="1054964" y="1858005"/>
                  </a:lnTo>
                  <a:lnTo>
                    <a:pt x="1035186" y="1812371"/>
                  </a:lnTo>
                  <a:lnTo>
                    <a:pt x="1030483" y="1757215"/>
                  </a:lnTo>
                  <a:lnTo>
                    <a:pt x="1029405" y="1704787"/>
                  </a:lnTo>
                  <a:lnTo>
                    <a:pt x="1028492" y="1652357"/>
                  </a:lnTo>
                  <a:lnTo>
                    <a:pt x="1027745" y="1599924"/>
                  </a:lnTo>
                  <a:lnTo>
                    <a:pt x="1027164" y="1547487"/>
                  </a:lnTo>
                  <a:lnTo>
                    <a:pt x="1026748" y="1495048"/>
                  </a:lnTo>
                  <a:lnTo>
                    <a:pt x="1026499" y="1442606"/>
                  </a:lnTo>
                  <a:lnTo>
                    <a:pt x="1026415" y="1390160"/>
                  </a:lnTo>
                  <a:lnTo>
                    <a:pt x="1026497" y="1337712"/>
                  </a:lnTo>
                  <a:lnTo>
                    <a:pt x="1026745" y="1285261"/>
                  </a:lnTo>
                  <a:lnTo>
                    <a:pt x="1028473" y="1254384"/>
                  </a:lnTo>
                  <a:lnTo>
                    <a:pt x="1032484" y="1223517"/>
                  </a:lnTo>
                  <a:lnTo>
                    <a:pt x="1037475" y="1192657"/>
                  </a:lnTo>
                  <a:lnTo>
                    <a:pt x="1042142" y="1161801"/>
                  </a:lnTo>
                  <a:lnTo>
                    <a:pt x="1028227" y="1154120"/>
                  </a:lnTo>
                  <a:lnTo>
                    <a:pt x="987761" y="1186677"/>
                  </a:lnTo>
                  <a:lnTo>
                    <a:pt x="947389" y="1219358"/>
                  </a:lnTo>
                  <a:lnTo>
                    <a:pt x="906947" y="1251949"/>
                  </a:lnTo>
                  <a:lnTo>
                    <a:pt x="866271" y="1284230"/>
                  </a:lnTo>
                  <a:lnTo>
                    <a:pt x="825195" y="1315986"/>
                  </a:lnTo>
                  <a:lnTo>
                    <a:pt x="709937" y="1403646"/>
                  </a:lnTo>
                  <a:lnTo>
                    <a:pt x="671439" y="1432766"/>
                  </a:lnTo>
                  <a:lnTo>
                    <a:pt x="632852" y="1461763"/>
                  </a:lnTo>
                  <a:lnTo>
                    <a:pt x="594146" y="1490592"/>
                  </a:lnTo>
                  <a:lnTo>
                    <a:pt x="555292" y="1519208"/>
                  </a:lnTo>
                  <a:lnTo>
                    <a:pt x="516259" y="1547569"/>
                  </a:lnTo>
                  <a:lnTo>
                    <a:pt x="477017" y="1575630"/>
                  </a:lnTo>
                  <a:lnTo>
                    <a:pt x="437538" y="1603347"/>
                  </a:lnTo>
                  <a:lnTo>
                    <a:pt x="386567" y="1638314"/>
                  </a:lnTo>
                  <a:lnTo>
                    <a:pt x="347693" y="1646127"/>
                  </a:lnTo>
                  <a:lnTo>
                    <a:pt x="322908" y="1640649"/>
                  </a:lnTo>
                  <a:lnTo>
                    <a:pt x="314203" y="1635742"/>
                  </a:lnTo>
                  <a:lnTo>
                    <a:pt x="300637" y="1613883"/>
                  </a:lnTo>
                  <a:lnTo>
                    <a:pt x="307932" y="1597745"/>
                  </a:lnTo>
                  <a:lnTo>
                    <a:pt x="314862" y="1581209"/>
                  </a:lnTo>
                  <a:lnTo>
                    <a:pt x="368547" y="1520740"/>
                  </a:lnTo>
                  <a:lnTo>
                    <a:pt x="404127" y="1488717"/>
                  </a:lnTo>
                  <a:lnTo>
                    <a:pt x="439855" y="1456857"/>
                  </a:lnTo>
                  <a:lnTo>
                    <a:pt x="475692" y="1425115"/>
                  </a:lnTo>
                  <a:lnTo>
                    <a:pt x="583455" y="1330169"/>
                  </a:lnTo>
                  <a:lnTo>
                    <a:pt x="654620" y="1267151"/>
                  </a:lnTo>
                  <a:lnTo>
                    <a:pt x="760356" y="1173046"/>
                  </a:lnTo>
                  <a:lnTo>
                    <a:pt x="795649" y="1141733"/>
                  </a:lnTo>
                  <a:lnTo>
                    <a:pt x="831013" y="1110500"/>
                  </a:lnTo>
                  <a:lnTo>
                    <a:pt x="889084" y="1060374"/>
                  </a:lnTo>
                  <a:lnTo>
                    <a:pt x="954244" y="1004886"/>
                  </a:lnTo>
                  <a:lnTo>
                    <a:pt x="896185" y="1002190"/>
                  </a:lnTo>
                  <a:lnTo>
                    <a:pt x="840533" y="999792"/>
                  </a:lnTo>
                  <a:lnTo>
                    <a:pt x="786709" y="997335"/>
                  </a:lnTo>
                  <a:lnTo>
                    <a:pt x="734134" y="994463"/>
                  </a:lnTo>
                  <a:lnTo>
                    <a:pt x="682231" y="990819"/>
                  </a:lnTo>
                  <a:lnTo>
                    <a:pt x="628881" y="986322"/>
                  </a:lnTo>
                  <a:lnTo>
                    <a:pt x="575561" y="981460"/>
                  </a:lnTo>
                  <a:lnTo>
                    <a:pt x="522261" y="976352"/>
                  </a:lnTo>
                  <a:lnTo>
                    <a:pt x="415681" y="965874"/>
                  </a:lnTo>
                  <a:lnTo>
                    <a:pt x="362381" y="960742"/>
                  </a:lnTo>
                  <a:lnTo>
                    <a:pt x="309062" y="955841"/>
                  </a:lnTo>
                  <a:lnTo>
                    <a:pt x="280879" y="954513"/>
                  </a:lnTo>
                  <a:lnTo>
                    <a:pt x="252569" y="954382"/>
                  </a:lnTo>
                  <a:lnTo>
                    <a:pt x="224370" y="953743"/>
                  </a:lnTo>
                  <a:lnTo>
                    <a:pt x="196522" y="950890"/>
                  </a:lnTo>
                  <a:lnTo>
                    <a:pt x="160443" y="943823"/>
                  </a:lnTo>
                  <a:lnTo>
                    <a:pt x="124634" y="935116"/>
                  </a:lnTo>
                  <a:lnTo>
                    <a:pt x="88953" y="925646"/>
                  </a:lnTo>
                  <a:lnTo>
                    <a:pt x="53257" y="916293"/>
                  </a:lnTo>
                  <a:lnTo>
                    <a:pt x="46000" y="913737"/>
                  </a:lnTo>
                  <a:lnTo>
                    <a:pt x="38735" y="910602"/>
                  </a:lnTo>
                  <a:lnTo>
                    <a:pt x="31700" y="908267"/>
                  </a:lnTo>
                  <a:lnTo>
                    <a:pt x="25131" y="908108"/>
                  </a:lnTo>
                  <a:lnTo>
                    <a:pt x="0" y="870713"/>
                  </a:lnTo>
                  <a:lnTo>
                    <a:pt x="3209" y="845501"/>
                  </a:lnTo>
                  <a:lnTo>
                    <a:pt x="17669" y="831262"/>
                  </a:lnTo>
                  <a:lnTo>
                    <a:pt x="26287" y="826785"/>
                  </a:lnTo>
                  <a:lnTo>
                    <a:pt x="130116" y="827270"/>
                  </a:lnTo>
                  <a:lnTo>
                    <a:pt x="233945" y="828020"/>
                  </a:lnTo>
                  <a:lnTo>
                    <a:pt x="337770" y="829093"/>
                  </a:lnTo>
                  <a:lnTo>
                    <a:pt x="389680" y="829771"/>
                  </a:lnTo>
                  <a:lnTo>
                    <a:pt x="441589" y="830552"/>
                  </a:lnTo>
                  <a:lnTo>
                    <a:pt x="493495" y="831445"/>
                  </a:lnTo>
                  <a:lnTo>
                    <a:pt x="545398" y="832458"/>
                  </a:lnTo>
                  <a:lnTo>
                    <a:pt x="599915" y="834370"/>
                  </a:lnTo>
                  <a:lnTo>
                    <a:pt x="654411" y="837319"/>
                  </a:lnTo>
                  <a:lnTo>
                    <a:pt x="708898" y="840537"/>
                  </a:lnTo>
                  <a:lnTo>
                    <a:pt x="763388" y="843257"/>
                  </a:lnTo>
                  <a:lnTo>
                    <a:pt x="817895" y="844710"/>
                  </a:lnTo>
                  <a:lnTo>
                    <a:pt x="869514" y="843919"/>
                  </a:lnTo>
                  <a:lnTo>
                    <a:pt x="920886" y="841214"/>
                  </a:lnTo>
                  <a:lnTo>
                    <a:pt x="971736" y="837701"/>
                  </a:lnTo>
                  <a:lnTo>
                    <a:pt x="1021784" y="834485"/>
                  </a:lnTo>
                  <a:lnTo>
                    <a:pt x="981618" y="795628"/>
                  </a:lnTo>
                  <a:lnTo>
                    <a:pt x="903381" y="720318"/>
                  </a:lnTo>
                  <a:lnTo>
                    <a:pt x="865199" y="683446"/>
                  </a:lnTo>
                  <a:lnTo>
                    <a:pt x="827570" y="646819"/>
                  </a:lnTo>
                  <a:lnTo>
                    <a:pt x="790438" y="610227"/>
                  </a:lnTo>
                  <a:lnTo>
                    <a:pt x="753749" y="573462"/>
                  </a:lnTo>
                  <a:lnTo>
                    <a:pt x="720328" y="539608"/>
                  </a:lnTo>
                  <a:lnTo>
                    <a:pt x="687499" y="505182"/>
                  </a:lnTo>
                  <a:lnTo>
                    <a:pt x="656212" y="469514"/>
                  </a:lnTo>
                  <a:lnTo>
                    <a:pt x="627415" y="431931"/>
                  </a:lnTo>
                  <a:lnTo>
                    <a:pt x="602057" y="391763"/>
                  </a:lnTo>
                  <a:lnTo>
                    <a:pt x="581089" y="348339"/>
                  </a:lnTo>
                  <a:lnTo>
                    <a:pt x="565459" y="300987"/>
                  </a:lnTo>
                  <a:lnTo>
                    <a:pt x="565105" y="298189"/>
                  </a:lnTo>
                  <a:lnTo>
                    <a:pt x="565679" y="295377"/>
                  </a:lnTo>
                  <a:lnTo>
                    <a:pt x="574302" y="288995"/>
                  </a:lnTo>
                  <a:lnTo>
                    <a:pt x="625305" y="294777"/>
                  </a:lnTo>
                  <a:lnTo>
                    <a:pt x="668071" y="313461"/>
                  </a:lnTo>
                  <a:lnTo>
                    <a:pt x="705362" y="340418"/>
                  </a:lnTo>
                  <a:lnTo>
                    <a:pt x="739940" y="371018"/>
                  </a:lnTo>
                  <a:lnTo>
                    <a:pt x="774568" y="400633"/>
                  </a:lnTo>
                  <a:lnTo>
                    <a:pt x="813016" y="430987"/>
                  </a:lnTo>
                  <a:lnTo>
                    <a:pt x="851013" y="461932"/>
                  </a:lnTo>
                  <a:lnTo>
                    <a:pt x="888678" y="493303"/>
                  </a:lnTo>
                  <a:lnTo>
                    <a:pt x="926130" y="524937"/>
                  </a:lnTo>
                  <a:lnTo>
                    <a:pt x="963487" y="556669"/>
                  </a:lnTo>
                  <a:lnTo>
                    <a:pt x="1006445" y="595828"/>
                  </a:lnTo>
                  <a:lnTo>
                    <a:pt x="1029552" y="617980"/>
                  </a:lnTo>
                  <a:lnTo>
                    <a:pt x="1055281" y="642435"/>
                  </a:lnTo>
                  <a:lnTo>
                    <a:pt x="1063172" y="537604"/>
                  </a:lnTo>
                  <a:lnTo>
                    <a:pt x="1066732" y="488468"/>
                  </a:lnTo>
                  <a:lnTo>
                    <a:pt x="1069830" y="440249"/>
                  </a:lnTo>
                  <a:lnTo>
                    <a:pt x="1072551" y="390096"/>
                  </a:lnTo>
                  <a:lnTo>
                    <a:pt x="1077351" y="289752"/>
                  </a:lnTo>
                  <a:lnTo>
                    <a:pt x="1079859" y="239587"/>
                  </a:lnTo>
                  <a:lnTo>
                    <a:pt x="1082724" y="189444"/>
                  </a:lnTo>
                  <a:lnTo>
                    <a:pt x="1085265" y="149535"/>
                  </a:lnTo>
                  <a:lnTo>
                    <a:pt x="1088330" y="109636"/>
                  </a:lnTo>
                  <a:lnTo>
                    <a:pt x="1092529" y="69906"/>
                  </a:lnTo>
                  <a:lnTo>
                    <a:pt x="1098472" y="30499"/>
                  </a:lnTo>
                  <a:lnTo>
                    <a:pt x="1138721" y="0"/>
                  </a:lnTo>
                  <a:lnTo>
                    <a:pt x="1158348" y="3942"/>
                  </a:lnTo>
                  <a:lnTo>
                    <a:pt x="1192388" y="76718"/>
                  </a:lnTo>
                  <a:lnTo>
                    <a:pt x="1201297" y="125292"/>
                  </a:lnTo>
                  <a:lnTo>
                    <a:pt x="1207916" y="173990"/>
                  </a:lnTo>
                  <a:lnTo>
                    <a:pt x="1212485" y="222801"/>
                  </a:lnTo>
                  <a:lnTo>
                    <a:pt x="1215242" y="271713"/>
                  </a:lnTo>
                  <a:lnTo>
                    <a:pt x="1216426" y="320715"/>
                  </a:lnTo>
                  <a:lnTo>
                    <a:pt x="1216275" y="369793"/>
                  </a:lnTo>
                  <a:lnTo>
                    <a:pt x="1215027" y="418937"/>
                  </a:lnTo>
                  <a:lnTo>
                    <a:pt x="1212923" y="468135"/>
                  </a:lnTo>
                  <a:lnTo>
                    <a:pt x="1210199" y="517374"/>
                  </a:lnTo>
                  <a:lnTo>
                    <a:pt x="1207096" y="566643"/>
                  </a:lnTo>
                  <a:lnTo>
                    <a:pt x="1206998" y="600603"/>
                  </a:lnTo>
                  <a:lnTo>
                    <a:pt x="1209903" y="634758"/>
                  </a:lnTo>
                  <a:lnTo>
                    <a:pt x="1214008" y="669001"/>
                  </a:lnTo>
                  <a:lnTo>
                    <a:pt x="1217511" y="703227"/>
                  </a:lnTo>
                  <a:lnTo>
                    <a:pt x="1218404" y="717962"/>
                  </a:lnTo>
                  <a:lnTo>
                    <a:pt x="1219007" y="733477"/>
                  </a:lnTo>
                  <a:lnTo>
                    <a:pt x="1220184" y="769822"/>
                  </a:lnTo>
                  <a:lnTo>
                    <a:pt x="1257094" y="741105"/>
                  </a:lnTo>
                  <a:lnTo>
                    <a:pt x="1331214" y="684445"/>
                  </a:lnTo>
                  <a:lnTo>
                    <a:pt x="1367768" y="655727"/>
                  </a:lnTo>
                  <a:lnTo>
                    <a:pt x="1403548" y="626233"/>
                  </a:lnTo>
                  <a:lnTo>
                    <a:pt x="1438226" y="595576"/>
                  </a:lnTo>
                  <a:lnTo>
                    <a:pt x="1474910" y="561179"/>
                  </a:lnTo>
                  <a:lnTo>
                    <a:pt x="1511100" y="526248"/>
                  </a:lnTo>
                  <a:lnTo>
                    <a:pt x="1546913" y="490908"/>
                  </a:lnTo>
                  <a:lnTo>
                    <a:pt x="1582462" y="455282"/>
                  </a:lnTo>
                  <a:lnTo>
                    <a:pt x="1653229" y="383667"/>
                  </a:lnTo>
                  <a:lnTo>
                    <a:pt x="1688678" y="347926"/>
                  </a:lnTo>
                  <a:lnTo>
                    <a:pt x="1724323" y="312394"/>
                  </a:lnTo>
                  <a:lnTo>
                    <a:pt x="1764088" y="285806"/>
                  </a:lnTo>
                  <a:lnTo>
                    <a:pt x="1807160" y="277821"/>
                  </a:lnTo>
                  <a:lnTo>
                    <a:pt x="1848371" y="288138"/>
                  </a:lnTo>
                  <a:lnTo>
                    <a:pt x="1882554" y="316459"/>
                  </a:lnTo>
                  <a:lnTo>
                    <a:pt x="1891445" y="344306"/>
                  </a:lnTo>
                  <a:lnTo>
                    <a:pt x="1886172" y="380161"/>
                  </a:lnTo>
                  <a:lnTo>
                    <a:pt x="1868800" y="416783"/>
                  </a:lnTo>
                  <a:lnTo>
                    <a:pt x="1841395" y="446933"/>
                  </a:lnTo>
                  <a:lnTo>
                    <a:pt x="1755218" y="529173"/>
                  </a:lnTo>
                  <a:lnTo>
                    <a:pt x="1717378" y="564882"/>
                  </a:lnTo>
                  <a:lnTo>
                    <a:pt x="1679370" y="600413"/>
                  </a:lnTo>
                  <a:lnTo>
                    <a:pt x="1641227" y="635801"/>
                  </a:lnTo>
                  <a:lnTo>
                    <a:pt x="1564665" y="706289"/>
                  </a:lnTo>
                  <a:lnTo>
                    <a:pt x="1425817" y="833854"/>
                  </a:lnTo>
                  <a:lnTo>
                    <a:pt x="1474581" y="835125"/>
                  </a:lnTo>
                  <a:lnTo>
                    <a:pt x="1570122" y="837182"/>
                  </a:lnTo>
                  <a:lnTo>
                    <a:pt x="1617113" y="838320"/>
                  </a:lnTo>
                  <a:lnTo>
                    <a:pt x="1663728" y="839765"/>
                  </a:lnTo>
                  <a:lnTo>
                    <a:pt x="1710075" y="841692"/>
                  </a:lnTo>
                  <a:lnTo>
                    <a:pt x="1756261" y="844279"/>
                  </a:lnTo>
                  <a:lnTo>
                    <a:pt x="1810068" y="847917"/>
                  </a:lnTo>
                  <a:lnTo>
                    <a:pt x="1863858" y="851880"/>
                  </a:lnTo>
                  <a:lnTo>
                    <a:pt x="1917629" y="856140"/>
                  </a:lnTo>
                  <a:lnTo>
                    <a:pt x="1971381" y="860671"/>
                  </a:lnTo>
                  <a:lnTo>
                    <a:pt x="2025114" y="865447"/>
                  </a:lnTo>
                  <a:lnTo>
                    <a:pt x="2078827" y="870440"/>
                  </a:lnTo>
                  <a:lnTo>
                    <a:pt x="2132519" y="875625"/>
                  </a:lnTo>
                  <a:lnTo>
                    <a:pt x="2186190" y="880974"/>
                  </a:lnTo>
                  <a:lnTo>
                    <a:pt x="2242378" y="887347"/>
                  </a:lnTo>
                  <a:lnTo>
                    <a:pt x="2298351" y="895137"/>
                  </a:lnTo>
                  <a:lnTo>
                    <a:pt x="2354109" y="904343"/>
                  </a:lnTo>
                  <a:lnTo>
                    <a:pt x="2409651" y="914966"/>
                  </a:lnTo>
                  <a:lnTo>
                    <a:pt x="2459234" y="944528"/>
                  </a:lnTo>
                  <a:lnTo>
                    <a:pt x="2471864" y="1000847"/>
                  </a:lnTo>
                  <a:lnTo>
                    <a:pt x="2466204" y="1027740"/>
                  </a:lnTo>
                  <a:lnTo>
                    <a:pt x="2433647" y="1066071"/>
                  </a:lnTo>
                  <a:lnTo>
                    <a:pt x="2377539" y="1075706"/>
                  </a:lnTo>
                  <a:lnTo>
                    <a:pt x="2358304" y="1075826"/>
                  </a:lnTo>
                  <a:lnTo>
                    <a:pt x="2339089" y="1074933"/>
                  </a:lnTo>
                  <a:lnTo>
                    <a:pt x="2319894" y="1073029"/>
                  </a:lnTo>
                  <a:lnTo>
                    <a:pt x="2272558" y="1070162"/>
                  </a:lnTo>
                  <a:lnTo>
                    <a:pt x="2223511" y="1066088"/>
                  </a:lnTo>
                  <a:lnTo>
                    <a:pt x="2173434" y="1061003"/>
                  </a:lnTo>
                  <a:lnTo>
                    <a:pt x="2123007" y="1055104"/>
                  </a:lnTo>
                  <a:lnTo>
                    <a:pt x="2072910" y="1048588"/>
                  </a:lnTo>
                  <a:lnTo>
                    <a:pt x="2023824" y="1041650"/>
                  </a:lnTo>
                  <a:lnTo>
                    <a:pt x="1969113" y="1033336"/>
                  </a:lnTo>
                  <a:lnTo>
                    <a:pt x="1878201" y="1018337"/>
                  </a:lnTo>
                  <a:lnTo>
                    <a:pt x="1805102" y="1005272"/>
                  </a:lnTo>
                  <a:lnTo>
                    <a:pt x="1756408" y="996041"/>
                  </a:lnTo>
                  <a:lnTo>
                    <a:pt x="1738712" y="992542"/>
                  </a:lnTo>
                  <a:lnTo>
                    <a:pt x="1694473" y="993129"/>
                  </a:lnTo>
                  <a:lnTo>
                    <a:pt x="1650119" y="996894"/>
                  </a:lnTo>
                  <a:lnTo>
                    <a:pt x="1605701" y="1001922"/>
                  </a:lnTo>
                  <a:lnTo>
                    <a:pt x="1561265" y="1006296"/>
                  </a:lnTo>
                  <a:lnTo>
                    <a:pt x="1543144" y="1007265"/>
                  </a:lnTo>
                  <a:lnTo>
                    <a:pt x="1523453" y="1007676"/>
                  </a:lnTo>
                  <a:lnTo>
                    <a:pt x="1500696" y="1007896"/>
                  </a:lnTo>
                  <a:lnTo>
                    <a:pt x="1473377" y="1008293"/>
                  </a:lnTo>
                  <a:lnTo>
                    <a:pt x="1493020" y="1024976"/>
                  </a:lnTo>
                  <a:lnTo>
                    <a:pt x="1509520" y="1039121"/>
                  </a:lnTo>
                  <a:lnTo>
                    <a:pt x="1524091" y="1051352"/>
                  </a:lnTo>
                  <a:lnTo>
                    <a:pt x="1537950" y="1062292"/>
                  </a:lnTo>
                  <a:lnTo>
                    <a:pt x="1578063" y="1092037"/>
                  </a:lnTo>
                  <a:lnTo>
                    <a:pt x="1618452" y="1121447"/>
                  </a:lnTo>
                  <a:lnTo>
                    <a:pt x="1658699" y="1151016"/>
                  </a:lnTo>
                  <a:lnTo>
                    <a:pt x="1698385" y="1181242"/>
                  </a:lnTo>
                  <a:lnTo>
                    <a:pt x="1737092" y="1212619"/>
                  </a:lnTo>
                  <a:lnTo>
                    <a:pt x="1772640" y="1244923"/>
                  </a:lnTo>
                  <a:lnTo>
                    <a:pt x="1806550" y="1279166"/>
                  </a:lnTo>
                  <a:lnTo>
                    <a:pt x="1839781" y="1314224"/>
                  </a:lnTo>
                  <a:lnTo>
                    <a:pt x="1873293" y="1348973"/>
                  </a:lnTo>
                  <a:lnTo>
                    <a:pt x="1880272" y="1355438"/>
                  </a:lnTo>
                  <a:lnTo>
                    <a:pt x="1887537" y="1361546"/>
                  </a:lnTo>
                  <a:lnTo>
                    <a:pt x="1895089" y="1367296"/>
                  </a:lnTo>
                  <a:lnTo>
                    <a:pt x="1902927" y="1372688"/>
                  </a:lnTo>
                  <a:lnTo>
                    <a:pt x="1943435" y="1407324"/>
                  </a:lnTo>
                  <a:lnTo>
                    <a:pt x="1966685" y="1446098"/>
                  </a:lnTo>
                  <a:lnTo>
                    <a:pt x="1973594" y="1491999"/>
                  </a:lnTo>
                  <a:lnTo>
                    <a:pt x="1965076" y="1548019"/>
                  </a:lnTo>
                  <a:lnTo>
                    <a:pt x="1931220" y="1583286"/>
                  </a:lnTo>
                  <a:lnTo>
                    <a:pt x="1895775" y="1585364"/>
                  </a:lnTo>
                  <a:lnTo>
                    <a:pt x="1867094" y="1577060"/>
                  </a:lnTo>
                  <a:lnTo>
                    <a:pt x="1841433" y="1559466"/>
                  </a:lnTo>
                  <a:lnTo>
                    <a:pt x="1779896" y="1499146"/>
                  </a:lnTo>
                  <a:lnTo>
                    <a:pt x="1742608" y="1466670"/>
                  </a:lnTo>
                  <a:lnTo>
                    <a:pt x="1703780" y="1435658"/>
                  </a:lnTo>
                  <a:lnTo>
                    <a:pt x="1664006" y="1405527"/>
                  </a:lnTo>
                  <a:lnTo>
                    <a:pt x="1623881" y="1375691"/>
                  </a:lnTo>
                  <a:lnTo>
                    <a:pt x="1583999" y="1345566"/>
                  </a:lnTo>
                  <a:lnTo>
                    <a:pt x="1544956" y="1314566"/>
                  </a:lnTo>
                  <a:lnTo>
                    <a:pt x="1506155" y="1282094"/>
                  </a:lnTo>
                  <a:lnTo>
                    <a:pt x="1467787" y="1249095"/>
                  </a:lnTo>
                  <a:lnTo>
                    <a:pt x="1429728" y="1215721"/>
                  </a:lnTo>
                  <a:lnTo>
                    <a:pt x="1316164" y="1114869"/>
                  </a:lnTo>
                  <a:lnTo>
                    <a:pt x="1267584" y="1070913"/>
                  </a:lnTo>
                  <a:lnTo>
                    <a:pt x="1214365" y="1021943"/>
                  </a:lnTo>
                  <a:lnTo>
                    <a:pt x="1213394" y="1078075"/>
                  </a:lnTo>
                  <a:lnTo>
                    <a:pt x="1211314" y="1186843"/>
                  </a:lnTo>
                  <a:lnTo>
                    <a:pt x="1210463" y="1239979"/>
                  </a:lnTo>
                  <a:lnTo>
                    <a:pt x="1209908" y="1292614"/>
                  </a:lnTo>
                  <a:lnTo>
                    <a:pt x="1209777" y="1344999"/>
                  </a:lnTo>
                  <a:lnTo>
                    <a:pt x="1211088" y="1400701"/>
                  </a:lnTo>
                  <a:lnTo>
                    <a:pt x="1213641" y="1456469"/>
                  </a:lnTo>
                  <a:lnTo>
                    <a:pt x="1215750" y="1512143"/>
                  </a:lnTo>
                  <a:lnTo>
                    <a:pt x="1215733" y="1567563"/>
                  </a:lnTo>
                  <a:lnTo>
                    <a:pt x="1211907" y="1622567"/>
                  </a:lnTo>
                  <a:lnTo>
                    <a:pt x="1211455" y="1633084"/>
                  </a:lnTo>
                  <a:lnTo>
                    <a:pt x="1211568" y="1643580"/>
                  </a:lnTo>
                  <a:lnTo>
                    <a:pt x="1212245" y="1654054"/>
                  </a:lnTo>
                  <a:lnTo>
                    <a:pt x="1213553" y="1665418"/>
                  </a:lnTo>
                  <a:lnTo>
                    <a:pt x="1214277" y="1673010"/>
                  </a:lnTo>
                  <a:lnTo>
                    <a:pt x="1214670" y="1680611"/>
                  </a:lnTo>
                  <a:lnTo>
                    <a:pt x="1214730" y="1688222"/>
                  </a:lnTo>
                  <a:lnTo>
                    <a:pt x="1212897" y="1732442"/>
                  </a:lnTo>
                  <a:lnTo>
                    <a:pt x="1206775" y="1773286"/>
                  </a:lnTo>
                  <a:lnTo>
                    <a:pt x="1193676" y="1810885"/>
                  </a:lnTo>
                  <a:lnTo>
                    <a:pt x="1171188" y="1837751"/>
                  </a:lnTo>
                  <a:lnTo>
                    <a:pt x="1145586" y="1859651"/>
                  </a:lnTo>
                  <a:lnTo>
                    <a:pt x="1116162" y="1874669"/>
                  </a:lnTo>
                  <a:close/>
                </a:path>
              </a:pathLst>
            </a:custGeom>
            <a:solidFill>
              <a:srgbClr val="FFB61C"/>
            </a:solidFill>
          </p:spPr>
          <p:txBody>
            <a:bodyPr wrap="square" lIns="0" tIns="0" rIns="0" bIns="0" rtlCol="0"/>
            <a:lstStyle/>
            <a:p>
              <a:endParaRPr/>
            </a:p>
          </p:txBody>
        </p:sp>
        <p:sp>
          <p:nvSpPr>
            <p:cNvPr id="13" name="object 13">
              <a:extLst>
                <a:ext uri="{FF2B5EF4-FFF2-40B4-BE49-F238E27FC236}">
                  <a16:creationId xmlns:a16="http://schemas.microsoft.com/office/drawing/2014/main" id="{52E09A30-2349-2D6B-AC89-F0B58DF0DC35}"/>
                </a:ext>
              </a:extLst>
            </p:cNvPr>
            <p:cNvSpPr/>
            <p:nvPr/>
          </p:nvSpPr>
          <p:spPr>
            <a:xfrm>
              <a:off x="15510795" y="990411"/>
              <a:ext cx="2204720" cy="1673225"/>
            </a:xfrm>
            <a:custGeom>
              <a:avLst/>
              <a:gdLst/>
              <a:ahLst/>
              <a:cxnLst/>
              <a:rect l="l" t="t" r="r" b="b"/>
              <a:pathLst>
                <a:path w="2204719" h="1673225">
                  <a:moveTo>
                    <a:pt x="995277" y="1671635"/>
                  </a:moveTo>
                  <a:lnTo>
                    <a:pt x="940707" y="1656776"/>
                  </a:lnTo>
                  <a:lnTo>
                    <a:pt x="923071" y="1616084"/>
                  </a:lnTo>
                  <a:lnTo>
                    <a:pt x="918878" y="1566901"/>
                  </a:lnTo>
                  <a:lnTo>
                    <a:pt x="917806" y="1514308"/>
                  </a:lnTo>
                  <a:lnTo>
                    <a:pt x="916922" y="1461712"/>
                  </a:lnTo>
                  <a:lnTo>
                    <a:pt x="916224" y="1409112"/>
                  </a:lnTo>
                  <a:lnTo>
                    <a:pt x="915714" y="1356509"/>
                  </a:lnTo>
                  <a:lnTo>
                    <a:pt x="915391" y="1303902"/>
                  </a:lnTo>
                  <a:lnTo>
                    <a:pt x="915255" y="1251292"/>
                  </a:lnTo>
                  <a:lnTo>
                    <a:pt x="915306" y="1198679"/>
                  </a:lnTo>
                  <a:lnTo>
                    <a:pt x="915544" y="1146062"/>
                  </a:lnTo>
                  <a:lnTo>
                    <a:pt x="917085" y="1118529"/>
                  </a:lnTo>
                  <a:lnTo>
                    <a:pt x="920662" y="1091005"/>
                  </a:lnTo>
                  <a:lnTo>
                    <a:pt x="925112" y="1063488"/>
                  </a:lnTo>
                  <a:lnTo>
                    <a:pt x="929274" y="1035974"/>
                  </a:lnTo>
                  <a:lnTo>
                    <a:pt x="916866" y="1029124"/>
                  </a:lnTo>
                  <a:lnTo>
                    <a:pt x="880782" y="1058155"/>
                  </a:lnTo>
                  <a:lnTo>
                    <a:pt x="844783" y="1087297"/>
                  </a:lnTo>
                  <a:lnTo>
                    <a:pt x="808721" y="1116358"/>
                  </a:lnTo>
                  <a:lnTo>
                    <a:pt x="772450" y="1145143"/>
                  </a:lnTo>
                  <a:lnTo>
                    <a:pt x="735823" y="1173459"/>
                  </a:lnTo>
                  <a:lnTo>
                    <a:pt x="650191" y="1238614"/>
                  </a:lnTo>
                  <a:lnTo>
                    <a:pt x="607308" y="1271109"/>
                  </a:lnTo>
                  <a:lnTo>
                    <a:pt x="564312" y="1303448"/>
                  </a:lnTo>
                  <a:lnTo>
                    <a:pt x="521150" y="1335553"/>
                  </a:lnTo>
                  <a:lnTo>
                    <a:pt x="477770" y="1367348"/>
                  </a:lnTo>
                  <a:lnTo>
                    <a:pt x="434121" y="1398755"/>
                  </a:lnTo>
                  <a:lnTo>
                    <a:pt x="390151" y="1429698"/>
                  </a:lnTo>
                  <a:lnTo>
                    <a:pt x="344700" y="1460878"/>
                  </a:lnTo>
                  <a:lnTo>
                    <a:pt x="310036" y="1467845"/>
                  </a:lnTo>
                  <a:lnTo>
                    <a:pt x="287935" y="1462960"/>
                  </a:lnTo>
                  <a:lnTo>
                    <a:pt x="280174" y="1458585"/>
                  </a:lnTo>
                  <a:lnTo>
                    <a:pt x="268077" y="1439093"/>
                  </a:lnTo>
                  <a:lnTo>
                    <a:pt x="274582" y="1424703"/>
                  </a:lnTo>
                  <a:lnTo>
                    <a:pt x="280761" y="1409958"/>
                  </a:lnTo>
                  <a:lnTo>
                    <a:pt x="333155" y="1351948"/>
                  </a:lnTo>
                  <a:lnTo>
                    <a:pt x="369449" y="1319353"/>
                  </a:lnTo>
                  <a:lnTo>
                    <a:pt x="405903" y="1286932"/>
                  </a:lnTo>
                  <a:lnTo>
                    <a:pt x="552253" y="1157839"/>
                  </a:lnTo>
                  <a:lnTo>
                    <a:pt x="703179" y="1023659"/>
                  </a:lnTo>
                  <a:lnTo>
                    <a:pt x="741011" y="990228"/>
                  </a:lnTo>
                  <a:lnTo>
                    <a:pt x="766434" y="968097"/>
                  </a:lnTo>
                  <a:lnTo>
                    <a:pt x="792793" y="945531"/>
                  </a:lnTo>
                  <a:lnTo>
                    <a:pt x="850895" y="896053"/>
                  </a:lnTo>
                  <a:lnTo>
                    <a:pt x="799125" y="893649"/>
                  </a:lnTo>
                  <a:lnTo>
                    <a:pt x="749500" y="891510"/>
                  </a:lnTo>
                  <a:lnTo>
                    <a:pt x="701505" y="889319"/>
                  </a:lnTo>
                  <a:lnTo>
                    <a:pt x="654625" y="886758"/>
                  </a:lnTo>
                  <a:lnTo>
                    <a:pt x="608343" y="883509"/>
                  </a:lnTo>
                  <a:lnTo>
                    <a:pt x="560771" y="879499"/>
                  </a:lnTo>
                  <a:lnTo>
                    <a:pt x="513226" y="875164"/>
                  </a:lnTo>
                  <a:lnTo>
                    <a:pt x="465698" y="870609"/>
                  </a:lnTo>
                  <a:lnTo>
                    <a:pt x="370661" y="861266"/>
                  </a:lnTo>
                  <a:lnTo>
                    <a:pt x="323134" y="856690"/>
                  </a:lnTo>
                  <a:lnTo>
                    <a:pt x="275589" y="852320"/>
                  </a:lnTo>
                  <a:lnTo>
                    <a:pt x="250459" y="851136"/>
                  </a:lnTo>
                  <a:lnTo>
                    <a:pt x="225214" y="851019"/>
                  </a:lnTo>
                  <a:lnTo>
                    <a:pt x="200069" y="850448"/>
                  </a:lnTo>
                  <a:lnTo>
                    <a:pt x="175238" y="847904"/>
                  </a:lnTo>
                  <a:lnTo>
                    <a:pt x="143066" y="841604"/>
                  </a:lnTo>
                  <a:lnTo>
                    <a:pt x="111136" y="833839"/>
                  </a:lnTo>
                  <a:lnTo>
                    <a:pt x="79319" y="825395"/>
                  </a:lnTo>
                  <a:lnTo>
                    <a:pt x="47489" y="817055"/>
                  </a:lnTo>
                  <a:lnTo>
                    <a:pt x="41018" y="814776"/>
                  </a:lnTo>
                  <a:lnTo>
                    <a:pt x="34540" y="811981"/>
                  </a:lnTo>
                  <a:lnTo>
                    <a:pt x="28267" y="809898"/>
                  </a:lnTo>
                  <a:lnTo>
                    <a:pt x="22409" y="809756"/>
                  </a:lnTo>
                  <a:lnTo>
                    <a:pt x="0" y="776411"/>
                  </a:lnTo>
                  <a:lnTo>
                    <a:pt x="2862" y="753930"/>
                  </a:lnTo>
                  <a:lnTo>
                    <a:pt x="15756" y="741233"/>
                  </a:lnTo>
                  <a:lnTo>
                    <a:pt x="23440" y="737241"/>
                  </a:lnTo>
                  <a:lnTo>
                    <a:pt x="126311" y="737735"/>
                  </a:lnTo>
                  <a:lnTo>
                    <a:pt x="229181" y="738528"/>
                  </a:lnTo>
                  <a:lnTo>
                    <a:pt x="280615" y="739059"/>
                  </a:lnTo>
                  <a:lnTo>
                    <a:pt x="332047" y="739692"/>
                  </a:lnTo>
                  <a:lnTo>
                    <a:pt x="383477" y="740437"/>
                  </a:lnTo>
                  <a:lnTo>
                    <a:pt x="434905" y="741303"/>
                  </a:lnTo>
                  <a:lnTo>
                    <a:pt x="486329" y="742299"/>
                  </a:lnTo>
                  <a:lnTo>
                    <a:pt x="534941" y="744004"/>
                  </a:lnTo>
                  <a:lnTo>
                    <a:pt x="583535" y="746634"/>
                  </a:lnTo>
                  <a:lnTo>
                    <a:pt x="632121" y="749504"/>
                  </a:lnTo>
                  <a:lnTo>
                    <a:pt x="680710" y="751929"/>
                  </a:lnTo>
                  <a:lnTo>
                    <a:pt x="729314" y="753224"/>
                  </a:lnTo>
                  <a:lnTo>
                    <a:pt x="775342" y="752519"/>
                  </a:lnTo>
                  <a:lnTo>
                    <a:pt x="821151" y="750107"/>
                  </a:lnTo>
                  <a:lnTo>
                    <a:pt x="866493" y="746975"/>
                  </a:lnTo>
                  <a:lnTo>
                    <a:pt x="911121" y="744107"/>
                  </a:lnTo>
                  <a:lnTo>
                    <a:pt x="875305" y="709459"/>
                  </a:lnTo>
                  <a:lnTo>
                    <a:pt x="805541" y="642305"/>
                  </a:lnTo>
                  <a:lnTo>
                    <a:pt x="771495" y="609426"/>
                  </a:lnTo>
                  <a:lnTo>
                    <a:pt x="737941" y="576766"/>
                  </a:lnTo>
                  <a:lnTo>
                    <a:pt x="704831" y="544137"/>
                  </a:lnTo>
                  <a:lnTo>
                    <a:pt x="672115" y="511354"/>
                  </a:lnTo>
                  <a:lnTo>
                    <a:pt x="637375" y="476101"/>
                  </a:lnTo>
                  <a:lnTo>
                    <a:pt x="603546" y="440020"/>
                  </a:lnTo>
                  <a:lnTo>
                    <a:pt x="571972" y="402158"/>
                  </a:lnTo>
                  <a:lnTo>
                    <a:pt x="543996" y="361566"/>
                  </a:lnTo>
                  <a:lnTo>
                    <a:pt x="520963" y="317293"/>
                  </a:lnTo>
                  <a:lnTo>
                    <a:pt x="504217" y="268389"/>
                  </a:lnTo>
                  <a:lnTo>
                    <a:pt x="503902" y="265894"/>
                  </a:lnTo>
                  <a:lnTo>
                    <a:pt x="504414" y="263386"/>
                  </a:lnTo>
                  <a:lnTo>
                    <a:pt x="512102" y="257696"/>
                  </a:lnTo>
                  <a:lnTo>
                    <a:pt x="567708" y="266099"/>
                  </a:lnTo>
                  <a:lnTo>
                    <a:pt x="612799" y="290866"/>
                  </a:lnTo>
                  <a:lnTo>
                    <a:pt x="652185" y="323935"/>
                  </a:lnTo>
                  <a:lnTo>
                    <a:pt x="690679" y="357243"/>
                  </a:lnTo>
                  <a:lnTo>
                    <a:pt x="733467" y="391164"/>
                  </a:lnTo>
                  <a:lnTo>
                    <a:pt x="775668" y="425851"/>
                  </a:lnTo>
                  <a:lnTo>
                    <a:pt x="817490" y="461019"/>
                  </a:lnTo>
                  <a:lnTo>
                    <a:pt x="859137" y="496380"/>
                  </a:lnTo>
                  <a:lnTo>
                    <a:pt x="897443" y="531297"/>
                  </a:lnTo>
                  <a:lnTo>
                    <a:pt x="918048" y="551050"/>
                  </a:lnTo>
                  <a:lnTo>
                    <a:pt x="940990" y="572857"/>
                  </a:lnTo>
                  <a:lnTo>
                    <a:pt x="948026" y="479379"/>
                  </a:lnTo>
                  <a:lnTo>
                    <a:pt x="951201" y="435565"/>
                  </a:lnTo>
                  <a:lnTo>
                    <a:pt x="953963" y="392568"/>
                  </a:lnTo>
                  <a:lnTo>
                    <a:pt x="956948" y="336664"/>
                  </a:lnTo>
                  <a:lnTo>
                    <a:pt x="962324" y="224820"/>
                  </a:lnTo>
                  <a:lnTo>
                    <a:pt x="965461" y="168926"/>
                  </a:lnTo>
                  <a:lnTo>
                    <a:pt x="970459" y="97762"/>
                  </a:lnTo>
                  <a:lnTo>
                    <a:pt x="979503" y="27196"/>
                  </a:lnTo>
                  <a:lnTo>
                    <a:pt x="1015393" y="0"/>
                  </a:lnTo>
                  <a:lnTo>
                    <a:pt x="1032895" y="3515"/>
                  </a:lnTo>
                  <a:lnTo>
                    <a:pt x="1064140" y="72735"/>
                  </a:lnTo>
                  <a:lnTo>
                    <a:pt x="1072528" y="120398"/>
                  </a:lnTo>
                  <a:lnTo>
                    <a:pt x="1078499" y="168193"/>
                  </a:lnTo>
                  <a:lnTo>
                    <a:pt x="1082334" y="216106"/>
                  </a:lnTo>
                  <a:lnTo>
                    <a:pt x="1084316" y="264123"/>
                  </a:lnTo>
                  <a:lnTo>
                    <a:pt x="1084730" y="312230"/>
                  </a:lnTo>
                  <a:lnTo>
                    <a:pt x="1083859" y="360413"/>
                  </a:lnTo>
                  <a:lnTo>
                    <a:pt x="1081985" y="408657"/>
                  </a:lnTo>
                  <a:lnTo>
                    <a:pt x="1079392" y="456948"/>
                  </a:lnTo>
                  <a:lnTo>
                    <a:pt x="1076363" y="505273"/>
                  </a:lnTo>
                  <a:lnTo>
                    <a:pt x="1076275" y="535555"/>
                  </a:lnTo>
                  <a:lnTo>
                    <a:pt x="1078865" y="566011"/>
                  </a:lnTo>
                  <a:lnTo>
                    <a:pt x="1082526" y="596545"/>
                  </a:lnTo>
                  <a:lnTo>
                    <a:pt x="1085649" y="627065"/>
                  </a:lnTo>
                  <a:lnTo>
                    <a:pt x="1086446" y="640204"/>
                  </a:lnTo>
                  <a:lnTo>
                    <a:pt x="1086983" y="654039"/>
                  </a:lnTo>
                  <a:lnTo>
                    <a:pt x="1088033" y="686447"/>
                  </a:lnTo>
                  <a:lnTo>
                    <a:pt x="1127560" y="655772"/>
                  </a:lnTo>
                  <a:lnTo>
                    <a:pt x="1167271" y="625494"/>
                  </a:lnTo>
                  <a:lnTo>
                    <a:pt x="1206662" y="595016"/>
                  </a:lnTo>
                  <a:lnTo>
                    <a:pt x="1245226" y="563742"/>
                  </a:lnTo>
                  <a:lnTo>
                    <a:pt x="1282460" y="531073"/>
                  </a:lnTo>
                  <a:lnTo>
                    <a:pt x="1319806" y="495978"/>
                  </a:lnTo>
                  <a:lnTo>
                    <a:pt x="1356596" y="460282"/>
                  </a:lnTo>
                  <a:lnTo>
                    <a:pt x="1392984" y="424151"/>
                  </a:lnTo>
                  <a:lnTo>
                    <a:pt x="1429123" y="387748"/>
                  </a:lnTo>
                  <a:lnTo>
                    <a:pt x="1501263" y="314788"/>
                  </a:lnTo>
                  <a:lnTo>
                    <a:pt x="1537572" y="278560"/>
                  </a:lnTo>
                  <a:lnTo>
                    <a:pt x="1573030" y="254852"/>
                  </a:lnTo>
                  <a:lnTo>
                    <a:pt x="1611437" y="247732"/>
                  </a:lnTo>
                  <a:lnTo>
                    <a:pt x="1648185" y="256931"/>
                  </a:lnTo>
                  <a:lnTo>
                    <a:pt x="1678666" y="282185"/>
                  </a:lnTo>
                  <a:lnTo>
                    <a:pt x="1686594" y="307016"/>
                  </a:lnTo>
                  <a:lnTo>
                    <a:pt x="1681892" y="338988"/>
                  </a:lnTo>
                  <a:lnTo>
                    <a:pt x="1641965" y="398528"/>
                  </a:lnTo>
                  <a:lnTo>
                    <a:pt x="1565121" y="471861"/>
                  </a:lnTo>
                  <a:lnTo>
                    <a:pt x="1526546" y="508238"/>
                  </a:lnTo>
                  <a:lnTo>
                    <a:pt x="1487781" y="544413"/>
                  </a:lnTo>
                  <a:lnTo>
                    <a:pt x="1448869" y="580434"/>
                  </a:lnTo>
                  <a:lnTo>
                    <a:pt x="1271395" y="743544"/>
                  </a:lnTo>
                  <a:lnTo>
                    <a:pt x="1322062" y="744843"/>
                  </a:lnTo>
                  <a:lnTo>
                    <a:pt x="1421070" y="746995"/>
                  </a:lnTo>
                  <a:lnTo>
                    <a:pt x="1469715" y="748345"/>
                  </a:lnTo>
                  <a:lnTo>
                    <a:pt x="1517992" y="750211"/>
                  </a:lnTo>
                  <a:lnTo>
                    <a:pt x="1566051" y="752840"/>
                  </a:lnTo>
                  <a:lnTo>
                    <a:pt x="1614031" y="756084"/>
                  </a:lnTo>
                  <a:lnTo>
                    <a:pt x="1661994" y="759618"/>
                  </a:lnTo>
                  <a:lnTo>
                    <a:pt x="1709942" y="763417"/>
                  </a:lnTo>
                  <a:lnTo>
                    <a:pt x="1757873" y="767457"/>
                  </a:lnTo>
                  <a:lnTo>
                    <a:pt x="1805786" y="771715"/>
                  </a:lnTo>
                  <a:lnTo>
                    <a:pt x="1853682" y="776168"/>
                  </a:lnTo>
                  <a:lnTo>
                    <a:pt x="1901559" y="780791"/>
                  </a:lnTo>
                  <a:lnTo>
                    <a:pt x="1949417" y="785561"/>
                  </a:lnTo>
                  <a:lnTo>
                    <a:pt x="1999520" y="791244"/>
                  </a:lnTo>
                  <a:lnTo>
                    <a:pt x="2049431" y="798190"/>
                  </a:lnTo>
                  <a:lnTo>
                    <a:pt x="2099150" y="806399"/>
                  </a:lnTo>
                  <a:lnTo>
                    <a:pt x="2148676" y="815872"/>
                  </a:lnTo>
                  <a:lnTo>
                    <a:pt x="2192889" y="842232"/>
                  </a:lnTo>
                  <a:lnTo>
                    <a:pt x="2204151" y="892451"/>
                  </a:lnTo>
                  <a:lnTo>
                    <a:pt x="2199105" y="916431"/>
                  </a:lnTo>
                  <a:lnTo>
                    <a:pt x="2170074" y="950611"/>
                  </a:lnTo>
                  <a:lnTo>
                    <a:pt x="2120043" y="959202"/>
                  </a:lnTo>
                  <a:lnTo>
                    <a:pt x="2102890" y="959309"/>
                  </a:lnTo>
                  <a:lnTo>
                    <a:pt x="2085756" y="958514"/>
                  </a:lnTo>
                  <a:lnTo>
                    <a:pt x="2068640" y="956815"/>
                  </a:lnTo>
                  <a:lnTo>
                    <a:pt x="2019231" y="953723"/>
                  </a:lnTo>
                  <a:lnTo>
                    <a:pt x="1967883" y="949206"/>
                  </a:lnTo>
                  <a:lnTo>
                    <a:pt x="1915561" y="943542"/>
                  </a:lnTo>
                  <a:lnTo>
                    <a:pt x="1863226" y="937009"/>
                  </a:lnTo>
                  <a:lnTo>
                    <a:pt x="1811843" y="929885"/>
                  </a:lnTo>
                  <a:lnTo>
                    <a:pt x="1755850" y="921422"/>
                  </a:lnTo>
                  <a:lnTo>
                    <a:pt x="1674785" y="908047"/>
                  </a:lnTo>
                  <a:lnTo>
                    <a:pt x="1609603" y="896397"/>
                  </a:lnTo>
                  <a:lnTo>
                    <a:pt x="1566182" y="888166"/>
                  </a:lnTo>
                  <a:lnTo>
                    <a:pt x="1550403" y="885046"/>
                  </a:lnTo>
                  <a:lnTo>
                    <a:pt x="1510954" y="885569"/>
                  </a:lnTo>
                  <a:lnTo>
                    <a:pt x="1471405" y="888927"/>
                  </a:lnTo>
                  <a:lnTo>
                    <a:pt x="1431797" y="893410"/>
                  </a:lnTo>
                  <a:lnTo>
                    <a:pt x="1392173" y="897310"/>
                  </a:lnTo>
                  <a:lnTo>
                    <a:pt x="1376015" y="898174"/>
                  </a:lnTo>
                  <a:lnTo>
                    <a:pt x="1358457" y="898541"/>
                  </a:lnTo>
                  <a:lnTo>
                    <a:pt x="1338165" y="898737"/>
                  </a:lnTo>
                  <a:lnTo>
                    <a:pt x="1313804" y="899091"/>
                  </a:lnTo>
                  <a:lnTo>
                    <a:pt x="1331320" y="913967"/>
                  </a:lnTo>
                  <a:lnTo>
                    <a:pt x="1346033" y="926580"/>
                  </a:lnTo>
                  <a:lnTo>
                    <a:pt x="1359026" y="937486"/>
                  </a:lnTo>
                  <a:lnTo>
                    <a:pt x="1371384" y="947242"/>
                  </a:lnTo>
                  <a:lnTo>
                    <a:pt x="1416148" y="980332"/>
                  </a:lnTo>
                  <a:lnTo>
                    <a:pt x="1461150" y="1013127"/>
                  </a:lnTo>
                  <a:lnTo>
                    <a:pt x="1505663" y="1046492"/>
                  </a:lnTo>
                  <a:lnTo>
                    <a:pt x="1548958" y="1081288"/>
                  </a:lnTo>
                  <a:lnTo>
                    <a:pt x="1580656" y="1110093"/>
                  </a:lnTo>
                  <a:lnTo>
                    <a:pt x="1610893" y="1140627"/>
                  </a:lnTo>
                  <a:lnTo>
                    <a:pt x="1640525" y="1171888"/>
                  </a:lnTo>
                  <a:lnTo>
                    <a:pt x="1670408" y="1202874"/>
                  </a:lnTo>
                  <a:lnTo>
                    <a:pt x="1676631" y="1208639"/>
                  </a:lnTo>
                  <a:lnTo>
                    <a:pt x="1683110" y="1214085"/>
                  </a:lnTo>
                  <a:lnTo>
                    <a:pt x="1689843" y="1219212"/>
                  </a:lnTo>
                  <a:lnTo>
                    <a:pt x="1696833" y="1224020"/>
                  </a:lnTo>
                  <a:lnTo>
                    <a:pt x="1732953" y="1254905"/>
                  </a:lnTo>
                  <a:lnTo>
                    <a:pt x="1753685" y="1289480"/>
                  </a:lnTo>
                  <a:lnTo>
                    <a:pt x="1759846" y="1330410"/>
                  </a:lnTo>
                  <a:lnTo>
                    <a:pt x="1752250" y="1380362"/>
                  </a:lnTo>
                  <a:lnTo>
                    <a:pt x="1722061" y="1411810"/>
                  </a:lnTo>
                  <a:lnTo>
                    <a:pt x="1690455" y="1413663"/>
                  </a:lnTo>
                  <a:lnTo>
                    <a:pt x="1664880" y="1406258"/>
                  </a:lnTo>
                  <a:lnTo>
                    <a:pt x="1641999" y="1390570"/>
                  </a:lnTo>
                  <a:lnTo>
                    <a:pt x="1618472" y="1367570"/>
                  </a:lnTo>
                  <a:lnTo>
                    <a:pt x="1581702" y="1331843"/>
                  </a:lnTo>
                  <a:lnTo>
                    <a:pt x="1542462" y="1298486"/>
                  </a:lnTo>
                  <a:lnTo>
                    <a:pt x="1501593" y="1266671"/>
                  </a:lnTo>
                  <a:lnTo>
                    <a:pt x="1459936" y="1235569"/>
                  </a:lnTo>
                  <a:lnTo>
                    <a:pt x="1418335" y="1204353"/>
                  </a:lnTo>
                  <a:lnTo>
                    <a:pt x="1377631" y="1172193"/>
                  </a:lnTo>
                  <a:lnTo>
                    <a:pt x="1336163" y="1137386"/>
                  </a:lnTo>
                  <a:lnTo>
                    <a:pt x="1295218" y="1101942"/>
                  </a:lnTo>
                  <a:lnTo>
                    <a:pt x="1254607" y="1066094"/>
                  </a:lnTo>
                  <a:lnTo>
                    <a:pt x="1173618" y="994125"/>
                  </a:lnTo>
                  <a:lnTo>
                    <a:pt x="1130300" y="954929"/>
                  </a:lnTo>
                  <a:lnTo>
                    <a:pt x="1082844" y="911263"/>
                  </a:lnTo>
                  <a:lnTo>
                    <a:pt x="1081978" y="961315"/>
                  </a:lnTo>
                  <a:lnTo>
                    <a:pt x="1080124" y="1058303"/>
                  </a:lnTo>
                  <a:lnTo>
                    <a:pt x="1079365" y="1105684"/>
                  </a:lnTo>
                  <a:lnTo>
                    <a:pt x="1078870" y="1152619"/>
                  </a:lnTo>
                  <a:lnTo>
                    <a:pt x="1078753" y="1199330"/>
                  </a:lnTo>
                  <a:lnTo>
                    <a:pt x="1079923" y="1248999"/>
                  </a:lnTo>
                  <a:lnTo>
                    <a:pt x="1082198" y="1298728"/>
                  </a:lnTo>
                  <a:lnTo>
                    <a:pt x="1084079" y="1348372"/>
                  </a:lnTo>
                  <a:lnTo>
                    <a:pt x="1084064" y="1397790"/>
                  </a:lnTo>
                  <a:lnTo>
                    <a:pt x="1080652" y="1446837"/>
                  </a:lnTo>
                  <a:lnTo>
                    <a:pt x="1080250" y="1456215"/>
                  </a:lnTo>
                  <a:lnTo>
                    <a:pt x="1080350" y="1465573"/>
                  </a:lnTo>
                  <a:lnTo>
                    <a:pt x="1080954" y="1474913"/>
                  </a:lnTo>
                  <a:lnTo>
                    <a:pt x="1082120" y="1485047"/>
                  </a:lnTo>
                  <a:lnTo>
                    <a:pt x="1082766" y="1491816"/>
                  </a:lnTo>
                  <a:lnTo>
                    <a:pt x="1083116" y="1498594"/>
                  </a:lnTo>
                  <a:lnTo>
                    <a:pt x="1083170" y="1505381"/>
                  </a:lnTo>
                  <a:lnTo>
                    <a:pt x="1081536" y="1544812"/>
                  </a:lnTo>
                  <a:lnTo>
                    <a:pt x="1076076" y="1581232"/>
                  </a:lnTo>
                  <a:lnTo>
                    <a:pt x="1064396" y="1614759"/>
                  </a:lnTo>
                  <a:lnTo>
                    <a:pt x="1044343" y="1638716"/>
                  </a:lnTo>
                  <a:lnTo>
                    <a:pt x="1021514" y="1658243"/>
                  </a:lnTo>
                  <a:lnTo>
                    <a:pt x="995277" y="1671635"/>
                  </a:lnTo>
                  <a:close/>
                </a:path>
              </a:pathLst>
            </a:custGeom>
            <a:solidFill>
              <a:srgbClr val="F4DFA6"/>
            </a:solidFill>
          </p:spPr>
          <p:txBody>
            <a:bodyPr wrap="square" lIns="0" tIns="0" rIns="0" bIns="0" rtlCol="0"/>
            <a:lstStyle/>
            <a:p>
              <a:endParaRPr/>
            </a:p>
          </p:txBody>
        </p:sp>
      </p:grpSp>
      <p:sp>
        <p:nvSpPr>
          <p:cNvPr id="19" name="TextBox 18">
            <a:extLst>
              <a:ext uri="{FF2B5EF4-FFF2-40B4-BE49-F238E27FC236}">
                <a16:creationId xmlns:a16="http://schemas.microsoft.com/office/drawing/2014/main" id="{EDF37D61-2C07-3413-75EE-F9F701CDC3B7}"/>
              </a:ext>
            </a:extLst>
          </p:cNvPr>
          <p:cNvSpPr txBox="1"/>
          <p:nvPr/>
        </p:nvSpPr>
        <p:spPr>
          <a:xfrm>
            <a:off x="6318323" y="3162300"/>
            <a:ext cx="5651353" cy="4339650"/>
          </a:xfrm>
          <a:prstGeom prst="rect">
            <a:avLst/>
          </a:prstGeom>
          <a:solidFill>
            <a:srgbClr val="FF9933"/>
          </a:solidFill>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pPr algn="ctr"/>
            <a:r>
              <a:rPr lang="en-IN" sz="13800" b="1" i="1" dirty="0">
                <a:solidFill>
                  <a:schemeClr val="bg1">
                    <a:lumMod val="95000"/>
                  </a:schemeClr>
                </a:solidFill>
                <a:latin typeface="Bradley Hand ITC" panose="03070402050302030203" pitchFamily="66" charset="0"/>
                <a:ea typeface="Verdana" panose="020B0604030504040204" pitchFamily="34" charset="0"/>
              </a:rPr>
              <a:t>Thank You</a:t>
            </a:r>
          </a:p>
        </p:txBody>
      </p:sp>
    </p:spTree>
    <p:extLst>
      <p:ext uri="{BB962C8B-B14F-4D97-AF65-F5344CB8AC3E}">
        <p14:creationId xmlns:p14="http://schemas.microsoft.com/office/powerpoint/2010/main" val="1991808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32787" y="4734469"/>
            <a:ext cx="11822430" cy="4037067"/>
          </a:xfrm>
          <a:prstGeom prst="rect">
            <a:avLst/>
          </a:prstGeom>
        </p:spPr>
        <p:txBody>
          <a:bodyPr vert="horz" wrap="square" lIns="0" tIns="342265" rIns="0" bIns="0" rtlCol="0">
            <a:spAutoFit/>
          </a:bodyPr>
          <a:lstStyle/>
          <a:p>
            <a:pPr marL="12065" marR="5080" algn="ctr">
              <a:lnSpc>
                <a:spcPct val="73700"/>
              </a:lnSpc>
              <a:spcBef>
                <a:spcPts val="2695"/>
              </a:spcBef>
            </a:pPr>
            <a:r>
              <a:rPr lang="en-IN" sz="3600" spc="555" dirty="0">
                <a:solidFill>
                  <a:srgbClr val="FFFFFF"/>
                </a:solidFill>
                <a:latin typeface="Verdana" panose="020B0604030504040204" pitchFamily="34" charset="0"/>
                <a:ea typeface="Verdana" panose="020B0604030504040204" pitchFamily="34" charset="0"/>
                <a:cs typeface="Trebuchet MS"/>
              </a:rPr>
              <a:t>Plot:</a:t>
            </a:r>
            <a:br>
              <a:rPr lang="en-IN" sz="3600" spc="555" dirty="0">
                <a:solidFill>
                  <a:srgbClr val="FFFFFF"/>
                </a:solidFill>
                <a:latin typeface="Verdana" panose="020B0604030504040204" pitchFamily="34" charset="0"/>
                <a:ea typeface="Verdana" panose="020B0604030504040204" pitchFamily="34" charset="0"/>
                <a:cs typeface="Trebuchet MS"/>
              </a:rPr>
            </a:br>
            <a:r>
              <a:rPr lang="en-IN" sz="3600" spc="555" dirty="0">
                <a:solidFill>
                  <a:srgbClr val="FFFFFF"/>
                </a:solidFill>
                <a:latin typeface="Verdana" panose="020B0604030504040204" pitchFamily="34" charset="0"/>
                <a:ea typeface="Verdana" panose="020B0604030504040204" pitchFamily="34" charset="0"/>
                <a:cs typeface="Trebuchet MS"/>
              </a:rPr>
              <a:t>Mr. Neil Milano Owns a pizza shop. He has maintained sales data on a csv named Pizza, Pizza Types, Orders, Order Details. He want insights from these data to improve his business for this pizza shop. He gave me queries to find their answer. Let’s dive into this interesting task. </a:t>
            </a:r>
            <a:endParaRPr sz="8800" dirty="0">
              <a:latin typeface="Trebuchet MS"/>
              <a:cs typeface="Trebuchet MS"/>
            </a:endParaRPr>
          </a:p>
        </p:txBody>
      </p:sp>
      <p:grpSp>
        <p:nvGrpSpPr>
          <p:cNvPr id="3" name="object 3"/>
          <p:cNvGrpSpPr/>
          <p:nvPr/>
        </p:nvGrpSpPr>
        <p:grpSpPr>
          <a:xfrm>
            <a:off x="19050" y="3470909"/>
            <a:ext cx="14766925" cy="6816091"/>
            <a:chOff x="19050" y="3470909"/>
            <a:chExt cx="14766925" cy="6816091"/>
          </a:xfrm>
        </p:grpSpPr>
        <p:pic>
          <p:nvPicPr>
            <p:cNvPr id="4" name="object 4"/>
            <p:cNvPicPr/>
            <p:nvPr/>
          </p:nvPicPr>
          <p:blipFill>
            <a:blip r:embed="rId2" cstate="print"/>
            <a:stretch>
              <a:fillRect/>
            </a:stretch>
          </p:blipFill>
          <p:spPr>
            <a:xfrm>
              <a:off x="19050" y="5943600"/>
              <a:ext cx="2546983" cy="4343400"/>
            </a:xfrm>
            <a:prstGeom prst="rect">
              <a:avLst/>
            </a:prstGeom>
          </p:spPr>
        </p:pic>
        <p:sp>
          <p:nvSpPr>
            <p:cNvPr id="5" name="object 5"/>
            <p:cNvSpPr/>
            <p:nvPr/>
          </p:nvSpPr>
          <p:spPr>
            <a:xfrm>
              <a:off x="3520440" y="3470909"/>
              <a:ext cx="11265535" cy="1400810"/>
            </a:xfrm>
            <a:custGeom>
              <a:avLst/>
              <a:gdLst/>
              <a:ahLst/>
              <a:cxnLst/>
              <a:rect l="l" t="t" r="r" b="b"/>
              <a:pathLst>
                <a:path w="11265535" h="1400810">
                  <a:moveTo>
                    <a:pt x="1047216" y="862012"/>
                  </a:moveTo>
                  <a:lnTo>
                    <a:pt x="1047191" y="861263"/>
                  </a:lnTo>
                  <a:lnTo>
                    <a:pt x="981379" y="855243"/>
                  </a:lnTo>
                  <a:lnTo>
                    <a:pt x="919403" y="848487"/>
                  </a:lnTo>
                  <a:lnTo>
                    <a:pt x="863828" y="840879"/>
                  </a:lnTo>
                  <a:lnTo>
                    <a:pt x="814222" y="832015"/>
                  </a:lnTo>
                  <a:lnTo>
                    <a:pt x="770153" y="821512"/>
                  </a:lnTo>
                  <a:lnTo>
                    <a:pt x="731202" y="808964"/>
                  </a:lnTo>
                  <a:lnTo>
                    <a:pt x="666953" y="776109"/>
                  </a:lnTo>
                  <a:lnTo>
                    <a:pt x="618083" y="730288"/>
                  </a:lnTo>
                  <a:lnTo>
                    <a:pt x="581164" y="668286"/>
                  </a:lnTo>
                  <a:lnTo>
                    <a:pt x="566140" y="630224"/>
                  </a:lnTo>
                  <a:lnTo>
                    <a:pt x="552818" y="586930"/>
                  </a:lnTo>
                  <a:lnTo>
                    <a:pt x="540791" y="537984"/>
                  </a:lnTo>
                  <a:lnTo>
                    <a:pt x="529628" y="483006"/>
                  </a:lnTo>
                  <a:lnTo>
                    <a:pt x="518896" y="421601"/>
                  </a:lnTo>
                  <a:lnTo>
                    <a:pt x="508177" y="353352"/>
                  </a:lnTo>
                  <a:lnTo>
                    <a:pt x="501878" y="422148"/>
                  </a:lnTo>
                  <a:lnTo>
                    <a:pt x="495122" y="484124"/>
                  </a:lnTo>
                  <a:lnTo>
                    <a:pt x="487514" y="539699"/>
                  </a:lnTo>
                  <a:lnTo>
                    <a:pt x="478663" y="589318"/>
                  </a:lnTo>
                  <a:lnTo>
                    <a:pt x="468160" y="633374"/>
                  </a:lnTo>
                  <a:lnTo>
                    <a:pt x="455599" y="672325"/>
                  </a:lnTo>
                  <a:lnTo>
                    <a:pt x="422757" y="736574"/>
                  </a:lnTo>
                  <a:lnTo>
                    <a:pt x="376923" y="785444"/>
                  </a:lnTo>
                  <a:lnTo>
                    <a:pt x="314921" y="822363"/>
                  </a:lnTo>
                  <a:lnTo>
                    <a:pt x="276860" y="837399"/>
                  </a:lnTo>
                  <a:lnTo>
                    <a:pt x="233565" y="850709"/>
                  </a:lnTo>
                  <a:lnTo>
                    <a:pt x="184632" y="862736"/>
                  </a:lnTo>
                  <a:lnTo>
                    <a:pt x="129654" y="873912"/>
                  </a:lnTo>
                  <a:lnTo>
                    <a:pt x="68237" y="884631"/>
                  </a:lnTo>
                  <a:lnTo>
                    <a:pt x="0" y="895350"/>
                  </a:lnTo>
                  <a:lnTo>
                    <a:pt x="71094" y="901877"/>
                  </a:lnTo>
                  <a:lnTo>
                    <a:pt x="132715" y="908646"/>
                  </a:lnTo>
                  <a:lnTo>
                    <a:pt x="187972" y="916266"/>
                  </a:lnTo>
                  <a:lnTo>
                    <a:pt x="237312" y="925156"/>
                  </a:lnTo>
                  <a:lnTo>
                    <a:pt x="281139" y="935685"/>
                  </a:lnTo>
                  <a:lnTo>
                    <a:pt x="319874" y="948270"/>
                  </a:lnTo>
                  <a:lnTo>
                    <a:pt x="383794" y="981189"/>
                  </a:lnTo>
                  <a:lnTo>
                    <a:pt x="432435" y="1027049"/>
                  </a:lnTo>
                  <a:lnTo>
                    <a:pt x="469201" y="1089050"/>
                  </a:lnTo>
                  <a:lnTo>
                    <a:pt x="484174" y="1127086"/>
                  </a:lnTo>
                  <a:lnTo>
                    <a:pt x="497459" y="1170355"/>
                  </a:lnTo>
                  <a:lnTo>
                    <a:pt x="509460" y="1219225"/>
                  </a:lnTo>
                  <a:lnTo>
                    <a:pt x="520598" y="1274127"/>
                  </a:lnTo>
                  <a:lnTo>
                    <a:pt x="531291" y="1335430"/>
                  </a:lnTo>
                  <a:lnTo>
                    <a:pt x="541528" y="1400568"/>
                  </a:lnTo>
                  <a:lnTo>
                    <a:pt x="542264" y="1400556"/>
                  </a:lnTo>
                  <a:lnTo>
                    <a:pt x="548297" y="1334744"/>
                  </a:lnTo>
                  <a:lnTo>
                    <a:pt x="555040" y="1272768"/>
                  </a:lnTo>
                  <a:lnTo>
                    <a:pt x="562648" y="1217193"/>
                  </a:lnTo>
                  <a:lnTo>
                    <a:pt x="571512" y="1167574"/>
                  </a:lnTo>
                  <a:lnTo>
                    <a:pt x="582015" y="1123518"/>
                  </a:lnTo>
                  <a:lnTo>
                    <a:pt x="594575" y="1084567"/>
                  </a:lnTo>
                  <a:lnTo>
                    <a:pt x="627418" y="1020318"/>
                  </a:lnTo>
                  <a:lnTo>
                    <a:pt x="673252" y="971448"/>
                  </a:lnTo>
                  <a:lnTo>
                    <a:pt x="735241" y="934529"/>
                  </a:lnTo>
                  <a:lnTo>
                    <a:pt x="773303" y="919492"/>
                  </a:lnTo>
                  <a:lnTo>
                    <a:pt x="816610" y="906183"/>
                  </a:lnTo>
                  <a:lnTo>
                    <a:pt x="865543" y="894143"/>
                  </a:lnTo>
                  <a:lnTo>
                    <a:pt x="920521" y="882980"/>
                  </a:lnTo>
                  <a:lnTo>
                    <a:pt x="981925" y="872261"/>
                  </a:lnTo>
                  <a:lnTo>
                    <a:pt x="1047216" y="862012"/>
                  </a:lnTo>
                  <a:close/>
                </a:path>
                <a:path w="11265535" h="1400810">
                  <a:moveTo>
                    <a:pt x="11265345" y="563930"/>
                  </a:moveTo>
                  <a:lnTo>
                    <a:pt x="11200600" y="550722"/>
                  </a:lnTo>
                  <a:lnTo>
                    <a:pt x="11139729" y="537210"/>
                  </a:lnTo>
                  <a:lnTo>
                    <a:pt x="11085322" y="523557"/>
                  </a:lnTo>
                  <a:lnTo>
                    <a:pt x="11036986" y="509320"/>
                  </a:lnTo>
                  <a:lnTo>
                    <a:pt x="10994327" y="494055"/>
                  </a:lnTo>
                  <a:lnTo>
                    <a:pt x="10956989" y="477304"/>
                  </a:lnTo>
                  <a:lnTo>
                    <a:pt x="10896740" y="437616"/>
                  </a:lnTo>
                  <a:lnTo>
                    <a:pt x="10853179" y="386702"/>
                  </a:lnTo>
                  <a:lnTo>
                    <a:pt x="10823283" y="321030"/>
                  </a:lnTo>
                  <a:lnTo>
                    <a:pt x="10812501" y="281559"/>
                  </a:lnTo>
                  <a:lnTo>
                    <a:pt x="10804017" y="237058"/>
                  </a:lnTo>
                  <a:lnTo>
                    <a:pt x="10797413" y="187096"/>
                  </a:lnTo>
                  <a:lnTo>
                    <a:pt x="10792346" y="131229"/>
                  </a:lnTo>
                  <a:lnTo>
                    <a:pt x="10788409" y="69011"/>
                  </a:lnTo>
                  <a:lnTo>
                    <a:pt x="10785246" y="0"/>
                  </a:lnTo>
                  <a:lnTo>
                    <a:pt x="10771442" y="67691"/>
                  </a:lnTo>
                  <a:lnTo>
                    <a:pt x="10757929" y="128549"/>
                  </a:lnTo>
                  <a:lnTo>
                    <a:pt x="10744276" y="182968"/>
                  </a:lnTo>
                  <a:lnTo>
                    <a:pt x="10730040" y="231305"/>
                  </a:lnTo>
                  <a:lnTo>
                    <a:pt x="10714774" y="273951"/>
                  </a:lnTo>
                  <a:lnTo>
                    <a:pt x="10698023" y="311289"/>
                  </a:lnTo>
                  <a:lnTo>
                    <a:pt x="10658335" y="371551"/>
                  </a:lnTo>
                  <a:lnTo>
                    <a:pt x="10607421" y="415112"/>
                  </a:lnTo>
                  <a:lnTo>
                    <a:pt x="10541749" y="445008"/>
                  </a:lnTo>
                  <a:lnTo>
                    <a:pt x="10502278" y="455777"/>
                  </a:lnTo>
                  <a:lnTo>
                    <a:pt x="10457777" y="464273"/>
                  </a:lnTo>
                  <a:lnTo>
                    <a:pt x="10407815" y="470865"/>
                  </a:lnTo>
                  <a:lnTo>
                    <a:pt x="10351948" y="475945"/>
                  </a:lnTo>
                  <a:lnTo>
                    <a:pt x="10289730" y="479869"/>
                  </a:lnTo>
                  <a:lnTo>
                    <a:pt x="10220719" y="483044"/>
                  </a:lnTo>
                  <a:lnTo>
                    <a:pt x="10290670" y="497332"/>
                  </a:lnTo>
                  <a:lnTo>
                    <a:pt x="10351186" y="510806"/>
                  </a:lnTo>
                  <a:lnTo>
                    <a:pt x="10405275" y="524446"/>
                  </a:lnTo>
                  <a:lnTo>
                    <a:pt x="10453345" y="538670"/>
                  </a:lnTo>
                  <a:lnTo>
                    <a:pt x="10495750" y="553948"/>
                  </a:lnTo>
                  <a:lnTo>
                    <a:pt x="10532872" y="570712"/>
                  </a:lnTo>
                  <a:lnTo>
                    <a:pt x="10592803" y="610425"/>
                  </a:lnTo>
                  <a:lnTo>
                    <a:pt x="10636123" y="661352"/>
                  </a:lnTo>
                  <a:lnTo>
                    <a:pt x="10665866" y="726998"/>
                  </a:lnTo>
                  <a:lnTo>
                    <a:pt x="10676598" y="766445"/>
                  </a:lnTo>
                  <a:lnTo>
                    <a:pt x="10685056" y="810907"/>
                  </a:lnTo>
                  <a:lnTo>
                    <a:pt x="10691622" y="860806"/>
                  </a:lnTo>
                  <a:lnTo>
                    <a:pt x="10696677" y="916584"/>
                  </a:lnTo>
                  <a:lnTo>
                    <a:pt x="10700601" y="978700"/>
                  </a:lnTo>
                  <a:lnTo>
                    <a:pt x="10703624" y="1044575"/>
                  </a:lnTo>
                  <a:lnTo>
                    <a:pt x="10704360" y="1044625"/>
                  </a:lnTo>
                  <a:lnTo>
                    <a:pt x="10717568" y="979881"/>
                  </a:lnTo>
                  <a:lnTo>
                    <a:pt x="10731068" y="919022"/>
                  </a:lnTo>
                  <a:lnTo>
                    <a:pt x="10744721" y="864603"/>
                  </a:lnTo>
                  <a:lnTo>
                    <a:pt x="10758957" y="816267"/>
                  </a:lnTo>
                  <a:lnTo>
                    <a:pt x="10774236" y="773607"/>
                  </a:lnTo>
                  <a:lnTo>
                    <a:pt x="10790987" y="736269"/>
                  </a:lnTo>
                  <a:lnTo>
                    <a:pt x="10830674" y="676021"/>
                  </a:lnTo>
                  <a:lnTo>
                    <a:pt x="10881576" y="632460"/>
                  </a:lnTo>
                  <a:lnTo>
                    <a:pt x="10947248" y="602564"/>
                  </a:lnTo>
                  <a:lnTo>
                    <a:pt x="10986732" y="591794"/>
                  </a:lnTo>
                  <a:lnTo>
                    <a:pt x="11031233" y="583298"/>
                  </a:lnTo>
                  <a:lnTo>
                    <a:pt x="11081195" y="576707"/>
                  </a:lnTo>
                  <a:lnTo>
                    <a:pt x="11137062" y="571627"/>
                  </a:lnTo>
                  <a:lnTo>
                    <a:pt x="11199279" y="567690"/>
                  </a:lnTo>
                  <a:lnTo>
                    <a:pt x="11265281" y="564667"/>
                  </a:lnTo>
                  <a:lnTo>
                    <a:pt x="11265345" y="563930"/>
                  </a:lnTo>
                  <a:close/>
                </a:path>
              </a:pathLst>
            </a:custGeom>
            <a:solidFill>
              <a:srgbClr val="F6CB73"/>
            </a:solidFill>
          </p:spPr>
          <p:txBody>
            <a:bodyPr wrap="square" lIns="0" tIns="0" rIns="0" bIns="0" rtlCol="0"/>
            <a:lstStyle/>
            <a:p>
              <a:endParaRPr/>
            </a:p>
          </p:txBody>
        </p:sp>
      </p:grpSp>
      <p:sp>
        <p:nvSpPr>
          <p:cNvPr id="6" name="object 6"/>
          <p:cNvSpPr/>
          <p:nvPr/>
        </p:nvSpPr>
        <p:spPr>
          <a:xfrm>
            <a:off x="15376450" y="919878"/>
            <a:ext cx="2472055" cy="1876425"/>
          </a:xfrm>
          <a:custGeom>
            <a:avLst/>
            <a:gdLst/>
            <a:ahLst/>
            <a:cxnLst/>
            <a:rect l="l" t="t" r="r" b="b"/>
            <a:pathLst>
              <a:path w="2472055" h="1876425">
                <a:moveTo>
                  <a:pt x="1116162" y="1874669"/>
                </a:moveTo>
                <a:lnTo>
                  <a:pt x="1054964" y="1858005"/>
                </a:lnTo>
                <a:lnTo>
                  <a:pt x="1035186" y="1812371"/>
                </a:lnTo>
                <a:lnTo>
                  <a:pt x="1030483" y="1757215"/>
                </a:lnTo>
                <a:lnTo>
                  <a:pt x="1029405" y="1704787"/>
                </a:lnTo>
                <a:lnTo>
                  <a:pt x="1028492" y="1652357"/>
                </a:lnTo>
                <a:lnTo>
                  <a:pt x="1027745" y="1599924"/>
                </a:lnTo>
                <a:lnTo>
                  <a:pt x="1027164" y="1547487"/>
                </a:lnTo>
                <a:lnTo>
                  <a:pt x="1026748" y="1495048"/>
                </a:lnTo>
                <a:lnTo>
                  <a:pt x="1026499" y="1442606"/>
                </a:lnTo>
                <a:lnTo>
                  <a:pt x="1026415" y="1390160"/>
                </a:lnTo>
                <a:lnTo>
                  <a:pt x="1026497" y="1337712"/>
                </a:lnTo>
                <a:lnTo>
                  <a:pt x="1026745" y="1285261"/>
                </a:lnTo>
                <a:lnTo>
                  <a:pt x="1028473" y="1254384"/>
                </a:lnTo>
                <a:lnTo>
                  <a:pt x="1032484" y="1223517"/>
                </a:lnTo>
                <a:lnTo>
                  <a:pt x="1037475" y="1192657"/>
                </a:lnTo>
                <a:lnTo>
                  <a:pt x="1042142" y="1161801"/>
                </a:lnTo>
                <a:lnTo>
                  <a:pt x="1028227" y="1154120"/>
                </a:lnTo>
                <a:lnTo>
                  <a:pt x="987761" y="1186677"/>
                </a:lnTo>
                <a:lnTo>
                  <a:pt x="947389" y="1219358"/>
                </a:lnTo>
                <a:lnTo>
                  <a:pt x="906947" y="1251949"/>
                </a:lnTo>
                <a:lnTo>
                  <a:pt x="866271" y="1284230"/>
                </a:lnTo>
                <a:lnTo>
                  <a:pt x="825195" y="1315986"/>
                </a:lnTo>
                <a:lnTo>
                  <a:pt x="709937" y="1403646"/>
                </a:lnTo>
                <a:lnTo>
                  <a:pt x="671439" y="1432766"/>
                </a:lnTo>
                <a:lnTo>
                  <a:pt x="632852" y="1461763"/>
                </a:lnTo>
                <a:lnTo>
                  <a:pt x="594146" y="1490592"/>
                </a:lnTo>
                <a:lnTo>
                  <a:pt x="555292" y="1519208"/>
                </a:lnTo>
                <a:lnTo>
                  <a:pt x="516259" y="1547569"/>
                </a:lnTo>
                <a:lnTo>
                  <a:pt x="477017" y="1575630"/>
                </a:lnTo>
                <a:lnTo>
                  <a:pt x="437538" y="1603347"/>
                </a:lnTo>
                <a:lnTo>
                  <a:pt x="386567" y="1638314"/>
                </a:lnTo>
                <a:lnTo>
                  <a:pt x="347693" y="1646127"/>
                </a:lnTo>
                <a:lnTo>
                  <a:pt x="322908" y="1640649"/>
                </a:lnTo>
                <a:lnTo>
                  <a:pt x="314203" y="1635742"/>
                </a:lnTo>
                <a:lnTo>
                  <a:pt x="300637" y="1613883"/>
                </a:lnTo>
                <a:lnTo>
                  <a:pt x="307932" y="1597745"/>
                </a:lnTo>
                <a:lnTo>
                  <a:pt x="314862" y="1581209"/>
                </a:lnTo>
                <a:lnTo>
                  <a:pt x="368547" y="1520740"/>
                </a:lnTo>
                <a:lnTo>
                  <a:pt x="404127" y="1488717"/>
                </a:lnTo>
                <a:lnTo>
                  <a:pt x="439855" y="1456857"/>
                </a:lnTo>
                <a:lnTo>
                  <a:pt x="475692" y="1425115"/>
                </a:lnTo>
                <a:lnTo>
                  <a:pt x="583455" y="1330169"/>
                </a:lnTo>
                <a:lnTo>
                  <a:pt x="654620" y="1267151"/>
                </a:lnTo>
                <a:lnTo>
                  <a:pt x="760356" y="1173046"/>
                </a:lnTo>
                <a:lnTo>
                  <a:pt x="795649" y="1141733"/>
                </a:lnTo>
                <a:lnTo>
                  <a:pt x="831013" y="1110500"/>
                </a:lnTo>
                <a:lnTo>
                  <a:pt x="889084" y="1060374"/>
                </a:lnTo>
                <a:lnTo>
                  <a:pt x="954244" y="1004886"/>
                </a:lnTo>
                <a:lnTo>
                  <a:pt x="896185" y="1002190"/>
                </a:lnTo>
                <a:lnTo>
                  <a:pt x="840533" y="999792"/>
                </a:lnTo>
                <a:lnTo>
                  <a:pt x="786709" y="997335"/>
                </a:lnTo>
                <a:lnTo>
                  <a:pt x="734134" y="994463"/>
                </a:lnTo>
                <a:lnTo>
                  <a:pt x="682231" y="990819"/>
                </a:lnTo>
                <a:lnTo>
                  <a:pt x="628881" y="986322"/>
                </a:lnTo>
                <a:lnTo>
                  <a:pt x="575561" y="981460"/>
                </a:lnTo>
                <a:lnTo>
                  <a:pt x="522261" y="976352"/>
                </a:lnTo>
                <a:lnTo>
                  <a:pt x="415681" y="965874"/>
                </a:lnTo>
                <a:lnTo>
                  <a:pt x="362381" y="960742"/>
                </a:lnTo>
                <a:lnTo>
                  <a:pt x="309062" y="955841"/>
                </a:lnTo>
                <a:lnTo>
                  <a:pt x="280879" y="954513"/>
                </a:lnTo>
                <a:lnTo>
                  <a:pt x="252569" y="954382"/>
                </a:lnTo>
                <a:lnTo>
                  <a:pt x="224370" y="953743"/>
                </a:lnTo>
                <a:lnTo>
                  <a:pt x="196522" y="950890"/>
                </a:lnTo>
                <a:lnTo>
                  <a:pt x="160443" y="943823"/>
                </a:lnTo>
                <a:lnTo>
                  <a:pt x="124634" y="935116"/>
                </a:lnTo>
                <a:lnTo>
                  <a:pt x="88953" y="925646"/>
                </a:lnTo>
                <a:lnTo>
                  <a:pt x="53257" y="916293"/>
                </a:lnTo>
                <a:lnTo>
                  <a:pt x="46000" y="913737"/>
                </a:lnTo>
                <a:lnTo>
                  <a:pt x="38735" y="910602"/>
                </a:lnTo>
                <a:lnTo>
                  <a:pt x="31700" y="908267"/>
                </a:lnTo>
                <a:lnTo>
                  <a:pt x="25131" y="908108"/>
                </a:lnTo>
                <a:lnTo>
                  <a:pt x="0" y="870713"/>
                </a:lnTo>
                <a:lnTo>
                  <a:pt x="3209" y="845501"/>
                </a:lnTo>
                <a:lnTo>
                  <a:pt x="17669" y="831262"/>
                </a:lnTo>
                <a:lnTo>
                  <a:pt x="26287" y="826785"/>
                </a:lnTo>
                <a:lnTo>
                  <a:pt x="130116" y="827270"/>
                </a:lnTo>
                <a:lnTo>
                  <a:pt x="233945" y="828020"/>
                </a:lnTo>
                <a:lnTo>
                  <a:pt x="337770" y="829093"/>
                </a:lnTo>
                <a:lnTo>
                  <a:pt x="389680" y="829771"/>
                </a:lnTo>
                <a:lnTo>
                  <a:pt x="441589" y="830552"/>
                </a:lnTo>
                <a:lnTo>
                  <a:pt x="493495" y="831445"/>
                </a:lnTo>
                <a:lnTo>
                  <a:pt x="545398" y="832458"/>
                </a:lnTo>
                <a:lnTo>
                  <a:pt x="599915" y="834370"/>
                </a:lnTo>
                <a:lnTo>
                  <a:pt x="654411" y="837319"/>
                </a:lnTo>
                <a:lnTo>
                  <a:pt x="708898" y="840537"/>
                </a:lnTo>
                <a:lnTo>
                  <a:pt x="763388" y="843257"/>
                </a:lnTo>
                <a:lnTo>
                  <a:pt x="817895" y="844710"/>
                </a:lnTo>
                <a:lnTo>
                  <a:pt x="869514" y="843919"/>
                </a:lnTo>
                <a:lnTo>
                  <a:pt x="920886" y="841214"/>
                </a:lnTo>
                <a:lnTo>
                  <a:pt x="971736" y="837701"/>
                </a:lnTo>
                <a:lnTo>
                  <a:pt x="1021784" y="834485"/>
                </a:lnTo>
                <a:lnTo>
                  <a:pt x="981618" y="795628"/>
                </a:lnTo>
                <a:lnTo>
                  <a:pt x="903381" y="720318"/>
                </a:lnTo>
                <a:lnTo>
                  <a:pt x="865199" y="683446"/>
                </a:lnTo>
                <a:lnTo>
                  <a:pt x="827570" y="646819"/>
                </a:lnTo>
                <a:lnTo>
                  <a:pt x="790438" y="610227"/>
                </a:lnTo>
                <a:lnTo>
                  <a:pt x="753749" y="573462"/>
                </a:lnTo>
                <a:lnTo>
                  <a:pt x="720328" y="539608"/>
                </a:lnTo>
                <a:lnTo>
                  <a:pt x="687499" y="505182"/>
                </a:lnTo>
                <a:lnTo>
                  <a:pt x="656212" y="469514"/>
                </a:lnTo>
                <a:lnTo>
                  <a:pt x="627415" y="431931"/>
                </a:lnTo>
                <a:lnTo>
                  <a:pt x="602057" y="391763"/>
                </a:lnTo>
                <a:lnTo>
                  <a:pt x="581089" y="348339"/>
                </a:lnTo>
                <a:lnTo>
                  <a:pt x="565459" y="300987"/>
                </a:lnTo>
                <a:lnTo>
                  <a:pt x="565105" y="298189"/>
                </a:lnTo>
                <a:lnTo>
                  <a:pt x="565679" y="295377"/>
                </a:lnTo>
                <a:lnTo>
                  <a:pt x="574302" y="288995"/>
                </a:lnTo>
                <a:lnTo>
                  <a:pt x="625305" y="294777"/>
                </a:lnTo>
                <a:lnTo>
                  <a:pt x="668071" y="313461"/>
                </a:lnTo>
                <a:lnTo>
                  <a:pt x="705362" y="340418"/>
                </a:lnTo>
                <a:lnTo>
                  <a:pt x="739940" y="371018"/>
                </a:lnTo>
                <a:lnTo>
                  <a:pt x="774568" y="400633"/>
                </a:lnTo>
                <a:lnTo>
                  <a:pt x="813016" y="430987"/>
                </a:lnTo>
                <a:lnTo>
                  <a:pt x="851013" y="461932"/>
                </a:lnTo>
                <a:lnTo>
                  <a:pt x="888678" y="493303"/>
                </a:lnTo>
                <a:lnTo>
                  <a:pt x="926130" y="524937"/>
                </a:lnTo>
                <a:lnTo>
                  <a:pt x="963487" y="556669"/>
                </a:lnTo>
                <a:lnTo>
                  <a:pt x="1006445" y="595828"/>
                </a:lnTo>
                <a:lnTo>
                  <a:pt x="1029552" y="617980"/>
                </a:lnTo>
                <a:lnTo>
                  <a:pt x="1055281" y="642435"/>
                </a:lnTo>
                <a:lnTo>
                  <a:pt x="1063172" y="537604"/>
                </a:lnTo>
                <a:lnTo>
                  <a:pt x="1066732" y="488468"/>
                </a:lnTo>
                <a:lnTo>
                  <a:pt x="1069830" y="440249"/>
                </a:lnTo>
                <a:lnTo>
                  <a:pt x="1072551" y="390096"/>
                </a:lnTo>
                <a:lnTo>
                  <a:pt x="1077351" y="289752"/>
                </a:lnTo>
                <a:lnTo>
                  <a:pt x="1079859" y="239587"/>
                </a:lnTo>
                <a:lnTo>
                  <a:pt x="1082724" y="189444"/>
                </a:lnTo>
                <a:lnTo>
                  <a:pt x="1085265" y="149535"/>
                </a:lnTo>
                <a:lnTo>
                  <a:pt x="1088330" y="109636"/>
                </a:lnTo>
                <a:lnTo>
                  <a:pt x="1092529" y="69906"/>
                </a:lnTo>
                <a:lnTo>
                  <a:pt x="1098472" y="30499"/>
                </a:lnTo>
                <a:lnTo>
                  <a:pt x="1138721" y="0"/>
                </a:lnTo>
                <a:lnTo>
                  <a:pt x="1158348" y="3942"/>
                </a:lnTo>
                <a:lnTo>
                  <a:pt x="1192388" y="76718"/>
                </a:lnTo>
                <a:lnTo>
                  <a:pt x="1201297" y="125292"/>
                </a:lnTo>
                <a:lnTo>
                  <a:pt x="1207916" y="173990"/>
                </a:lnTo>
                <a:lnTo>
                  <a:pt x="1212485" y="222801"/>
                </a:lnTo>
                <a:lnTo>
                  <a:pt x="1215242" y="271713"/>
                </a:lnTo>
                <a:lnTo>
                  <a:pt x="1216426" y="320715"/>
                </a:lnTo>
                <a:lnTo>
                  <a:pt x="1216275" y="369793"/>
                </a:lnTo>
                <a:lnTo>
                  <a:pt x="1215027" y="418937"/>
                </a:lnTo>
                <a:lnTo>
                  <a:pt x="1212923" y="468135"/>
                </a:lnTo>
                <a:lnTo>
                  <a:pt x="1210199" y="517374"/>
                </a:lnTo>
                <a:lnTo>
                  <a:pt x="1207096" y="566643"/>
                </a:lnTo>
                <a:lnTo>
                  <a:pt x="1206998" y="600603"/>
                </a:lnTo>
                <a:lnTo>
                  <a:pt x="1209903" y="634758"/>
                </a:lnTo>
                <a:lnTo>
                  <a:pt x="1214008" y="669001"/>
                </a:lnTo>
                <a:lnTo>
                  <a:pt x="1217511" y="703227"/>
                </a:lnTo>
                <a:lnTo>
                  <a:pt x="1218404" y="717962"/>
                </a:lnTo>
                <a:lnTo>
                  <a:pt x="1219007" y="733477"/>
                </a:lnTo>
                <a:lnTo>
                  <a:pt x="1220184" y="769822"/>
                </a:lnTo>
                <a:lnTo>
                  <a:pt x="1257094" y="741105"/>
                </a:lnTo>
                <a:lnTo>
                  <a:pt x="1331214" y="684445"/>
                </a:lnTo>
                <a:lnTo>
                  <a:pt x="1367768" y="655727"/>
                </a:lnTo>
                <a:lnTo>
                  <a:pt x="1403548" y="626233"/>
                </a:lnTo>
                <a:lnTo>
                  <a:pt x="1438226" y="595576"/>
                </a:lnTo>
                <a:lnTo>
                  <a:pt x="1474910" y="561179"/>
                </a:lnTo>
                <a:lnTo>
                  <a:pt x="1511100" y="526248"/>
                </a:lnTo>
                <a:lnTo>
                  <a:pt x="1546913" y="490908"/>
                </a:lnTo>
                <a:lnTo>
                  <a:pt x="1582462" y="455282"/>
                </a:lnTo>
                <a:lnTo>
                  <a:pt x="1653229" y="383667"/>
                </a:lnTo>
                <a:lnTo>
                  <a:pt x="1688678" y="347926"/>
                </a:lnTo>
                <a:lnTo>
                  <a:pt x="1724323" y="312394"/>
                </a:lnTo>
                <a:lnTo>
                  <a:pt x="1764088" y="285806"/>
                </a:lnTo>
                <a:lnTo>
                  <a:pt x="1807160" y="277821"/>
                </a:lnTo>
                <a:lnTo>
                  <a:pt x="1848371" y="288138"/>
                </a:lnTo>
                <a:lnTo>
                  <a:pt x="1882554" y="316459"/>
                </a:lnTo>
                <a:lnTo>
                  <a:pt x="1891445" y="344306"/>
                </a:lnTo>
                <a:lnTo>
                  <a:pt x="1886172" y="380161"/>
                </a:lnTo>
                <a:lnTo>
                  <a:pt x="1868800" y="416783"/>
                </a:lnTo>
                <a:lnTo>
                  <a:pt x="1841395" y="446933"/>
                </a:lnTo>
                <a:lnTo>
                  <a:pt x="1755218" y="529173"/>
                </a:lnTo>
                <a:lnTo>
                  <a:pt x="1717378" y="564882"/>
                </a:lnTo>
                <a:lnTo>
                  <a:pt x="1679370" y="600413"/>
                </a:lnTo>
                <a:lnTo>
                  <a:pt x="1641227" y="635801"/>
                </a:lnTo>
                <a:lnTo>
                  <a:pt x="1564665" y="706289"/>
                </a:lnTo>
                <a:lnTo>
                  <a:pt x="1425817" y="833854"/>
                </a:lnTo>
                <a:lnTo>
                  <a:pt x="1474581" y="835125"/>
                </a:lnTo>
                <a:lnTo>
                  <a:pt x="1570122" y="837182"/>
                </a:lnTo>
                <a:lnTo>
                  <a:pt x="1617113" y="838320"/>
                </a:lnTo>
                <a:lnTo>
                  <a:pt x="1663728" y="839765"/>
                </a:lnTo>
                <a:lnTo>
                  <a:pt x="1710075" y="841692"/>
                </a:lnTo>
                <a:lnTo>
                  <a:pt x="1756261" y="844279"/>
                </a:lnTo>
                <a:lnTo>
                  <a:pt x="1810068" y="847917"/>
                </a:lnTo>
                <a:lnTo>
                  <a:pt x="1863858" y="851880"/>
                </a:lnTo>
                <a:lnTo>
                  <a:pt x="1917629" y="856140"/>
                </a:lnTo>
                <a:lnTo>
                  <a:pt x="1971381" y="860671"/>
                </a:lnTo>
                <a:lnTo>
                  <a:pt x="2025114" y="865447"/>
                </a:lnTo>
                <a:lnTo>
                  <a:pt x="2078827" y="870440"/>
                </a:lnTo>
                <a:lnTo>
                  <a:pt x="2132519" y="875625"/>
                </a:lnTo>
                <a:lnTo>
                  <a:pt x="2186190" y="880974"/>
                </a:lnTo>
                <a:lnTo>
                  <a:pt x="2242378" y="887347"/>
                </a:lnTo>
                <a:lnTo>
                  <a:pt x="2298351" y="895137"/>
                </a:lnTo>
                <a:lnTo>
                  <a:pt x="2354109" y="904343"/>
                </a:lnTo>
                <a:lnTo>
                  <a:pt x="2409651" y="914966"/>
                </a:lnTo>
                <a:lnTo>
                  <a:pt x="2459234" y="944528"/>
                </a:lnTo>
                <a:lnTo>
                  <a:pt x="2471864" y="1000847"/>
                </a:lnTo>
                <a:lnTo>
                  <a:pt x="2466204" y="1027740"/>
                </a:lnTo>
                <a:lnTo>
                  <a:pt x="2433647" y="1066071"/>
                </a:lnTo>
                <a:lnTo>
                  <a:pt x="2377539" y="1075706"/>
                </a:lnTo>
                <a:lnTo>
                  <a:pt x="2358304" y="1075826"/>
                </a:lnTo>
                <a:lnTo>
                  <a:pt x="2339089" y="1074933"/>
                </a:lnTo>
                <a:lnTo>
                  <a:pt x="2319894" y="1073029"/>
                </a:lnTo>
                <a:lnTo>
                  <a:pt x="2272558" y="1070162"/>
                </a:lnTo>
                <a:lnTo>
                  <a:pt x="2223511" y="1066088"/>
                </a:lnTo>
                <a:lnTo>
                  <a:pt x="2173434" y="1061003"/>
                </a:lnTo>
                <a:lnTo>
                  <a:pt x="2123007" y="1055104"/>
                </a:lnTo>
                <a:lnTo>
                  <a:pt x="2072910" y="1048588"/>
                </a:lnTo>
                <a:lnTo>
                  <a:pt x="2023824" y="1041650"/>
                </a:lnTo>
                <a:lnTo>
                  <a:pt x="1969113" y="1033336"/>
                </a:lnTo>
                <a:lnTo>
                  <a:pt x="1878201" y="1018337"/>
                </a:lnTo>
                <a:lnTo>
                  <a:pt x="1805102" y="1005272"/>
                </a:lnTo>
                <a:lnTo>
                  <a:pt x="1756408" y="996041"/>
                </a:lnTo>
                <a:lnTo>
                  <a:pt x="1738712" y="992542"/>
                </a:lnTo>
                <a:lnTo>
                  <a:pt x="1694473" y="993129"/>
                </a:lnTo>
                <a:lnTo>
                  <a:pt x="1650119" y="996894"/>
                </a:lnTo>
                <a:lnTo>
                  <a:pt x="1605701" y="1001922"/>
                </a:lnTo>
                <a:lnTo>
                  <a:pt x="1561265" y="1006296"/>
                </a:lnTo>
                <a:lnTo>
                  <a:pt x="1543144" y="1007265"/>
                </a:lnTo>
                <a:lnTo>
                  <a:pt x="1523453" y="1007676"/>
                </a:lnTo>
                <a:lnTo>
                  <a:pt x="1500696" y="1007896"/>
                </a:lnTo>
                <a:lnTo>
                  <a:pt x="1473377" y="1008293"/>
                </a:lnTo>
                <a:lnTo>
                  <a:pt x="1493020" y="1024976"/>
                </a:lnTo>
                <a:lnTo>
                  <a:pt x="1509520" y="1039121"/>
                </a:lnTo>
                <a:lnTo>
                  <a:pt x="1524091" y="1051352"/>
                </a:lnTo>
                <a:lnTo>
                  <a:pt x="1537950" y="1062292"/>
                </a:lnTo>
                <a:lnTo>
                  <a:pt x="1578063" y="1092037"/>
                </a:lnTo>
                <a:lnTo>
                  <a:pt x="1618452" y="1121447"/>
                </a:lnTo>
                <a:lnTo>
                  <a:pt x="1658699" y="1151016"/>
                </a:lnTo>
                <a:lnTo>
                  <a:pt x="1698385" y="1181242"/>
                </a:lnTo>
                <a:lnTo>
                  <a:pt x="1737092" y="1212619"/>
                </a:lnTo>
                <a:lnTo>
                  <a:pt x="1772640" y="1244923"/>
                </a:lnTo>
                <a:lnTo>
                  <a:pt x="1806550" y="1279166"/>
                </a:lnTo>
                <a:lnTo>
                  <a:pt x="1839781" y="1314224"/>
                </a:lnTo>
                <a:lnTo>
                  <a:pt x="1873293" y="1348973"/>
                </a:lnTo>
                <a:lnTo>
                  <a:pt x="1880272" y="1355438"/>
                </a:lnTo>
                <a:lnTo>
                  <a:pt x="1887537" y="1361546"/>
                </a:lnTo>
                <a:lnTo>
                  <a:pt x="1895089" y="1367296"/>
                </a:lnTo>
                <a:lnTo>
                  <a:pt x="1902927" y="1372688"/>
                </a:lnTo>
                <a:lnTo>
                  <a:pt x="1943435" y="1407324"/>
                </a:lnTo>
                <a:lnTo>
                  <a:pt x="1966685" y="1446098"/>
                </a:lnTo>
                <a:lnTo>
                  <a:pt x="1973594" y="1491999"/>
                </a:lnTo>
                <a:lnTo>
                  <a:pt x="1965076" y="1548019"/>
                </a:lnTo>
                <a:lnTo>
                  <a:pt x="1931220" y="1583286"/>
                </a:lnTo>
                <a:lnTo>
                  <a:pt x="1895775" y="1585364"/>
                </a:lnTo>
                <a:lnTo>
                  <a:pt x="1867094" y="1577060"/>
                </a:lnTo>
                <a:lnTo>
                  <a:pt x="1841433" y="1559466"/>
                </a:lnTo>
                <a:lnTo>
                  <a:pt x="1779896" y="1499146"/>
                </a:lnTo>
                <a:lnTo>
                  <a:pt x="1742608" y="1466670"/>
                </a:lnTo>
                <a:lnTo>
                  <a:pt x="1703780" y="1435658"/>
                </a:lnTo>
                <a:lnTo>
                  <a:pt x="1664006" y="1405527"/>
                </a:lnTo>
                <a:lnTo>
                  <a:pt x="1623881" y="1375691"/>
                </a:lnTo>
                <a:lnTo>
                  <a:pt x="1583999" y="1345566"/>
                </a:lnTo>
                <a:lnTo>
                  <a:pt x="1544956" y="1314566"/>
                </a:lnTo>
                <a:lnTo>
                  <a:pt x="1506155" y="1282094"/>
                </a:lnTo>
                <a:lnTo>
                  <a:pt x="1467787" y="1249095"/>
                </a:lnTo>
                <a:lnTo>
                  <a:pt x="1429728" y="1215721"/>
                </a:lnTo>
                <a:lnTo>
                  <a:pt x="1316164" y="1114869"/>
                </a:lnTo>
                <a:lnTo>
                  <a:pt x="1267584" y="1070913"/>
                </a:lnTo>
                <a:lnTo>
                  <a:pt x="1214365" y="1021943"/>
                </a:lnTo>
                <a:lnTo>
                  <a:pt x="1213394" y="1078075"/>
                </a:lnTo>
                <a:lnTo>
                  <a:pt x="1211314" y="1186843"/>
                </a:lnTo>
                <a:lnTo>
                  <a:pt x="1210463" y="1239979"/>
                </a:lnTo>
                <a:lnTo>
                  <a:pt x="1209908" y="1292614"/>
                </a:lnTo>
                <a:lnTo>
                  <a:pt x="1209777" y="1344999"/>
                </a:lnTo>
                <a:lnTo>
                  <a:pt x="1211088" y="1400701"/>
                </a:lnTo>
                <a:lnTo>
                  <a:pt x="1213641" y="1456469"/>
                </a:lnTo>
                <a:lnTo>
                  <a:pt x="1215750" y="1512143"/>
                </a:lnTo>
                <a:lnTo>
                  <a:pt x="1215733" y="1567563"/>
                </a:lnTo>
                <a:lnTo>
                  <a:pt x="1211907" y="1622567"/>
                </a:lnTo>
                <a:lnTo>
                  <a:pt x="1211455" y="1633084"/>
                </a:lnTo>
                <a:lnTo>
                  <a:pt x="1211568" y="1643580"/>
                </a:lnTo>
                <a:lnTo>
                  <a:pt x="1212245" y="1654054"/>
                </a:lnTo>
                <a:lnTo>
                  <a:pt x="1213553" y="1665418"/>
                </a:lnTo>
                <a:lnTo>
                  <a:pt x="1214277" y="1673010"/>
                </a:lnTo>
                <a:lnTo>
                  <a:pt x="1214670" y="1680611"/>
                </a:lnTo>
                <a:lnTo>
                  <a:pt x="1214730" y="1688222"/>
                </a:lnTo>
                <a:lnTo>
                  <a:pt x="1212897" y="1732442"/>
                </a:lnTo>
                <a:lnTo>
                  <a:pt x="1206775" y="1773286"/>
                </a:lnTo>
                <a:lnTo>
                  <a:pt x="1193676" y="1810885"/>
                </a:lnTo>
                <a:lnTo>
                  <a:pt x="1171188" y="1837751"/>
                </a:lnTo>
                <a:lnTo>
                  <a:pt x="1145586" y="1859651"/>
                </a:lnTo>
                <a:lnTo>
                  <a:pt x="1116162" y="1874669"/>
                </a:lnTo>
                <a:close/>
              </a:path>
            </a:pathLst>
          </a:custGeom>
          <a:solidFill>
            <a:srgbClr val="FFB61C"/>
          </a:solidFill>
        </p:spPr>
        <p:txBody>
          <a:bodyPr wrap="square" lIns="0" tIns="0" rIns="0" bIns="0" rtlCol="0"/>
          <a:lstStyle/>
          <a:p>
            <a:endParaRPr/>
          </a:p>
        </p:txBody>
      </p:sp>
      <p:sp>
        <p:nvSpPr>
          <p:cNvPr id="7" name="object 7"/>
          <p:cNvSpPr/>
          <p:nvPr/>
        </p:nvSpPr>
        <p:spPr>
          <a:xfrm>
            <a:off x="960577" y="1032259"/>
            <a:ext cx="2174240" cy="1650364"/>
          </a:xfrm>
          <a:custGeom>
            <a:avLst/>
            <a:gdLst/>
            <a:ahLst/>
            <a:cxnLst/>
            <a:rect l="l" t="t" r="r" b="b"/>
            <a:pathLst>
              <a:path w="2174240" h="1650364">
                <a:moveTo>
                  <a:pt x="981712" y="1648851"/>
                </a:moveTo>
                <a:lnTo>
                  <a:pt x="927886" y="1634195"/>
                </a:lnTo>
                <a:lnTo>
                  <a:pt x="910490" y="1594058"/>
                </a:lnTo>
                <a:lnTo>
                  <a:pt x="906354" y="1545545"/>
                </a:lnTo>
                <a:lnTo>
                  <a:pt x="905297" y="1493669"/>
                </a:lnTo>
                <a:lnTo>
                  <a:pt x="904424" y="1441789"/>
                </a:lnTo>
                <a:lnTo>
                  <a:pt x="903736" y="1389906"/>
                </a:lnTo>
                <a:lnTo>
                  <a:pt x="903233" y="1338020"/>
                </a:lnTo>
                <a:lnTo>
                  <a:pt x="902914" y="1286130"/>
                </a:lnTo>
                <a:lnTo>
                  <a:pt x="902780" y="1234237"/>
                </a:lnTo>
                <a:lnTo>
                  <a:pt x="902831" y="1182341"/>
                </a:lnTo>
                <a:lnTo>
                  <a:pt x="903066" y="1130442"/>
                </a:lnTo>
                <a:lnTo>
                  <a:pt x="904585" y="1103284"/>
                </a:lnTo>
                <a:lnTo>
                  <a:pt x="908113" y="1076135"/>
                </a:lnTo>
                <a:lnTo>
                  <a:pt x="912503" y="1048993"/>
                </a:lnTo>
                <a:lnTo>
                  <a:pt x="916609" y="1021854"/>
                </a:lnTo>
                <a:lnTo>
                  <a:pt x="904369" y="1015098"/>
                </a:lnTo>
                <a:lnTo>
                  <a:pt x="859898" y="1050916"/>
                </a:lnTo>
                <a:lnTo>
                  <a:pt x="815501" y="1086832"/>
                </a:lnTo>
                <a:lnTo>
                  <a:pt x="770894" y="1122473"/>
                </a:lnTo>
                <a:lnTo>
                  <a:pt x="725794" y="1157466"/>
                </a:lnTo>
                <a:lnTo>
                  <a:pt x="641329" y="1221732"/>
                </a:lnTo>
                <a:lnTo>
                  <a:pt x="599031" y="1253785"/>
                </a:lnTo>
                <a:lnTo>
                  <a:pt x="556620" y="1285683"/>
                </a:lnTo>
                <a:lnTo>
                  <a:pt x="514047" y="1317350"/>
                </a:lnTo>
                <a:lnTo>
                  <a:pt x="471258" y="1348711"/>
                </a:lnTo>
                <a:lnTo>
                  <a:pt x="428204" y="1379691"/>
                </a:lnTo>
                <a:lnTo>
                  <a:pt x="384833" y="1410212"/>
                </a:lnTo>
                <a:lnTo>
                  <a:pt x="340002" y="1440967"/>
                </a:lnTo>
                <a:lnTo>
                  <a:pt x="305810" y="1447839"/>
                </a:lnTo>
                <a:lnTo>
                  <a:pt x="284011" y="1443020"/>
                </a:lnTo>
                <a:lnTo>
                  <a:pt x="276355" y="1438705"/>
                </a:lnTo>
                <a:lnTo>
                  <a:pt x="264423" y="1419479"/>
                </a:lnTo>
                <a:lnTo>
                  <a:pt x="270840" y="1405285"/>
                </a:lnTo>
                <a:lnTo>
                  <a:pt x="276934" y="1390741"/>
                </a:lnTo>
                <a:lnTo>
                  <a:pt x="328614" y="1333522"/>
                </a:lnTo>
                <a:lnTo>
                  <a:pt x="364414" y="1301371"/>
                </a:lnTo>
                <a:lnTo>
                  <a:pt x="400370" y="1269392"/>
                </a:lnTo>
                <a:lnTo>
                  <a:pt x="544726" y="1142059"/>
                </a:lnTo>
                <a:lnTo>
                  <a:pt x="693595" y="1009707"/>
                </a:lnTo>
                <a:lnTo>
                  <a:pt x="730911" y="976732"/>
                </a:lnTo>
                <a:lnTo>
                  <a:pt x="755988" y="954902"/>
                </a:lnTo>
                <a:lnTo>
                  <a:pt x="781987" y="932644"/>
                </a:lnTo>
                <a:lnTo>
                  <a:pt x="839298" y="883840"/>
                </a:lnTo>
                <a:lnTo>
                  <a:pt x="788233" y="881469"/>
                </a:lnTo>
                <a:lnTo>
                  <a:pt x="739285" y="879359"/>
                </a:lnTo>
                <a:lnTo>
                  <a:pt x="691944" y="877198"/>
                </a:lnTo>
                <a:lnTo>
                  <a:pt x="645703" y="874672"/>
                </a:lnTo>
                <a:lnTo>
                  <a:pt x="600051" y="871467"/>
                </a:lnTo>
                <a:lnTo>
                  <a:pt x="545310" y="866819"/>
                </a:lnTo>
                <a:lnTo>
                  <a:pt x="490602" y="861757"/>
                </a:lnTo>
                <a:lnTo>
                  <a:pt x="326544" y="845755"/>
                </a:lnTo>
                <a:lnTo>
                  <a:pt x="271833" y="840703"/>
                </a:lnTo>
                <a:lnTo>
                  <a:pt x="247045" y="839535"/>
                </a:lnTo>
                <a:lnTo>
                  <a:pt x="222145" y="839420"/>
                </a:lnTo>
                <a:lnTo>
                  <a:pt x="197343" y="838857"/>
                </a:lnTo>
                <a:lnTo>
                  <a:pt x="172850" y="836348"/>
                </a:lnTo>
                <a:lnTo>
                  <a:pt x="141116" y="830133"/>
                </a:lnTo>
                <a:lnTo>
                  <a:pt x="109621" y="822474"/>
                </a:lnTo>
                <a:lnTo>
                  <a:pt x="78238" y="814145"/>
                </a:lnTo>
                <a:lnTo>
                  <a:pt x="46842" y="805919"/>
                </a:lnTo>
                <a:lnTo>
                  <a:pt x="40459" y="803671"/>
                </a:lnTo>
                <a:lnTo>
                  <a:pt x="34069" y="800914"/>
                </a:lnTo>
                <a:lnTo>
                  <a:pt x="27881" y="798859"/>
                </a:lnTo>
                <a:lnTo>
                  <a:pt x="22104" y="798720"/>
                </a:lnTo>
                <a:lnTo>
                  <a:pt x="0" y="765829"/>
                </a:lnTo>
                <a:lnTo>
                  <a:pt x="2823" y="743654"/>
                </a:lnTo>
                <a:lnTo>
                  <a:pt x="15541" y="731131"/>
                </a:lnTo>
                <a:lnTo>
                  <a:pt x="23121" y="727193"/>
                </a:lnTo>
                <a:lnTo>
                  <a:pt x="124589" y="727680"/>
                </a:lnTo>
                <a:lnTo>
                  <a:pt x="226058" y="728462"/>
                </a:lnTo>
                <a:lnTo>
                  <a:pt x="276790" y="728986"/>
                </a:lnTo>
                <a:lnTo>
                  <a:pt x="327521" y="729610"/>
                </a:lnTo>
                <a:lnTo>
                  <a:pt x="378251" y="730345"/>
                </a:lnTo>
                <a:lnTo>
                  <a:pt x="428977" y="731199"/>
                </a:lnTo>
                <a:lnTo>
                  <a:pt x="479700" y="732182"/>
                </a:lnTo>
                <a:lnTo>
                  <a:pt x="527650" y="733864"/>
                </a:lnTo>
                <a:lnTo>
                  <a:pt x="575582" y="736458"/>
                </a:lnTo>
                <a:lnTo>
                  <a:pt x="623506" y="739288"/>
                </a:lnTo>
                <a:lnTo>
                  <a:pt x="671433" y="741680"/>
                </a:lnTo>
                <a:lnTo>
                  <a:pt x="719373" y="742958"/>
                </a:lnTo>
                <a:lnTo>
                  <a:pt x="764774" y="742263"/>
                </a:lnTo>
                <a:lnTo>
                  <a:pt x="809959" y="739884"/>
                </a:lnTo>
                <a:lnTo>
                  <a:pt x="854683" y="736794"/>
                </a:lnTo>
                <a:lnTo>
                  <a:pt x="898703" y="733965"/>
                </a:lnTo>
                <a:lnTo>
                  <a:pt x="857550" y="694172"/>
                </a:lnTo>
                <a:lnTo>
                  <a:pt x="777707" y="617297"/>
                </a:lnTo>
                <a:lnTo>
                  <a:pt x="738864" y="579631"/>
                </a:lnTo>
                <a:lnTo>
                  <a:pt x="700639" y="542091"/>
                </a:lnTo>
                <a:lnTo>
                  <a:pt x="662954" y="504385"/>
                </a:lnTo>
                <a:lnTo>
                  <a:pt x="628688" y="469612"/>
                </a:lnTo>
                <a:lnTo>
                  <a:pt x="595320" y="434022"/>
                </a:lnTo>
                <a:lnTo>
                  <a:pt x="564176" y="396677"/>
                </a:lnTo>
                <a:lnTo>
                  <a:pt x="536582" y="356638"/>
                </a:lnTo>
                <a:lnTo>
                  <a:pt x="513863" y="312969"/>
                </a:lnTo>
                <a:lnTo>
                  <a:pt x="497345" y="264731"/>
                </a:lnTo>
                <a:lnTo>
                  <a:pt x="497034" y="262270"/>
                </a:lnTo>
                <a:lnTo>
                  <a:pt x="497539" y="259797"/>
                </a:lnTo>
                <a:lnTo>
                  <a:pt x="505123" y="254183"/>
                </a:lnTo>
                <a:lnTo>
                  <a:pt x="559970" y="262472"/>
                </a:lnTo>
                <a:lnTo>
                  <a:pt x="604446" y="286902"/>
                </a:lnTo>
                <a:lnTo>
                  <a:pt x="643296" y="319520"/>
                </a:lnTo>
                <a:lnTo>
                  <a:pt x="681265" y="352374"/>
                </a:lnTo>
                <a:lnTo>
                  <a:pt x="723470" y="385833"/>
                </a:lnTo>
                <a:lnTo>
                  <a:pt x="765096" y="420047"/>
                </a:lnTo>
                <a:lnTo>
                  <a:pt x="806348" y="454735"/>
                </a:lnTo>
                <a:lnTo>
                  <a:pt x="847428" y="489614"/>
                </a:lnTo>
                <a:lnTo>
                  <a:pt x="885211" y="524056"/>
                </a:lnTo>
                <a:lnTo>
                  <a:pt x="905535" y="543540"/>
                </a:lnTo>
                <a:lnTo>
                  <a:pt x="928165" y="565049"/>
                </a:lnTo>
                <a:lnTo>
                  <a:pt x="935105" y="472845"/>
                </a:lnTo>
                <a:lnTo>
                  <a:pt x="938236" y="429629"/>
                </a:lnTo>
                <a:lnTo>
                  <a:pt x="940961" y="387218"/>
                </a:lnTo>
                <a:lnTo>
                  <a:pt x="943906" y="332075"/>
                </a:lnTo>
                <a:lnTo>
                  <a:pt x="949208" y="221756"/>
                </a:lnTo>
                <a:lnTo>
                  <a:pt x="952302" y="166624"/>
                </a:lnTo>
                <a:lnTo>
                  <a:pt x="957232" y="96430"/>
                </a:lnTo>
                <a:lnTo>
                  <a:pt x="966152" y="26825"/>
                </a:lnTo>
                <a:lnTo>
                  <a:pt x="1001553" y="0"/>
                </a:lnTo>
                <a:lnTo>
                  <a:pt x="1018817" y="3467"/>
                </a:lnTo>
                <a:lnTo>
                  <a:pt x="1050682" y="76961"/>
                </a:lnTo>
                <a:lnTo>
                  <a:pt x="1059415" y="129223"/>
                </a:lnTo>
                <a:lnTo>
                  <a:pt x="1065280" y="181642"/>
                </a:lnTo>
                <a:lnTo>
                  <a:pt x="1068660" y="234199"/>
                </a:lnTo>
                <a:lnTo>
                  <a:pt x="1069938" y="286875"/>
                </a:lnTo>
                <a:lnTo>
                  <a:pt x="1069496" y="339651"/>
                </a:lnTo>
                <a:lnTo>
                  <a:pt x="1067720" y="392508"/>
                </a:lnTo>
                <a:lnTo>
                  <a:pt x="1064991" y="445426"/>
                </a:lnTo>
                <a:lnTo>
                  <a:pt x="1061692" y="498386"/>
                </a:lnTo>
                <a:lnTo>
                  <a:pt x="1061606" y="528256"/>
                </a:lnTo>
                <a:lnTo>
                  <a:pt x="1064161" y="558296"/>
                </a:lnTo>
                <a:lnTo>
                  <a:pt x="1067772" y="588415"/>
                </a:lnTo>
                <a:lnTo>
                  <a:pt x="1070852" y="618518"/>
                </a:lnTo>
                <a:lnTo>
                  <a:pt x="1071639" y="631478"/>
                </a:lnTo>
                <a:lnTo>
                  <a:pt x="1072168" y="645125"/>
                </a:lnTo>
                <a:lnTo>
                  <a:pt x="1073204" y="677091"/>
                </a:lnTo>
                <a:lnTo>
                  <a:pt x="1112192" y="646834"/>
                </a:lnTo>
                <a:lnTo>
                  <a:pt x="1151362" y="616968"/>
                </a:lnTo>
                <a:lnTo>
                  <a:pt x="1190215" y="586906"/>
                </a:lnTo>
                <a:lnTo>
                  <a:pt x="1228254" y="556058"/>
                </a:lnTo>
                <a:lnTo>
                  <a:pt x="1264981" y="523835"/>
                </a:lnTo>
                <a:lnTo>
                  <a:pt x="1301817" y="489218"/>
                </a:lnTo>
                <a:lnTo>
                  <a:pt x="1338106" y="454009"/>
                </a:lnTo>
                <a:lnTo>
                  <a:pt x="1373998" y="418370"/>
                </a:lnTo>
                <a:lnTo>
                  <a:pt x="1409644" y="382463"/>
                </a:lnTo>
                <a:lnTo>
                  <a:pt x="1480802" y="310497"/>
                </a:lnTo>
                <a:lnTo>
                  <a:pt x="1516615" y="274764"/>
                </a:lnTo>
                <a:lnTo>
                  <a:pt x="1551590" y="251379"/>
                </a:lnTo>
                <a:lnTo>
                  <a:pt x="1589474" y="244355"/>
                </a:lnTo>
                <a:lnTo>
                  <a:pt x="1625721" y="253429"/>
                </a:lnTo>
                <a:lnTo>
                  <a:pt x="1655787" y="278339"/>
                </a:lnTo>
                <a:lnTo>
                  <a:pt x="1663607" y="302832"/>
                </a:lnTo>
                <a:lnTo>
                  <a:pt x="1658969" y="334368"/>
                </a:lnTo>
                <a:lnTo>
                  <a:pt x="1619586" y="393097"/>
                </a:lnTo>
                <a:lnTo>
                  <a:pt x="1543789" y="465430"/>
                </a:lnTo>
                <a:lnTo>
                  <a:pt x="1505740" y="501311"/>
                </a:lnTo>
                <a:lnTo>
                  <a:pt x="1467503" y="536993"/>
                </a:lnTo>
                <a:lnTo>
                  <a:pt x="1429121" y="572523"/>
                </a:lnTo>
                <a:lnTo>
                  <a:pt x="1254066" y="733410"/>
                </a:lnTo>
                <a:lnTo>
                  <a:pt x="1304043" y="734691"/>
                </a:lnTo>
                <a:lnTo>
                  <a:pt x="1401701" y="736813"/>
                </a:lnTo>
                <a:lnTo>
                  <a:pt x="1449684" y="738146"/>
                </a:lnTo>
                <a:lnTo>
                  <a:pt x="1497302" y="739986"/>
                </a:lnTo>
                <a:lnTo>
                  <a:pt x="1544706" y="742579"/>
                </a:lnTo>
                <a:lnTo>
                  <a:pt x="1598792" y="746260"/>
                </a:lnTo>
                <a:lnTo>
                  <a:pt x="1652856" y="750310"/>
                </a:lnTo>
                <a:lnTo>
                  <a:pt x="1706900" y="754692"/>
                </a:lnTo>
                <a:lnTo>
                  <a:pt x="1760922" y="759372"/>
                </a:lnTo>
                <a:lnTo>
                  <a:pt x="1814921" y="764316"/>
                </a:lnTo>
                <a:lnTo>
                  <a:pt x="1868896" y="769488"/>
                </a:lnTo>
                <a:lnTo>
                  <a:pt x="1922847" y="774854"/>
                </a:lnTo>
                <a:lnTo>
                  <a:pt x="1972267" y="780459"/>
                </a:lnTo>
                <a:lnTo>
                  <a:pt x="2021498" y="787311"/>
                </a:lnTo>
                <a:lnTo>
                  <a:pt x="2070539" y="795408"/>
                </a:lnTo>
                <a:lnTo>
                  <a:pt x="2119391" y="804752"/>
                </a:lnTo>
                <a:lnTo>
                  <a:pt x="2163001" y="830753"/>
                </a:lnTo>
                <a:lnTo>
                  <a:pt x="2174109" y="880288"/>
                </a:lnTo>
                <a:lnTo>
                  <a:pt x="2169132" y="903941"/>
                </a:lnTo>
                <a:lnTo>
                  <a:pt x="2140497" y="937654"/>
                </a:lnTo>
                <a:lnTo>
                  <a:pt x="2091147" y="946129"/>
                </a:lnTo>
                <a:lnTo>
                  <a:pt x="2074229" y="946234"/>
                </a:lnTo>
                <a:lnTo>
                  <a:pt x="2057328" y="945450"/>
                </a:lnTo>
                <a:lnTo>
                  <a:pt x="2040445" y="943774"/>
                </a:lnTo>
                <a:lnTo>
                  <a:pt x="1991710" y="940725"/>
                </a:lnTo>
                <a:lnTo>
                  <a:pt x="1941062" y="936269"/>
                </a:lnTo>
                <a:lnTo>
                  <a:pt x="1889452" y="930682"/>
                </a:lnTo>
                <a:lnTo>
                  <a:pt x="1837831" y="924238"/>
                </a:lnTo>
                <a:lnTo>
                  <a:pt x="1787148" y="917211"/>
                </a:lnTo>
                <a:lnTo>
                  <a:pt x="1731919" y="908863"/>
                </a:lnTo>
                <a:lnTo>
                  <a:pt x="1651958" y="895670"/>
                </a:lnTo>
                <a:lnTo>
                  <a:pt x="1587664" y="884180"/>
                </a:lnTo>
                <a:lnTo>
                  <a:pt x="1544836" y="876061"/>
                </a:lnTo>
                <a:lnTo>
                  <a:pt x="1529271" y="872983"/>
                </a:lnTo>
                <a:lnTo>
                  <a:pt x="1490361" y="873499"/>
                </a:lnTo>
                <a:lnTo>
                  <a:pt x="1451350" y="876811"/>
                </a:lnTo>
                <a:lnTo>
                  <a:pt x="1412282" y="881233"/>
                </a:lnTo>
                <a:lnTo>
                  <a:pt x="1373199" y="885080"/>
                </a:lnTo>
                <a:lnTo>
                  <a:pt x="1357261" y="885933"/>
                </a:lnTo>
                <a:lnTo>
                  <a:pt x="1339942" y="886294"/>
                </a:lnTo>
                <a:lnTo>
                  <a:pt x="1319926" y="886487"/>
                </a:lnTo>
                <a:lnTo>
                  <a:pt x="1295897" y="886837"/>
                </a:lnTo>
                <a:lnTo>
                  <a:pt x="1313175" y="901510"/>
                </a:lnTo>
                <a:lnTo>
                  <a:pt x="1327687" y="913951"/>
                </a:lnTo>
                <a:lnTo>
                  <a:pt x="1340503" y="924709"/>
                </a:lnTo>
                <a:lnTo>
                  <a:pt x="1352692" y="934331"/>
                </a:lnTo>
                <a:lnTo>
                  <a:pt x="1396846" y="966970"/>
                </a:lnTo>
                <a:lnTo>
                  <a:pt x="1441236" y="999319"/>
                </a:lnTo>
                <a:lnTo>
                  <a:pt x="1485142" y="1032228"/>
                </a:lnTo>
                <a:lnTo>
                  <a:pt x="1527847" y="1066550"/>
                </a:lnTo>
                <a:lnTo>
                  <a:pt x="1559112" y="1094963"/>
                </a:lnTo>
                <a:lnTo>
                  <a:pt x="1588937" y="1125081"/>
                </a:lnTo>
                <a:lnTo>
                  <a:pt x="1618166" y="1155916"/>
                </a:lnTo>
                <a:lnTo>
                  <a:pt x="1647641" y="1186479"/>
                </a:lnTo>
                <a:lnTo>
                  <a:pt x="1653779" y="1192166"/>
                </a:lnTo>
                <a:lnTo>
                  <a:pt x="1660169" y="1197538"/>
                </a:lnTo>
                <a:lnTo>
                  <a:pt x="1666811" y="1202595"/>
                </a:lnTo>
                <a:lnTo>
                  <a:pt x="1673705" y="1207337"/>
                </a:lnTo>
                <a:lnTo>
                  <a:pt x="1709334" y="1237802"/>
                </a:lnTo>
                <a:lnTo>
                  <a:pt x="1729783" y="1271905"/>
                </a:lnTo>
                <a:lnTo>
                  <a:pt x="1735860" y="1312277"/>
                </a:lnTo>
                <a:lnTo>
                  <a:pt x="1728368" y="1361549"/>
                </a:lnTo>
                <a:lnTo>
                  <a:pt x="1698590" y="1392568"/>
                </a:lnTo>
                <a:lnTo>
                  <a:pt x="1667414" y="1394395"/>
                </a:lnTo>
                <a:lnTo>
                  <a:pt x="1642189" y="1387092"/>
                </a:lnTo>
                <a:lnTo>
                  <a:pt x="1619619" y="1371617"/>
                </a:lnTo>
                <a:lnTo>
                  <a:pt x="1596412" y="1348931"/>
                </a:lnTo>
                <a:lnTo>
                  <a:pt x="1560144" y="1313691"/>
                </a:lnTo>
                <a:lnTo>
                  <a:pt x="1521439" y="1280789"/>
                </a:lnTo>
                <a:lnTo>
                  <a:pt x="1481126" y="1249407"/>
                </a:lnTo>
                <a:lnTo>
                  <a:pt x="1440038" y="1218729"/>
                </a:lnTo>
                <a:lnTo>
                  <a:pt x="1399004" y="1187938"/>
                </a:lnTo>
                <a:lnTo>
                  <a:pt x="1358855" y="1156217"/>
                </a:lnTo>
                <a:lnTo>
                  <a:pt x="1317952" y="1121884"/>
                </a:lnTo>
                <a:lnTo>
                  <a:pt x="1277565" y="1086923"/>
                </a:lnTo>
                <a:lnTo>
                  <a:pt x="1237507" y="1051564"/>
                </a:lnTo>
                <a:lnTo>
                  <a:pt x="1157622" y="980575"/>
                </a:lnTo>
                <a:lnTo>
                  <a:pt x="1114894" y="941913"/>
                </a:lnTo>
                <a:lnTo>
                  <a:pt x="1068086" y="898843"/>
                </a:lnTo>
                <a:lnTo>
                  <a:pt x="1067232" y="948213"/>
                </a:lnTo>
                <a:lnTo>
                  <a:pt x="1065403" y="1043879"/>
                </a:lnTo>
                <a:lnTo>
                  <a:pt x="1064654" y="1090614"/>
                </a:lnTo>
                <a:lnTo>
                  <a:pt x="1064165" y="1136909"/>
                </a:lnTo>
                <a:lnTo>
                  <a:pt x="1064050" y="1182984"/>
                </a:lnTo>
                <a:lnTo>
                  <a:pt x="1065204" y="1231976"/>
                </a:lnTo>
                <a:lnTo>
                  <a:pt x="1067449" y="1281027"/>
                </a:lnTo>
                <a:lnTo>
                  <a:pt x="1069304" y="1329994"/>
                </a:lnTo>
                <a:lnTo>
                  <a:pt x="1069289" y="1378738"/>
                </a:lnTo>
                <a:lnTo>
                  <a:pt x="1065924" y="1427117"/>
                </a:lnTo>
                <a:lnTo>
                  <a:pt x="1065526" y="1436367"/>
                </a:lnTo>
                <a:lnTo>
                  <a:pt x="1065625" y="1445598"/>
                </a:lnTo>
                <a:lnTo>
                  <a:pt x="1066221" y="1454811"/>
                </a:lnTo>
                <a:lnTo>
                  <a:pt x="1067371" y="1464806"/>
                </a:lnTo>
                <a:lnTo>
                  <a:pt x="1068009" y="1471483"/>
                </a:lnTo>
                <a:lnTo>
                  <a:pt x="1068354" y="1478169"/>
                </a:lnTo>
                <a:lnTo>
                  <a:pt x="1068407" y="1484864"/>
                </a:lnTo>
                <a:lnTo>
                  <a:pt x="1066795" y="1523757"/>
                </a:lnTo>
                <a:lnTo>
                  <a:pt x="1061410" y="1559680"/>
                </a:lnTo>
                <a:lnTo>
                  <a:pt x="1049889" y="1592751"/>
                </a:lnTo>
                <a:lnTo>
                  <a:pt x="1030109" y="1616381"/>
                </a:lnTo>
                <a:lnTo>
                  <a:pt x="1007591" y="1635642"/>
                </a:lnTo>
                <a:lnTo>
                  <a:pt x="981712" y="1648851"/>
                </a:lnTo>
                <a:close/>
              </a:path>
            </a:pathLst>
          </a:custGeom>
          <a:solidFill>
            <a:srgbClr val="F4DFA6"/>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80704" y="185391"/>
            <a:ext cx="10525125" cy="1725295"/>
          </a:xfrm>
          <a:custGeom>
            <a:avLst/>
            <a:gdLst/>
            <a:ahLst/>
            <a:cxnLst/>
            <a:rect l="l" t="t" r="r" b="b"/>
            <a:pathLst>
              <a:path w="10525125" h="1725295">
                <a:moveTo>
                  <a:pt x="10448467" y="1725070"/>
                </a:moveTo>
                <a:lnTo>
                  <a:pt x="76200" y="1725070"/>
                </a:lnTo>
                <a:lnTo>
                  <a:pt x="61264" y="1723592"/>
                </a:lnTo>
                <a:lnTo>
                  <a:pt x="22318" y="1702751"/>
                </a:lnTo>
                <a:lnTo>
                  <a:pt x="1477" y="1663805"/>
                </a:lnTo>
                <a:lnTo>
                  <a:pt x="0" y="1648870"/>
                </a:lnTo>
                <a:lnTo>
                  <a:pt x="0" y="76200"/>
                </a:lnTo>
                <a:lnTo>
                  <a:pt x="12802" y="33924"/>
                </a:lnTo>
                <a:lnTo>
                  <a:pt x="47039" y="5800"/>
                </a:lnTo>
                <a:lnTo>
                  <a:pt x="76200" y="0"/>
                </a:lnTo>
                <a:lnTo>
                  <a:pt x="10448467" y="0"/>
                </a:lnTo>
                <a:lnTo>
                  <a:pt x="10490743" y="12802"/>
                </a:lnTo>
                <a:lnTo>
                  <a:pt x="10518867" y="47039"/>
                </a:lnTo>
                <a:lnTo>
                  <a:pt x="10524667" y="76200"/>
                </a:lnTo>
                <a:lnTo>
                  <a:pt x="10524667" y="1648870"/>
                </a:lnTo>
                <a:lnTo>
                  <a:pt x="10511865" y="1691146"/>
                </a:lnTo>
                <a:lnTo>
                  <a:pt x="10477628" y="1719269"/>
                </a:lnTo>
                <a:lnTo>
                  <a:pt x="10448467" y="1725070"/>
                </a:lnTo>
                <a:close/>
              </a:path>
            </a:pathLst>
          </a:custGeom>
          <a:solidFill>
            <a:srgbClr val="F7B31F"/>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769599" rIns="0" bIns="0" rtlCol="0">
            <a:spAutoFit/>
          </a:bodyPr>
          <a:lstStyle/>
          <a:p>
            <a:pPr marL="6332855">
              <a:lnSpc>
                <a:spcPct val="100000"/>
              </a:lnSpc>
              <a:spcBef>
                <a:spcPts val="100"/>
              </a:spcBef>
            </a:pPr>
            <a:r>
              <a:rPr sz="7000" dirty="0"/>
              <a:t>DATABASE</a:t>
            </a:r>
            <a:r>
              <a:rPr sz="7000" spc="-135" dirty="0"/>
              <a:t> </a:t>
            </a:r>
            <a:r>
              <a:rPr sz="7000" spc="-10" dirty="0"/>
              <a:t>SCHEMA</a:t>
            </a:r>
            <a:endParaRPr sz="7000"/>
          </a:p>
        </p:txBody>
      </p:sp>
      <p:sp>
        <p:nvSpPr>
          <p:cNvPr id="4" name="object 4"/>
          <p:cNvSpPr/>
          <p:nvPr/>
        </p:nvSpPr>
        <p:spPr>
          <a:xfrm>
            <a:off x="1327116" y="8239710"/>
            <a:ext cx="1047750" cy="1047750"/>
          </a:xfrm>
          <a:custGeom>
            <a:avLst/>
            <a:gdLst/>
            <a:ahLst/>
            <a:cxnLst/>
            <a:rect l="l" t="t" r="r" b="b"/>
            <a:pathLst>
              <a:path w="1047750" h="1047750">
                <a:moveTo>
                  <a:pt x="542268" y="1047195"/>
                </a:moveTo>
                <a:lnTo>
                  <a:pt x="541529" y="1047219"/>
                </a:lnTo>
                <a:lnTo>
                  <a:pt x="531303" y="982071"/>
                </a:lnTo>
                <a:lnTo>
                  <a:pt x="520598" y="920768"/>
                </a:lnTo>
                <a:lnTo>
                  <a:pt x="509459" y="865875"/>
                </a:lnTo>
                <a:lnTo>
                  <a:pt x="497462" y="816997"/>
                </a:lnTo>
                <a:lnTo>
                  <a:pt x="484185" y="773737"/>
                </a:lnTo>
                <a:lnTo>
                  <a:pt x="469204" y="735698"/>
                </a:lnTo>
                <a:lnTo>
                  <a:pt x="432442" y="673700"/>
                </a:lnTo>
                <a:lnTo>
                  <a:pt x="383794" y="627832"/>
                </a:lnTo>
                <a:lnTo>
                  <a:pt x="319879" y="594921"/>
                </a:lnTo>
                <a:lnTo>
                  <a:pt x="281139" y="582335"/>
                </a:lnTo>
                <a:lnTo>
                  <a:pt x="237314" y="571798"/>
                </a:lnTo>
                <a:lnTo>
                  <a:pt x="187981" y="562916"/>
                </a:lnTo>
                <a:lnTo>
                  <a:pt x="132717" y="555291"/>
                </a:lnTo>
                <a:lnTo>
                  <a:pt x="71100" y="548528"/>
                </a:lnTo>
                <a:lnTo>
                  <a:pt x="0" y="541994"/>
                </a:lnTo>
                <a:lnTo>
                  <a:pt x="68246" y="531280"/>
                </a:lnTo>
                <a:lnTo>
                  <a:pt x="129657" y="520553"/>
                </a:lnTo>
                <a:lnTo>
                  <a:pt x="184632" y="509387"/>
                </a:lnTo>
                <a:lnTo>
                  <a:pt x="233570" y="497358"/>
                </a:lnTo>
                <a:lnTo>
                  <a:pt x="276870" y="484039"/>
                </a:lnTo>
                <a:lnTo>
                  <a:pt x="314931" y="469006"/>
                </a:lnTo>
                <a:lnTo>
                  <a:pt x="376929" y="432093"/>
                </a:lnTo>
                <a:lnTo>
                  <a:pt x="422757" y="383217"/>
                </a:lnTo>
                <a:lnTo>
                  <a:pt x="455606" y="318972"/>
                </a:lnTo>
                <a:lnTo>
                  <a:pt x="468160" y="280024"/>
                </a:lnTo>
                <a:lnTo>
                  <a:pt x="478666" y="235957"/>
                </a:lnTo>
                <a:lnTo>
                  <a:pt x="487523" y="186347"/>
                </a:lnTo>
                <a:lnTo>
                  <a:pt x="495130" y="130767"/>
                </a:lnTo>
                <a:lnTo>
                  <a:pt x="501885" y="68793"/>
                </a:lnTo>
                <a:lnTo>
                  <a:pt x="508187" y="0"/>
                </a:lnTo>
                <a:lnTo>
                  <a:pt x="518901" y="68246"/>
                </a:lnTo>
                <a:lnTo>
                  <a:pt x="529628" y="129657"/>
                </a:lnTo>
                <a:lnTo>
                  <a:pt x="540793" y="184632"/>
                </a:lnTo>
                <a:lnTo>
                  <a:pt x="552823" y="233570"/>
                </a:lnTo>
                <a:lnTo>
                  <a:pt x="566141" y="276870"/>
                </a:lnTo>
                <a:lnTo>
                  <a:pt x="581175" y="314930"/>
                </a:lnTo>
                <a:lnTo>
                  <a:pt x="618087" y="376929"/>
                </a:lnTo>
                <a:lnTo>
                  <a:pt x="666964" y="422756"/>
                </a:lnTo>
                <a:lnTo>
                  <a:pt x="731208" y="455605"/>
                </a:lnTo>
                <a:lnTo>
                  <a:pt x="770157" y="468159"/>
                </a:lnTo>
                <a:lnTo>
                  <a:pt x="814224" y="478665"/>
                </a:lnTo>
                <a:lnTo>
                  <a:pt x="863834" y="487522"/>
                </a:lnTo>
                <a:lnTo>
                  <a:pt x="919414" y="495129"/>
                </a:lnTo>
                <a:lnTo>
                  <a:pt x="981388" y="501884"/>
                </a:lnTo>
                <a:lnTo>
                  <a:pt x="1047195" y="507913"/>
                </a:lnTo>
                <a:lnTo>
                  <a:pt x="1047219" y="508652"/>
                </a:lnTo>
                <a:lnTo>
                  <a:pt x="981936" y="518901"/>
                </a:lnTo>
                <a:lnTo>
                  <a:pt x="920524" y="529628"/>
                </a:lnTo>
                <a:lnTo>
                  <a:pt x="865549" y="540793"/>
                </a:lnTo>
                <a:lnTo>
                  <a:pt x="816611" y="552823"/>
                </a:lnTo>
                <a:lnTo>
                  <a:pt x="773311" y="566141"/>
                </a:lnTo>
                <a:lnTo>
                  <a:pt x="735251" y="581175"/>
                </a:lnTo>
                <a:lnTo>
                  <a:pt x="673252" y="618087"/>
                </a:lnTo>
                <a:lnTo>
                  <a:pt x="627424" y="666964"/>
                </a:lnTo>
                <a:lnTo>
                  <a:pt x="594576" y="731208"/>
                </a:lnTo>
                <a:lnTo>
                  <a:pt x="582021" y="770157"/>
                </a:lnTo>
                <a:lnTo>
                  <a:pt x="571515" y="814224"/>
                </a:lnTo>
                <a:lnTo>
                  <a:pt x="562658" y="863834"/>
                </a:lnTo>
                <a:lnTo>
                  <a:pt x="555052" y="919414"/>
                </a:lnTo>
                <a:lnTo>
                  <a:pt x="548297" y="981388"/>
                </a:lnTo>
                <a:lnTo>
                  <a:pt x="542268" y="1047195"/>
                </a:lnTo>
                <a:close/>
              </a:path>
            </a:pathLst>
          </a:custGeom>
          <a:solidFill>
            <a:srgbClr val="F6CB73"/>
          </a:solidFill>
        </p:spPr>
        <p:txBody>
          <a:bodyPr wrap="square" lIns="0" tIns="0" rIns="0" bIns="0" rtlCol="0"/>
          <a:lstStyle/>
          <a:p>
            <a:endParaRPr/>
          </a:p>
        </p:txBody>
      </p:sp>
      <p:sp>
        <p:nvSpPr>
          <p:cNvPr id="5" name="object 5"/>
          <p:cNvSpPr/>
          <p:nvPr/>
        </p:nvSpPr>
        <p:spPr>
          <a:xfrm>
            <a:off x="15721111" y="293575"/>
            <a:ext cx="2472055" cy="1876425"/>
          </a:xfrm>
          <a:custGeom>
            <a:avLst/>
            <a:gdLst/>
            <a:ahLst/>
            <a:cxnLst/>
            <a:rect l="l" t="t" r="r" b="b"/>
            <a:pathLst>
              <a:path w="2472055" h="1876425">
                <a:moveTo>
                  <a:pt x="1116162" y="1874669"/>
                </a:moveTo>
                <a:lnTo>
                  <a:pt x="1054964" y="1858005"/>
                </a:lnTo>
                <a:lnTo>
                  <a:pt x="1035186" y="1812371"/>
                </a:lnTo>
                <a:lnTo>
                  <a:pt x="1030483" y="1757215"/>
                </a:lnTo>
                <a:lnTo>
                  <a:pt x="1029405" y="1704787"/>
                </a:lnTo>
                <a:lnTo>
                  <a:pt x="1028492" y="1652357"/>
                </a:lnTo>
                <a:lnTo>
                  <a:pt x="1027745" y="1599924"/>
                </a:lnTo>
                <a:lnTo>
                  <a:pt x="1027164" y="1547487"/>
                </a:lnTo>
                <a:lnTo>
                  <a:pt x="1026748" y="1495048"/>
                </a:lnTo>
                <a:lnTo>
                  <a:pt x="1026499" y="1442606"/>
                </a:lnTo>
                <a:lnTo>
                  <a:pt x="1026415" y="1390160"/>
                </a:lnTo>
                <a:lnTo>
                  <a:pt x="1026497" y="1337712"/>
                </a:lnTo>
                <a:lnTo>
                  <a:pt x="1026745" y="1285261"/>
                </a:lnTo>
                <a:lnTo>
                  <a:pt x="1028473" y="1254384"/>
                </a:lnTo>
                <a:lnTo>
                  <a:pt x="1032484" y="1223517"/>
                </a:lnTo>
                <a:lnTo>
                  <a:pt x="1037475" y="1192657"/>
                </a:lnTo>
                <a:lnTo>
                  <a:pt x="1042142" y="1161801"/>
                </a:lnTo>
                <a:lnTo>
                  <a:pt x="1028227" y="1154120"/>
                </a:lnTo>
                <a:lnTo>
                  <a:pt x="987761" y="1186677"/>
                </a:lnTo>
                <a:lnTo>
                  <a:pt x="947389" y="1219358"/>
                </a:lnTo>
                <a:lnTo>
                  <a:pt x="906947" y="1251949"/>
                </a:lnTo>
                <a:lnTo>
                  <a:pt x="866271" y="1284230"/>
                </a:lnTo>
                <a:lnTo>
                  <a:pt x="825195" y="1315986"/>
                </a:lnTo>
                <a:lnTo>
                  <a:pt x="709937" y="1403646"/>
                </a:lnTo>
                <a:lnTo>
                  <a:pt x="671439" y="1432766"/>
                </a:lnTo>
                <a:lnTo>
                  <a:pt x="632852" y="1461763"/>
                </a:lnTo>
                <a:lnTo>
                  <a:pt x="594146" y="1490592"/>
                </a:lnTo>
                <a:lnTo>
                  <a:pt x="555292" y="1519208"/>
                </a:lnTo>
                <a:lnTo>
                  <a:pt x="516259" y="1547569"/>
                </a:lnTo>
                <a:lnTo>
                  <a:pt x="477017" y="1575630"/>
                </a:lnTo>
                <a:lnTo>
                  <a:pt x="437538" y="1603347"/>
                </a:lnTo>
                <a:lnTo>
                  <a:pt x="386567" y="1638314"/>
                </a:lnTo>
                <a:lnTo>
                  <a:pt x="347693" y="1646127"/>
                </a:lnTo>
                <a:lnTo>
                  <a:pt x="322908" y="1640649"/>
                </a:lnTo>
                <a:lnTo>
                  <a:pt x="314203" y="1635742"/>
                </a:lnTo>
                <a:lnTo>
                  <a:pt x="300637" y="1613883"/>
                </a:lnTo>
                <a:lnTo>
                  <a:pt x="307932" y="1597745"/>
                </a:lnTo>
                <a:lnTo>
                  <a:pt x="314862" y="1581209"/>
                </a:lnTo>
                <a:lnTo>
                  <a:pt x="368547" y="1520740"/>
                </a:lnTo>
                <a:lnTo>
                  <a:pt x="404127" y="1488717"/>
                </a:lnTo>
                <a:lnTo>
                  <a:pt x="439855" y="1456857"/>
                </a:lnTo>
                <a:lnTo>
                  <a:pt x="475692" y="1425115"/>
                </a:lnTo>
                <a:lnTo>
                  <a:pt x="583455" y="1330169"/>
                </a:lnTo>
                <a:lnTo>
                  <a:pt x="654620" y="1267151"/>
                </a:lnTo>
                <a:lnTo>
                  <a:pt x="760356" y="1173046"/>
                </a:lnTo>
                <a:lnTo>
                  <a:pt x="795649" y="1141733"/>
                </a:lnTo>
                <a:lnTo>
                  <a:pt x="831013" y="1110500"/>
                </a:lnTo>
                <a:lnTo>
                  <a:pt x="889084" y="1060374"/>
                </a:lnTo>
                <a:lnTo>
                  <a:pt x="954244" y="1004886"/>
                </a:lnTo>
                <a:lnTo>
                  <a:pt x="896185" y="1002190"/>
                </a:lnTo>
                <a:lnTo>
                  <a:pt x="840533" y="999792"/>
                </a:lnTo>
                <a:lnTo>
                  <a:pt x="786709" y="997335"/>
                </a:lnTo>
                <a:lnTo>
                  <a:pt x="734134" y="994463"/>
                </a:lnTo>
                <a:lnTo>
                  <a:pt x="682231" y="990819"/>
                </a:lnTo>
                <a:lnTo>
                  <a:pt x="628881" y="986322"/>
                </a:lnTo>
                <a:lnTo>
                  <a:pt x="575561" y="981460"/>
                </a:lnTo>
                <a:lnTo>
                  <a:pt x="522261" y="976352"/>
                </a:lnTo>
                <a:lnTo>
                  <a:pt x="415681" y="965874"/>
                </a:lnTo>
                <a:lnTo>
                  <a:pt x="362381" y="960742"/>
                </a:lnTo>
                <a:lnTo>
                  <a:pt x="309062" y="955841"/>
                </a:lnTo>
                <a:lnTo>
                  <a:pt x="280879" y="954513"/>
                </a:lnTo>
                <a:lnTo>
                  <a:pt x="252569" y="954382"/>
                </a:lnTo>
                <a:lnTo>
                  <a:pt x="224370" y="953743"/>
                </a:lnTo>
                <a:lnTo>
                  <a:pt x="196522" y="950890"/>
                </a:lnTo>
                <a:lnTo>
                  <a:pt x="160443" y="943823"/>
                </a:lnTo>
                <a:lnTo>
                  <a:pt x="124634" y="935116"/>
                </a:lnTo>
                <a:lnTo>
                  <a:pt x="88953" y="925646"/>
                </a:lnTo>
                <a:lnTo>
                  <a:pt x="53257" y="916293"/>
                </a:lnTo>
                <a:lnTo>
                  <a:pt x="46000" y="913737"/>
                </a:lnTo>
                <a:lnTo>
                  <a:pt x="38735" y="910602"/>
                </a:lnTo>
                <a:lnTo>
                  <a:pt x="31700" y="908267"/>
                </a:lnTo>
                <a:lnTo>
                  <a:pt x="25131" y="908108"/>
                </a:lnTo>
                <a:lnTo>
                  <a:pt x="0" y="870713"/>
                </a:lnTo>
                <a:lnTo>
                  <a:pt x="3209" y="845501"/>
                </a:lnTo>
                <a:lnTo>
                  <a:pt x="17669" y="831262"/>
                </a:lnTo>
                <a:lnTo>
                  <a:pt x="26287" y="826785"/>
                </a:lnTo>
                <a:lnTo>
                  <a:pt x="130116" y="827270"/>
                </a:lnTo>
                <a:lnTo>
                  <a:pt x="233945" y="828020"/>
                </a:lnTo>
                <a:lnTo>
                  <a:pt x="337770" y="829093"/>
                </a:lnTo>
                <a:lnTo>
                  <a:pt x="389680" y="829771"/>
                </a:lnTo>
                <a:lnTo>
                  <a:pt x="441589" y="830552"/>
                </a:lnTo>
                <a:lnTo>
                  <a:pt x="493495" y="831445"/>
                </a:lnTo>
                <a:lnTo>
                  <a:pt x="545398" y="832458"/>
                </a:lnTo>
                <a:lnTo>
                  <a:pt x="599915" y="834370"/>
                </a:lnTo>
                <a:lnTo>
                  <a:pt x="654411" y="837319"/>
                </a:lnTo>
                <a:lnTo>
                  <a:pt x="708898" y="840537"/>
                </a:lnTo>
                <a:lnTo>
                  <a:pt x="763388" y="843257"/>
                </a:lnTo>
                <a:lnTo>
                  <a:pt x="817895" y="844710"/>
                </a:lnTo>
                <a:lnTo>
                  <a:pt x="869514" y="843919"/>
                </a:lnTo>
                <a:lnTo>
                  <a:pt x="920886" y="841214"/>
                </a:lnTo>
                <a:lnTo>
                  <a:pt x="971736" y="837701"/>
                </a:lnTo>
                <a:lnTo>
                  <a:pt x="1021784" y="834485"/>
                </a:lnTo>
                <a:lnTo>
                  <a:pt x="981618" y="795628"/>
                </a:lnTo>
                <a:lnTo>
                  <a:pt x="903381" y="720318"/>
                </a:lnTo>
                <a:lnTo>
                  <a:pt x="865199" y="683446"/>
                </a:lnTo>
                <a:lnTo>
                  <a:pt x="827570" y="646819"/>
                </a:lnTo>
                <a:lnTo>
                  <a:pt x="790438" y="610227"/>
                </a:lnTo>
                <a:lnTo>
                  <a:pt x="753749" y="573462"/>
                </a:lnTo>
                <a:lnTo>
                  <a:pt x="720328" y="539608"/>
                </a:lnTo>
                <a:lnTo>
                  <a:pt x="687499" y="505182"/>
                </a:lnTo>
                <a:lnTo>
                  <a:pt x="656212" y="469514"/>
                </a:lnTo>
                <a:lnTo>
                  <a:pt x="627415" y="431931"/>
                </a:lnTo>
                <a:lnTo>
                  <a:pt x="602057" y="391763"/>
                </a:lnTo>
                <a:lnTo>
                  <a:pt x="581089" y="348339"/>
                </a:lnTo>
                <a:lnTo>
                  <a:pt x="565459" y="300987"/>
                </a:lnTo>
                <a:lnTo>
                  <a:pt x="565105" y="298189"/>
                </a:lnTo>
                <a:lnTo>
                  <a:pt x="565679" y="295377"/>
                </a:lnTo>
                <a:lnTo>
                  <a:pt x="574302" y="288995"/>
                </a:lnTo>
                <a:lnTo>
                  <a:pt x="625305" y="294777"/>
                </a:lnTo>
                <a:lnTo>
                  <a:pt x="668071" y="313461"/>
                </a:lnTo>
                <a:lnTo>
                  <a:pt x="705362" y="340418"/>
                </a:lnTo>
                <a:lnTo>
                  <a:pt x="739940" y="371018"/>
                </a:lnTo>
                <a:lnTo>
                  <a:pt x="774568" y="400633"/>
                </a:lnTo>
                <a:lnTo>
                  <a:pt x="813016" y="430987"/>
                </a:lnTo>
                <a:lnTo>
                  <a:pt x="851013" y="461932"/>
                </a:lnTo>
                <a:lnTo>
                  <a:pt x="888678" y="493303"/>
                </a:lnTo>
                <a:lnTo>
                  <a:pt x="926130" y="524937"/>
                </a:lnTo>
                <a:lnTo>
                  <a:pt x="963487" y="556669"/>
                </a:lnTo>
                <a:lnTo>
                  <a:pt x="1006445" y="595828"/>
                </a:lnTo>
                <a:lnTo>
                  <a:pt x="1029552" y="617980"/>
                </a:lnTo>
                <a:lnTo>
                  <a:pt x="1055281" y="642435"/>
                </a:lnTo>
                <a:lnTo>
                  <a:pt x="1063172" y="537604"/>
                </a:lnTo>
                <a:lnTo>
                  <a:pt x="1066732" y="488468"/>
                </a:lnTo>
                <a:lnTo>
                  <a:pt x="1069830" y="440249"/>
                </a:lnTo>
                <a:lnTo>
                  <a:pt x="1072551" y="390096"/>
                </a:lnTo>
                <a:lnTo>
                  <a:pt x="1077351" y="289752"/>
                </a:lnTo>
                <a:lnTo>
                  <a:pt x="1079859" y="239587"/>
                </a:lnTo>
                <a:lnTo>
                  <a:pt x="1082724" y="189444"/>
                </a:lnTo>
                <a:lnTo>
                  <a:pt x="1085265" y="149535"/>
                </a:lnTo>
                <a:lnTo>
                  <a:pt x="1088330" y="109636"/>
                </a:lnTo>
                <a:lnTo>
                  <a:pt x="1092529" y="69906"/>
                </a:lnTo>
                <a:lnTo>
                  <a:pt x="1098472" y="30499"/>
                </a:lnTo>
                <a:lnTo>
                  <a:pt x="1138721" y="0"/>
                </a:lnTo>
                <a:lnTo>
                  <a:pt x="1158348" y="3942"/>
                </a:lnTo>
                <a:lnTo>
                  <a:pt x="1192388" y="76718"/>
                </a:lnTo>
                <a:lnTo>
                  <a:pt x="1201297" y="125292"/>
                </a:lnTo>
                <a:lnTo>
                  <a:pt x="1207916" y="173990"/>
                </a:lnTo>
                <a:lnTo>
                  <a:pt x="1212485" y="222801"/>
                </a:lnTo>
                <a:lnTo>
                  <a:pt x="1215242" y="271713"/>
                </a:lnTo>
                <a:lnTo>
                  <a:pt x="1216426" y="320715"/>
                </a:lnTo>
                <a:lnTo>
                  <a:pt x="1216275" y="369793"/>
                </a:lnTo>
                <a:lnTo>
                  <a:pt x="1215027" y="418937"/>
                </a:lnTo>
                <a:lnTo>
                  <a:pt x="1212923" y="468135"/>
                </a:lnTo>
                <a:lnTo>
                  <a:pt x="1210199" y="517374"/>
                </a:lnTo>
                <a:lnTo>
                  <a:pt x="1207096" y="566643"/>
                </a:lnTo>
                <a:lnTo>
                  <a:pt x="1206998" y="600603"/>
                </a:lnTo>
                <a:lnTo>
                  <a:pt x="1209903" y="634758"/>
                </a:lnTo>
                <a:lnTo>
                  <a:pt x="1214008" y="669001"/>
                </a:lnTo>
                <a:lnTo>
                  <a:pt x="1217511" y="703227"/>
                </a:lnTo>
                <a:lnTo>
                  <a:pt x="1218404" y="717962"/>
                </a:lnTo>
                <a:lnTo>
                  <a:pt x="1219007" y="733477"/>
                </a:lnTo>
                <a:lnTo>
                  <a:pt x="1220184" y="769822"/>
                </a:lnTo>
                <a:lnTo>
                  <a:pt x="1257094" y="741105"/>
                </a:lnTo>
                <a:lnTo>
                  <a:pt x="1331214" y="684445"/>
                </a:lnTo>
                <a:lnTo>
                  <a:pt x="1367768" y="655727"/>
                </a:lnTo>
                <a:lnTo>
                  <a:pt x="1403548" y="626233"/>
                </a:lnTo>
                <a:lnTo>
                  <a:pt x="1438226" y="595576"/>
                </a:lnTo>
                <a:lnTo>
                  <a:pt x="1474910" y="561179"/>
                </a:lnTo>
                <a:lnTo>
                  <a:pt x="1511100" y="526248"/>
                </a:lnTo>
                <a:lnTo>
                  <a:pt x="1546913" y="490908"/>
                </a:lnTo>
                <a:lnTo>
                  <a:pt x="1582462" y="455282"/>
                </a:lnTo>
                <a:lnTo>
                  <a:pt x="1653229" y="383667"/>
                </a:lnTo>
                <a:lnTo>
                  <a:pt x="1688678" y="347926"/>
                </a:lnTo>
                <a:lnTo>
                  <a:pt x="1724323" y="312394"/>
                </a:lnTo>
                <a:lnTo>
                  <a:pt x="1764088" y="285806"/>
                </a:lnTo>
                <a:lnTo>
                  <a:pt x="1807160" y="277821"/>
                </a:lnTo>
                <a:lnTo>
                  <a:pt x="1848371" y="288138"/>
                </a:lnTo>
                <a:lnTo>
                  <a:pt x="1882554" y="316459"/>
                </a:lnTo>
                <a:lnTo>
                  <a:pt x="1891445" y="344306"/>
                </a:lnTo>
                <a:lnTo>
                  <a:pt x="1886172" y="380161"/>
                </a:lnTo>
                <a:lnTo>
                  <a:pt x="1868800" y="416783"/>
                </a:lnTo>
                <a:lnTo>
                  <a:pt x="1841395" y="446933"/>
                </a:lnTo>
                <a:lnTo>
                  <a:pt x="1755218" y="529173"/>
                </a:lnTo>
                <a:lnTo>
                  <a:pt x="1717378" y="564882"/>
                </a:lnTo>
                <a:lnTo>
                  <a:pt x="1679370" y="600413"/>
                </a:lnTo>
                <a:lnTo>
                  <a:pt x="1641227" y="635801"/>
                </a:lnTo>
                <a:lnTo>
                  <a:pt x="1564665" y="706289"/>
                </a:lnTo>
                <a:lnTo>
                  <a:pt x="1425817" y="833854"/>
                </a:lnTo>
                <a:lnTo>
                  <a:pt x="1474581" y="835125"/>
                </a:lnTo>
                <a:lnTo>
                  <a:pt x="1570122" y="837182"/>
                </a:lnTo>
                <a:lnTo>
                  <a:pt x="1617113" y="838320"/>
                </a:lnTo>
                <a:lnTo>
                  <a:pt x="1663728" y="839765"/>
                </a:lnTo>
                <a:lnTo>
                  <a:pt x="1710075" y="841692"/>
                </a:lnTo>
                <a:lnTo>
                  <a:pt x="1756261" y="844279"/>
                </a:lnTo>
                <a:lnTo>
                  <a:pt x="1810068" y="847917"/>
                </a:lnTo>
                <a:lnTo>
                  <a:pt x="1863858" y="851880"/>
                </a:lnTo>
                <a:lnTo>
                  <a:pt x="1917629" y="856140"/>
                </a:lnTo>
                <a:lnTo>
                  <a:pt x="1971381" y="860671"/>
                </a:lnTo>
                <a:lnTo>
                  <a:pt x="2025114" y="865447"/>
                </a:lnTo>
                <a:lnTo>
                  <a:pt x="2078827" y="870440"/>
                </a:lnTo>
                <a:lnTo>
                  <a:pt x="2132519" y="875625"/>
                </a:lnTo>
                <a:lnTo>
                  <a:pt x="2186190" y="880974"/>
                </a:lnTo>
                <a:lnTo>
                  <a:pt x="2242378" y="887347"/>
                </a:lnTo>
                <a:lnTo>
                  <a:pt x="2298351" y="895137"/>
                </a:lnTo>
                <a:lnTo>
                  <a:pt x="2354109" y="904343"/>
                </a:lnTo>
                <a:lnTo>
                  <a:pt x="2409651" y="914966"/>
                </a:lnTo>
                <a:lnTo>
                  <a:pt x="2459234" y="944528"/>
                </a:lnTo>
                <a:lnTo>
                  <a:pt x="2471864" y="1000847"/>
                </a:lnTo>
                <a:lnTo>
                  <a:pt x="2466204" y="1027740"/>
                </a:lnTo>
                <a:lnTo>
                  <a:pt x="2433647" y="1066071"/>
                </a:lnTo>
                <a:lnTo>
                  <a:pt x="2377539" y="1075706"/>
                </a:lnTo>
                <a:lnTo>
                  <a:pt x="2358304" y="1075826"/>
                </a:lnTo>
                <a:lnTo>
                  <a:pt x="2339089" y="1074933"/>
                </a:lnTo>
                <a:lnTo>
                  <a:pt x="2319894" y="1073029"/>
                </a:lnTo>
                <a:lnTo>
                  <a:pt x="2272558" y="1070162"/>
                </a:lnTo>
                <a:lnTo>
                  <a:pt x="2223511" y="1066088"/>
                </a:lnTo>
                <a:lnTo>
                  <a:pt x="2173434" y="1061003"/>
                </a:lnTo>
                <a:lnTo>
                  <a:pt x="2123007" y="1055104"/>
                </a:lnTo>
                <a:lnTo>
                  <a:pt x="2072910" y="1048588"/>
                </a:lnTo>
                <a:lnTo>
                  <a:pt x="2023824" y="1041650"/>
                </a:lnTo>
                <a:lnTo>
                  <a:pt x="1969113" y="1033336"/>
                </a:lnTo>
                <a:lnTo>
                  <a:pt x="1878201" y="1018337"/>
                </a:lnTo>
                <a:lnTo>
                  <a:pt x="1805102" y="1005272"/>
                </a:lnTo>
                <a:lnTo>
                  <a:pt x="1756408" y="996041"/>
                </a:lnTo>
                <a:lnTo>
                  <a:pt x="1738712" y="992542"/>
                </a:lnTo>
                <a:lnTo>
                  <a:pt x="1694473" y="993129"/>
                </a:lnTo>
                <a:lnTo>
                  <a:pt x="1650119" y="996894"/>
                </a:lnTo>
                <a:lnTo>
                  <a:pt x="1605701" y="1001922"/>
                </a:lnTo>
                <a:lnTo>
                  <a:pt x="1561265" y="1006296"/>
                </a:lnTo>
                <a:lnTo>
                  <a:pt x="1543144" y="1007265"/>
                </a:lnTo>
                <a:lnTo>
                  <a:pt x="1523453" y="1007676"/>
                </a:lnTo>
                <a:lnTo>
                  <a:pt x="1500696" y="1007896"/>
                </a:lnTo>
                <a:lnTo>
                  <a:pt x="1473377" y="1008293"/>
                </a:lnTo>
                <a:lnTo>
                  <a:pt x="1493020" y="1024976"/>
                </a:lnTo>
                <a:lnTo>
                  <a:pt x="1509520" y="1039121"/>
                </a:lnTo>
                <a:lnTo>
                  <a:pt x="1524091" y="1051352"/>
                </a:lnTo>
                <a:lnTo>
                  <a:pt x="1537950" y="1062292"/>
                </a:lnTo>
                <a:lnTo>
                  <a:pt x="1578063" y="1092037"/>
                </a:lnTo>
                <a:lnTo>
                  <a:pt x="1618452" y="1121447"/>
                </a:lnTo>
                <a:lnTo>
                  <a:pt x="1658699" y="1151016"/>
                </a:lnTo>
                <a:lnTo>
                  <a:pt x="1698385" y="1181242"/>
                </a:lnTo>
                <a:lnTo>
                  <a:pt x="1737092" y="1212619"/>
                </a:lnTo>
                <a:lnTo>
                  <a:pt x="1772640" y="1244923"/>
                </a:lnTo>
                <a:lnTo>
                  <a:pt x="1806550" y="1279166"/>
                </a:lnTo>
                <a:lnTo>
                  <a:pt x="1839781" y="1314224"/>
                </a:lnTo>
                <a:lnTo>
                  <a:pt x="1873293" y="1348973"/>
                </a:lnTo>
                <a:lnTo>
                  <a:pt x="1880272" y="1355438"/>
                </a:lnTo>
                <a:lnTo>
                  <a:pt x="1887537" y="1361546"/>
                </a:lnTo>
                <a:lnTo>
                  <a:pt x="1895089" y="1367296"/>
                </a:lnTo>
                <a:lnTo>
                  <a:pt x="1902927" y="1372688"/>
                </a:lnTo>
                <a:lnTo>
                  <a:pt x="1943435" y="1407324"/>
                </a:lnTo>
                <a:lnTo>
                  <a:pt x="1966685" y="1446098"/>
                </a:lnTo>
                <a:lnTo>
                  <a:pt x="1973594" y="1491999"/>
                </a:lnTo>
                <a:lnTo>
                  <a:pt x="1965076" y="1548019"/>
                </a:lnTo>
                <a:lnTo>
                  <a:pt x="1931220" y="1583286"/>
                </a:lnTo>
                <a:lnTo>
                  <a:pt x="1895775" y="1585364"/>
                </a:lnTo>
                <a:lnTo>
                  <a:pt x="1867094" y="1577060"/>
                </a:lnTo>
                <a:lnTo>
                  <a:pt x="1841433" y="1559466"/>
                </a:lnTo>
                <a:lnTo>
                  <a:pt x="1779896" y="1499146"/>
                </a:lnTo>
                <a:lnTo>
                  <a:pt x="1742608" y="1466670"/>
                </a:lnTo>
                <a:lnTo>
                  <a:pt x="1703780" y="1435658"/>
                </a:lnTo>
                <a:lnTo>
                  <a:pt x="1664006" y="1405527"/>
                </a:lnTo>
                <a:lnTo>
                  <a:pt x="1623881" y="1375691"/>
                </a:lnTo>
                <a:lnTo>
                  <a:pt x="1583999" y="1345566"/>
                </a:lnTo>
                <a:lnTo>
                  <a:pt x="1544956" y="1314566"/>
                </a:lnTo>
                <a:lnTo>
                  <a:pt x="1506155" y="1282094"/>
                </a:lnTo>
                <a:lnTo>
                  <a:pt x="1467787" y="1249095"/>
                </a:lnTo>
                <a:lnTo>
                  <a:pt x="1429728" y="1215721"/>
                </a:lnTo>
                <a:lnTo>
                  <a:pt x="1316164" y="1114869"/>
                </a:lnTo>
                <a:lnTo>
                  <a:pt x="1267584" y="1070913"/>
                </a:lnTo>
                <a:lnTo>
                  <a:pt x="1214365" y="1021943"/>
                </a:lnTo>
                <a:lnTo>
                  <a:pt x="1213394" y="1078075"/>
                </a:lnTo>
                <a:lnTo>
                  <a:pt x="1211314" y="1186843"/>
                </a:lnTo>
                <a:lnTo>
                  <a:pt x="1210463" y="1239979"/>
                </a:lnTo>
                <a:lnTo>
                  <a:pt x="1209908" y="1292614"/>
                </a:lnTo>
                <a:lnTo>
                  <a:pt x="1209777" y="1344999"/>
                </a:lnTo>
                <a:lnTo>
                  <a:pt x="1211088" y="1400701"/>
                </a:lnTo>
                <a:lnTo>
                  <a:pt x="1213641" y="1456469"/>
                </a:lnTo>
                <a:lnTo>
                  <a:pt x="1215750" y="1512143"/>
                </a:lnTo>
                <a:lnTo>
                  <a:pt x="1215733" y="1567563"/>
                </a:lnTo>
                <a:lnTo>
                  <a:pt x="1211907" y="1622567"/>
                </a:lnTo>
                <a:lnTo>
                  <a:pt x="1211455" y="1633084"/>
                </a:lnTo>
                <a:lnTo>
                  <a:pt x="1211568" y="1643580"/>
                </a:lnTo>
                <a:lnTo>
                  <a:pt x="1212245" y="1654054"/>
                </a:lnTo>
                <a:lnTo>
                  <a:pt x="1213553" y="1665418"/>
                </a:lnTo>
                <a:lnTo>
                  <a:pt x="1214277" y="1673010"/>
                </a:lnTo>
                <a:lnTo>
                  <a:pt x="1214670" y="1680611"/>
                </a:lnTo>
                <a:lnTo>
                  <a:pt x="1214730" y="1688222"/>
                </a:lnTo>
                <a:lnTo>
                  <a:pt x="1212897" y="1732442"/>
                </a:lnTo>
                <a:lnTo>
                  <a:pt x="1206775" y="1773286"/>
                </a:lnTo>
                <a:lnTo>
                  <a:pt x="1193676" y="1810885"/>
                </a:lnTo>
                <a:lnTo>
                  <a:pt x="1171188" y="1837751"/>
                </a:lnTo>
                <a:lnTo>
                  <a:pt x="1145586" y="1859651"/>
                </a:lnTo>
                <a:lnTo>
                  <a:pt x="1116162" y="1874669"/>
                </a:lnTo>
                <a:close/>
              </a:path>
            </a:pathLst>
          </a:custGeom>
          <a:solidFill>
            <a:srgbClr val="FFB61C"/>
          </a:solidFill>
        </p:spPr>
        <p:txBody>
          <a:bodyPr wrap="square" lIns="0" tIns="0" rIns="0" bIns="0" rtlCol="0"/>
          <a:lstStyle/>
          <a:p>
            <a:endParaRPr/>
          </a:p>
        </p:txBody>
      </p:sp>
      <p:grpSp>
        <p:nvGrpSpPr>
          <p:cNvPr id="6" name="object 6"/>
          <p:cNvGrpSpPr/>
          <p:nvPr/>
        </p:nvGrpSpPr>
        <p:grpSpPr>
          <a:xfrm>
            <a:off x="0" y="0"/>
            <a:ext cx="4840605" cy="6607175"/>
            <a:chOff x="0" y="0"/>
            <a:chExt cx="4840605" cy="6607175"/>
          </a:xfrm>
        </p:grpSpPr>
        <p:pic>
          <p:nvPicPr>
            <p:cNvPr id="7" name="object 7"/>
            <p:cNvPicPr/>
            <p:nvPr/>
          </p:nvPicPr>
          <p:blipFill>
            <a:blip r:embed="rId2" cstate="print"/>
            <a:stretch>
              <a:fillRect/>
            </a:stretch>
          </p:blipFill>
          <p:spPr>
            <a:xfrm>
              <a:off x="0" y="0"/>
              <a:ext cx="4840067" cy="4982451"/>
            </a:xfrm>
            <a:prstGeom prst="rect">
              <a:avLst/>
            </a:prstGeom>
          </p:spPr>
        </p:pic>
        <p:sp>
          <p:nvSpPr>
            <p:cNvPr id="8" name="object 8"/>
            <p:cNvSpPr/>
            <p:nvPr/>
          </p:nvSpPr>
          <p:spPr>
            <a:xfrm>
              <a:off x="0" y="4786502"/>
              <a:ext cx="1561465" cy="1821180"/>
            </a:xfrm>
            <a:custGeom>
              <a:avLst/>
              <a:gdLst/>
              <a:ahLst/>
              <a:cxnLst/>
              <a:rect l="l" t="t" r="r" b="b"/>
              <a:pathLst>
                <a:path w="1561465" h="1821179">
                  <a:moveTo>
                    <a:pt x="336145" y="606474"/>
                  </a:moveTo>
                  <a:lnTo>
                    <a:pt x="186917" y="623358"/>
                  </a:lnTo>
                  <a:lnTo>
                    <a:pt x="190820" y="571129"/>
                  </a:lnTo>
                  <a:lnTo>
                    <a:pt x="194573" y="521639"/>
                  </a:lnTo>
                  <a:lnTo>
                    <a:pt x="198028" y="473963"/>
                  </a:lnTo>
                  <a:lnTo>
                    <a:pt x="201034" y="427176"/>
                  </a:lnTo>
                  <a:lnTo>
                    <a:pt x="203674" y="378512"/>
                  </a:lnTo>
                  <a:lnTo>
                    <a:pt x="206037" y="329832"/>
                  </a:lnTo>
                  <a:lnTo>
                    <a:pt x="208332" y="281147"/>
                  </a:lnTo>
                  <a:lnTo>
                    <a:pt x="210765" y="232472"/>
                  </a:lnTo>
                  <a:lnTo>
                    <a:pt x="213546" y="183818"/>
                  </a:lnTo>
                  <a:lnTo>
                    <a:pt x="216011" y="145094"/>
                  </a:lnTo>
                  <a:lnTo>
                    <a:pt x="218985" y="106381"/>
                  </a:lnTo>
                  <a:lnTo>
                    <a:pt x="223059" y="67830"/>
                  </a:lnTo>
                  <a:lnTo>
                    <a:pt x="228825" y="29594"/>
                  </a:lnTo>
                  <a:lnTo>
                    <a:pt x="267879" y="0"/>
                  </a:lnTo>
                  <a:lnTo>
                    <a:pt x="286924" y="3825"/>
                  </a:lnTo>
                  <a:lnTo>
                    <a:pt x="320923" y="79148"/>
                  </a:lnTo>
                  <a:lnTo>
                    <a:pt x="330052" y="131012"/>
                  </a:lnTo>
                  <a:lnTo>
                    <a:pt x="336548" y="183021"/>
                  </a:lnTo>
                  <a:lnTo>
                    <a:pt x="340721" y="235158"/>
                  </a:lnTo>
                  <a:lnTo>
                    <a:pt x="342879" y="287408"/>
                  </a:lnTo>
                  <a:lnTo>
                    <a:pt x="343329" y="339755"/>
                  </a:lnTo>
                  <a:lnTo>
                    <a:pt x="342381" y="392185"/>
                  </a:lnTo>
                  <a:lnTo>
                    <a:pt x="340342" y="444683"/>
                  </a:lnTo>
                  <a:lnTo>
                    <a:pt x="337520" y="497231"/>
                  </a:lnTo>
                  <a:lnTo>
                    <a:pt x="334224" y="549816"/>
                  </a:lnTo>
                  <a:lnTo>
                    <a:pt x="334128" y="582768"/>
                  </a:lnTo>
                  <a:lnTo>
                    <a:pt x="335856" y="603080"/>
                  </a:lnTo>
                  <a:lnTo>
                    <a:pt x="336145" y="606474"/>
                  </a:lnTo>
                  <a:close/>
                </a:path>
                <a:path w="1561465" h="1821179">
                  <a:moveTo>
                    <a:pt x="651528" y="712499"/>
                  </a:moveTo>
                  <a:lnTo>
                    <a:pt x="346923" y="746962"/>
                  </a:lnTo>
                  <a:lnTo>
                    <a:pt x="476010" y="647471"/>
                  </a:lnTo>
                  <a:lnTo>
                    <a:pt x="517974" y="613439"/>
                  </a:lnTo>
                  <a:lnTo>
                    <a:pt x="558490" y="577890"/>
                  </a:lnTo>
                  <a:lnTo>
                    <a:pt x="594085" y="544515"/>
                  </a:lnTo>
                  <a:lnTo>
                    <a:pt x="629201" y="510621"/>
                  </a:lnTo>
                  <a:lnTo>
                    <a:pt x="663950" y="476330"/>
                  </a:lnTo>
                  <a:lnTo>
                    <a:pt x="836091" y="303117"/>
                  </a:lnTo>
                  <a:lnTo>
                    <a:pt x="874675" y="277319"/>
                  </a:lnTo>
                  <a:lnTo>
                    <a:pt x="916469" y="269571"/>
                  </a:lnTo>
                  <a:lnTo>
                    <a:pt x="956456" y="279581"/>
                  </a:lnTo>
                  <a:lnTo>
                    <a:pt x="989624" y="307061"/>
                  </a:lnTo>
                  <a:lnTo>
                    <a:pt x="998251" y="334082"/>
                  </a:lnTo>
                  <a:lnTo>
                    <a:pt x="993135" y="368872"/>
                  </a:lnTo>
                  <a:lnTo>
                    <a:pt x="976278" y="404407"/>
                  </a:lnTo>
                  <a:lnTo>
                    <a:pt x="949687" y="433661"/>
                  </a:lnTo>
                  <a:lnTo>
                    <a:pt x="829353" y="548108"/>
                  </a:lnTo>
                  <a:lnTo>
                    <a:pt x="651528" y="712499"/>
                  </a:lnTo>
                  <a:close/>
                </a:path>
                <a:path w="1561465" h="1821179">
                  <a:moveTo>
                    <a:pt x="600581" y="759224"/>
                  </a:moveTo>
                  <a:lnTo>
                    <a:pt x="154415" y="809705"/>
                  </a:lnTo>
                  <a:lnTo>
                    <a:pt x="0" y="660737"/>
                  </a:lnTo>
                  <a:lnTo>
                    <a:pt x="0" y="457614"/>
                  </a:lnTo>
                  <a:lnTo>
                    <a:pt x="25262" y="478655"/>
                  </a:lnTo>
                  <a:lnTo>
                    <a:pt x="97849" y="540139"/>
                  </a:lnTo>
                  <a:lnTo>
                    <a:pt x="118536" y="558447"/>
                  </a:lnTo>
                  <a:lnTo>
                    <a:pt x="139531" y="578134"/>
                  </a:lnTo>
                  <a:lnTo>
                    <a:pt x="161952" y="599629"/>
                  </a:lnTo>
                  <a:lnTo>
                    <a:pt x="186917" y="623358"/>
                  </a:lnTo>
                  <a:lnTo>
                    <a:pt x="336145" y="606474"/>
                  </a:lnTo>
                  <a:lnTo>
                    <a:pt x="336947" y="615908"/>
                  </a:lnTo>
                  <a:lnTo>
                    <a:pt x="339102" y="633879"/>
                  </a:lnTo>
                  <a:lnTo>
                    <a:pt x="344329" y="682345"/>
                  </a:lnTo>
                  <a:lnTo>
                    <a:pt x="346288" y="728230"/>
                  </a:lnTo>
                  <a:lnTo>
                    <a:pt x="346884" y="745816"/>
                  </a:lnTo>
                  <a:lnTo>
                    <a:pt x="346923" y="746962"/>
                  </a:lnTo>
                  <a:lnTo>
                    <a:pt x="651528" y="712499"/>
                  </a:lnTo>
                  <a:lnTo>
                    <a:pt x="600581" y="759224"/>
                  </a:lnTo>
                  <a:close/>
                </a:path>
                <a:path w="1561465" h="1821179">
                  <a:moveTo>
                    <a:pt x="0" y="1248816"/>
                  </a:moveTo>
                  <a:lnTo>
                    <a:pt x="0" y="1050850"/>
                  </a:lnTo>
                  <a:lnTo>
                    <a:pt x="88880" y="975046"/>
                  </a:lnTo>
                  <a:lnTo>
                    <a:pt x="0" y="971027"/>
                  </a:lnTo>
                  <a:lnTo>
                    <a:pt x="0" y="819613"/>
                  </a:lnTo>
                  <a:lnTo>
                    <a:pt x="0" y="818961"/>
                  </a:lnTo>
                  <a:lnTo>
                    <a:pt x="6666" y="818859"/>
                  </a:lnTo>
                  <a:lnTo>
                    <a:pt x="56513" y="816234"/>
                  </a:lnTo>
                  <a:lnTo>
                    <a:pt x="154415" y="809705"/>
                  </a:lnTo>
                  <a:lnTo>
                    <a:pt x="600581" y="759224"/>
                  </a:lnTo>
                  <a:lnTo>
                    <a:pt x="546450" y="809092"/>
                  </a:lnTo>
                  <a:lnTo>
                    <a:pt x="762253" y="814317"/>
                  </a:lnTo>
                  <a:lnTo>
                    <a:pt x="814785" y="816347"/>
                  </a:lnTo>
                  <a:lnTo>
                    <a:pt x="867081" y="819207"/>
                  </a:lnTo>
                  <a:lnTo>
                    <a:pt x="1023657" y="830717"/>
                  </a:lnTo>
                  <a:lnTo>
                    <a:pt x="1284244" y="854813"/>
                  </a:lnTo>
                  <a:lnTo>
                    <a:pt x="1338763" y="860997"/>
                  </a:lnTo>
                  <a:lnTo>
                    <a:pt x="1393074" y="868555"/>
                  </a:lnTo>
                  <a:lnTo>
                    <a:pt x="1407589" y="870952"/>
                  </a:lnTo>
                  <a:lnTo>
                    <a:pt x="341277" y="991597"/>
                  </a:lnTo>
                  <a:lnTo>
                    <a:pt x="340335" y="1046061"/>
                  </a:lnTo>
                  <a:lnTo>
                    <a:pt x="339310" y="1099636"/>
                  </a:lnTo>
                  <a:lnTo>
                    <a:pt x="160666" y="1119848"/>
                  </a:lnTo>
                  <a:lnTo>
                    <a:pt x="42988" y="1214772"/>
                  </a:lnTo>
                  <a:lnTo>
                    <a:pt x="3520" y="1246095"/>
                  </a:lnTo>
                  <a:lnTo>
                    <a:pt x="0" y="1248816"/>
                  </a:lnTo>
                  <a:close/>
                </a:path>
                <a:path w="1561465" h="1821179">
                  <a:moveTo>
                    <a:pt x="1036845" y="1536270"/>
                  </a:moveTo>
                  <a:lnTo>
                    <a:pt x="1002452" y="1538286"/>
                  </a:lnTo>
                  <a:lnTo>
                    <a:pt x="974623" y="1530229"/>
                  </a:lnTo>
                  <a:lnTo>
                    <a:pt x="949725" y="1513158"/>
                  </a:lnTo>
                  <a:lnTo>
                    <a:pt x="890014" y="1454629"/>
                  </a:lnTo>
                  <a:lnTo>
                    <a:pt x="853696" y="1423007"/>
                  </a:lnTo>
                  <a:lnTo>
                    <a:pt x="816158" y="1393026"/>
                  </a:lnTo>
                  <a:lnTo>
                    <a:pt x="777551" y="1363779"/>
                  </a:lnTo>
                  <a:lnTo>
                    <a:pt x="738632" y="1334840"/>
                  </a:lnTo>
                  <a:lnTo>
                    <a:pt x="699935" y="1305609"/>
                  </a:lnTo>
                  <a:lnTo>
                    <a:pt x="662051" y="1275530"/>
                  </a:lnTo>
                  <a:lnTo>
                    <a:pt x="624403" y="1244022"/>
                  </a:lnTo>
                  <a:lnTo>
                    <a:pt x="587174" y="1212003"/>
                  </a:lnTo>
                  <a:lnTo>
                    <a:pt x="550245" y="1179620"/>
                  </a:lnTo>
                  <a:lnTo>
                    <a:pt x="481885" y="1118876"/>
                  </a:lnTo>
                  <a:lnTo>
                    <a:pt x="440053" y="1081763"/>
                  </a:lnTo>
                  <a:lnTo>
                    <a:pt x="416682" y="1060836"/>
                  </a:lnTo>
                  <a:lnTo>
                    <a:pt x="341277" y="991597"/>
                  </a:lnTo>
                  <a:lnTo>
                    <a:pt x="1407589" y="870952"/>
                  </a:lnTo>
                  <a:lnTo>
                    <a:pt x="1447176" y="877488"/>
                  </a:lnTo>
                  <a:lnTo>
                    <a:pt x="1460890" y="880111"/>
                  </a:lnTo>
                  <a:lnTo>
                    <a:pt x="592597" y="978352"/>
                  </a:lnTo>
                  <a:lnTo>
                    <a:pt x="627667" y="1008264"/>
                  </a:lnTo>
                  <a:lnTo>
                    <a:pt x="641806" y="1020132"/>
                  </a:lnTo>
                  <a:lnTo>
                    <a:pt x="655253" y="1030747"/>
                  </a:lnTo>
                  <a:lnTo>
                    <a:pt x="694031" y="1059502"/>
                  </a:lnTo>
                  <a:lnTo>
                    <a:pt x="772416" y="1116836"/>
                  </a:lnTo>
                  <a:lnTo>
                    <a:pt x="810924" y="1146165"/>
                  </a:lnTo>
                  <a:lnTo>
                    <a:pt x="848482" y="1176610"/>
                  </a:lnTo>
                  <a:lnTo>
                    <a:pt x="882974" y="1207954"/>
                  </a:lnTo>
                  <a:lnTo>
                    <a:pt x="915877" y="1241181"/>
                  </a:lnTo>
                  <a:lnTo>
                    <a:pt x="948121" y="1275198"/>
                  </a:lnTo>
                  <a:lnTo>
                    <a:pt x="980638" y="1308915"/>
                  </a:lnTo>
                  <a:lnTo>
                    <a:pt x="987410" y="1315188"/>
                  </a:lnTo>
                  <a:lnTo>
                    <a:pt x="994459" y="1321115"/>
                  </a:lnTo>
                  <a:lnTo>
                    <a:pt x="1001787" y="1326694"/>
                  </a:lnTo>
                  <a:lnTo>
                    <a:pt x="1009392" y="1331925"/>
                  </a:lnTo>
                  <a:lnTo>
                    <a:pt x="1048697" y="1365533"/>
                  </a:lnTo>
                  <a:lnTo>
                    <a:pt x="1071257" y="1403156"/>
                  </a:lnTo>
                  <a:lnTo>
                    <a:pt x="1077960" y="1447694"/>
                  </a:lnTo>
                  <a:lnTo>
                    <a:pt x="1069725" y="1501852"/>
                  </a:lnTo>
                  <a:lnTo>
                    <a:pt x="1069695" y="1502050"/>
                  </a:lnTo>
                  <a:lnTo>
                    <a:pt x="1036845" y="1536270"/>
                  </a:lnTo>
                  <a:close/>
                </a:path>
                <a:path w="1561465" h="1821179">
                  <a:moveTo>
                    <a:pt x="1488595" y="1042664"/>
                  </a:moveTo>
                  <a:lnTo>
                    <a:pt x="1469911" y="1043762"/>
                  </a:lnTo>
                  <a:lnTo>
                    <a:pt x="1451247" y="1043879"/>
                  </a:lnTo>
                  <a:lnTo>
                    <a:pt x="1432602" y="1043013"/>
                  </a:lnTo>
                  <a:lnTo>
                    <a:pt x="1413977" y="1041165"/>
                  </a:lnTo>
                  <a:lnTo>
                    <a:pt x="1368046" y="1038383"/>
                  </a:lnTo>
                  <a:lnTo>
                    <a:pt x="1320456" y="1034430"/>
                  </a:lnTo>
                  <a:lnTo>
                    <a:pt x="1271866" y="1029496"/>
                  </a:lnTo>
                  <a:lnTo>
                    <a:pt x="1222937" y="1023773"/>
                  </a:lnTo>
                  <a:lnTo>
                    <a:pt x="1174328" y="1017450"/>
                  </a:lnTo>
                  <a:lnTo>
                    <a:pt x="1126062" y="1010622"/>
                  </a:lnTo>
                  <a:lnTo>
                    <a:pt x="1075992" y="1003056"/>
                  </a:lnTo>
                  <a:lnTo>
                    <a:pt x="985401" y="988097"/>
                  </a:lnTo>
                  <a:lnTo>
                    <a:pt x="914472" y="975420"/>
                  </a:lnTo>
                  <a:lnTo>
                    <a:pt x="850053" y="963068"/>
                  </a:lnTo>
                  <a:lnTo>
                    <a:pt x="807128" y="963638"/>
                  </a:lnTo>
                  <a:lnTo>
                    <a:pt x="764092" y="967291"/>
                  </a:lnTo>
                  <a:lnTo>
                    <a:pt x="720871" y="972181"/>
                  </a:lnTo>
                  <a:lnTo>
                    <a:pt x="677875" y="976414"/>
                  </a:lnTo>
                  <a:lnTo>
                    <a:pt x="660292" y="977354"/>
                  </a:lnTo>
                  <a:lnTo>
                    <a:pt x="592597" y="978352"/>
                  </a:lnTo>
                  <a:lnTo>
                    <a:pt x="1460890" y="880111"/>
                  </a:lnTo>
                  <a:lnTo>
                    <a:pt x="1501069" y="887796"/>
                  </a:lnTo>
                  <a:lnTo>
                    <a:pt x="1549179" y="916480"/>
                  </a:lnTo>
                  <a:lnTo>
                    <a:pt x="1561414" y="970346"/>
                  </a:lnTo>
                  <a:lnTo>
                    <a:pt x="1561434" y="971127"/>
                  </a:lnTo>
                  <a:lnTo>
                    <a:pt x="1555943" y="997221"/>
                  </a:lnTo>
                  <a:lnTo>
                    <a:pt x="1545192" y="1018791"/>
                  </a:lnTo>
                  <a:lnTo>
                    <a:pt x="1524353" y="1034413"/>
                  </a:lnTo>
                  <a:lnTo>
                    <a:pt x="1488595" y="1042664"/>
                  </a:lnTo>
                  <a:close/>
                </a:path>
                <a:path w="1561465" h="1821179">
                  <a:moveTo>
                    <a:pt x="245990" y="1819000"/>
                  </a:moveTo>
                  <a:lnTo>
                    <a:pt x="186609" y="1802832"/>
                  </a:lnTo>
                  <a:lnTo>
                    <a:pt x="167419" y="1758553"/>
                  </a:lnTo>
                  <a:lnTo>
                    <a:pt x="162856" y="1705034"/>
                  </a:lnTo>
                  <a:lnTo>
                    <a:pt x="161809" y="1654163"/>
                  </a:lnTo>
                  <a:lnTo>
                    <a:pt x="160923" y="1603290"/>
                  </a:lnTo>
                  <a:lnTo>
                    <a:pt x="160199" y="1552413"/>
                  </a:lnTo>
                  <a:lnTo>
                    <a:pt x="159635" y="1501534"/>
                  </a:lnTo>
                  <a:lnTo>
                    <a:pt x="159232" y="1450652"/>
                  </a:lnTo>
                  <a:lnTo>
                    <a:pt x="158993" y="1400421"/>
                  </a:lnTo>
                  <a:lnTo>
                    <a:pt x="158908" y="1348879"/>
                  </a:lnTo>
                  <a:lnTo>
                    <a:pt x="158988" y="1297989"/>
                  </a:lnTo>
                  <a:lnTo>
                    <a:pt x="159228" y="1247095"/>
                  </a:lnTo>
                  <a:lnTo>
                    <a:pt x="160905" y="1217135"/>
                  </a:lnTo>
                  <a:lnTo>
                    <a:pt x="164797" y="1187184"/>
                  </a:lnTo>
                  <a:lnTo>
                    <a:pt x="169640" y="1157241"/>
                  </a:lnTo>
                  <a:lnTo>
                    <a:pt x="174169" y="1127302"/>
                  </a:lnTo>
                  <a:lnTo>
                    <a:pt x="160666" y="1119848"/>
                  </a:lnTo>
                  <a:lnTo>
                    <a:pt x="339310" y="1099636"/>
                  </a:lnTo>
                  <a:lnTo>
                    <a:pt x="338276" y="1154180"/>
                  </a:lnTo>
                  <a:lnTo>
                    <a:pt x="337491" y="1203157"/>
                  </a:lnTo>
                  <a:lnTo>
                    <a:pt x="336952" y="1254230"/>
                  </a:lnTo>
                  <a:lnTo>
                    <a:pt x="336825" y="1305059"/>
                  </a:lnTo>
                  <a:lnTo>
                    <a:pt x="338098" y="1359107"/>
                  </a:lnTo>
                  <a:lnTo>
                    <a:pt x="340574" y="1413219"/>
                  </a:lnTo>
                  <a:lnTo>
                    <a:pt x="342621" y="1467240"/>
                  </a:lnTo>
                  <a:lnTo>
                    <a:pt x="342605" y="1521014"/>
                  </a:lnTo>
                  <a:lnTo>
                    <a:pt x="338892" y="1574385"/>
                  </a:lnTo>
                  <a:lnTo>
                    <a:pt x="338454" y="1584589"/>
                  </a:lnTo>
                  <a:lnTo>
                    <a:pt x="338563" y="1594773"/>
                  </a:lnTo>
                  <a:lnTo>
                    <a:pt x="339220" y="1604936"/>
                  </a:lnTo>
                  <a:lnTo>
                    <a:pt x="340489" y="1615963"/>
                  </a:lnTo>
                  <a:lnTo>
                    <a:pt x="341192" y="1623329"/>
                  </a:lnTo>
                  <a:lnTo>
                    <a:pt x="341573" y="1630705"/>
                  </a:lnTo>
                  <a:lnTo>
                    <a:pt x="341631" y="1638090"/>
                  </a:lnTo>
                  <a:lnTo>
                    <a:pt x="341367" y="1645485"/>
                  </a:lnTo>
                  <a:lnTo>
                    <a:pt x="333912" y="1720627"/>
                  </a:lnTo>
                  <a:lnTo>
                    <a:pt x="321203" y="1757111"/>
                  </a:lnTo>
                  <a:lnTo>
                    <a:pt x="274540" y="1804428"/>
                  </a:lnTo>
                  <a:lnTo>
                    <a:pt x="245990" y="1819000"/>
                  </a:lnTo>
                  <a:close/>
                </a:path>
              </a:pathLst>
            </a:custGeom>
            <a:solidFill>
              <a:srgbClr val="F4DFA6"/>
            </a:solidFill>
          </p:spPr>
          <p:txBody>
            <a:bodyPr wrap="square" lIns="0" tIns="0" rIns="0" bIns="0" rtlCol="0"/>
            <a:lstStyle/>
            <a:p>
              <a:endParaRPr/>
            </a:p>
          </p:txBody>
        </p:sp>
      </p:grpSp>
      <p:pic>
        <p:nvPicPr>
          <p:cNvPr id="13" name="object 13"/>
          <p:cNvPicPr/>
          <p:nvPr/>
        </p:nvPicPr>
        <p:blipFill>
          <a:blip r:embed="rId3" cstate="print"/>
          <a:stretch>
            <a:fillRect/>
          </a:stretch>
        </p:blipFill>
        <p:spPr>
          <a:xfrm>
            <a:off x="5320262" y="430245"/>
            <a:ext cx="1238249" cy="1238249"/>
          </a:xfrm>
          <a:prstGeom prst="rect">
            <a:avLst/>
          </a:prstGeom>
        </p:spPr>
      </p:pic>
      <p:pic>
        <p:nvPicPr>
          <p:cNvPr id="15" name="Picture 14">
            <a:extLst>
              <a:ext uri="{FF2B5EF4-FFF2-40B4-BE49-F238E27FC236}">
                <a16:creationId xmlns:a16="http://schemas.microsoft.com/office/drawing/2014/main" id="{08A7508C-3CCB-3044-15A8-45A341EC9C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1642" y="2667893"/>
            <a:ext cx="10066790" cy="683742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8541E-983A-F582-409F-E7FFFDDEF24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24E1EE0-396C-D945-2C45-51BB6D5187A6}"/>
              </a:ext>
            </a:extLst>
          </p:cNvPr>
          <p:cNvSpPr/>
          <p:nvPr/>
        </p:nvSpPr>
        <p:spPr>
          <a:xfrm>
            <a:off x="5067822" y="108656"/>
            <a:ext cx="10706100" cy="3290570"/>
          </a:xfrm>
          <a:custGeom>
            <a:avLst/>
            <a:gdLst/>
            <a:ahLst/>
            <a:cxnLst/>
            <a:rect l="l" t="t" r="r" b="b"/>
            <a:pathLst>
              <a:path w="10706100" h="3290570">
                <a:moveTo>
                  <a:pt x="10633844" y="3290163"/>
                </a:moveTo>
                <a:lnTo>
                  <a:pt x="76200" y="3290163"/>
                </a:lnTo>
                <a:lnTo>
                  <a:pt x="61264" y="3288686"/>
                </a:lnTo>
                <a:lnTo>
                  <a:pt x="22318" y="3267845"/>
                </a:lnTo>
                <a:lnTo>
                  <a:pt x="1477" y="3228898"/>
                </a:lnTo>
                <a:lnTo>
                  <a:pt x="0" y="3213963"/>
                </a:lnTo>
                <a:lnTo>
                  <a:pt x="0" y="76199"/>
                </a:lnTo>
                <a:lnTo>
                  <a:pt x="12802" y="33924"/>
                </a:lnTo>
                <a:lnTo>
                  <a:pt x="47039" y="5800"/>
                </a:lnTo>
                <a:lnTo>
                  <a:pt x="10633844" y="0"/>
                </a:lnTo>
                <a:lnTo>
                  <a:pt x="10648780" y="1477"/>
                </a:lnTo>
                <a:lnTo>
                  <a:pt x="10687724" y="22318"/>
                </a:lnTo>
                <a:lnTo>
                  <a:pt x="10705883" y="52434"/>
                </a:lnTo>
                <a:lnTo>
                  <a:pt x="10705883" y="3237728"/>
                </a:lnTo>
                <a:lnTo>
                  <a:pt x="10676120" y="3277361"/>
                </a:lnTo>
                <a:lnTo>
                  <a:pt x="10633844" y="3290163"/>
                </a:lnTo>
                <a:close/>
              </a:path>
            </a:pathLst>
          </a:custGeom>
          <a:solidFill>
            <a:srgbClr val="F7B31F"/>
          </a:solidFill>
        </p:spPr>
        <p:txBody>
          <a:bodyPr wrap="square" lIns="0" tIns="0" rIns="0" bIns="0" rtlCol="0"/>
          <a:lstStyle/>
          <a:p>
            <a:pPr algn="ctr"/>
            <a:r>
              <a:rPr lang="en-US" sz="6000" dirty="0">
                <a:solidFill>
                  <a:schemeClr val="bg1"/>
                </a:solidFill>
                <a:latin typeface="Verdana" panose="020B0604030504040204" pitchFamily="34" charset="0"/>
                <a:ea typeface="Verdana" panose="020B0604030504040204" pitchFamily="34" charset="0"/>
              </a:rPr>
              <a:t>Retrieve the total number of orders placed</a:t>
            </a:r>
            <a:r>
              <a:rPr lang="en-US" sz="1800" dirty="0">
                <a:solidFill>
                  <a:schemeClr val="bg1"/>
                </a:solidFill>
                <a:latin typeface="Verdana" panose="020B0604030504040204" pitchFamily="34" charset="0"/>
                <a:ea typeface="Verdana" panose="020B0604030504040204" pitchFamily="34" charset="0"/>
              </a:rPr>
              <a:t>.</a:t>
            </a:r>
            <a:endParaRPr lang="en-IN" sz="1800" dirty="0">
              <a:solidFill>
                <a:schemeClr val="bg1"/>
              </a:solidFill>
              <a:latin typeface="Verdana" panose="020B0604030504040204" pitchFamily="34" charset="0"/>
              <a:ea typeface="Verdana" panose="020B0604030504040204" pitchFamily="34" charset="0"/>
            </a:endParaRPr>
          </a:p>
        </p:txBody>
      </p:sp>
      <p:sp>
        <p:nvSpPr>
          <p:cNvPr id="4" name="object 4">
            <a:extLst>
              <a:ext uri="{FF2B5EF4-FFF2-40B4-BE49-F238E27FC236}">
                <a16:creationId xmlns:a16="http://schemas.microsoft.com/office/drawing/2014/main" id="{A1F3589C-B655-B54B-087C-50C1B9B38461}"/>
              </a:ext>
            </a:extLst>
          </p:cNvPr>
          <p:cNvSpPr/>
          <p:nvPr/>
        </p:nvSpPr>
        <p:spPr>
          <a:xfrm>
            <a:off x="1327116" y="8239710"/>
            <a:ext cx="1047750" cy="1047750"/>
          </a:xfrm>
          <a:custGeom>
            <a:avLst/>
            <a:gdLst/>
            <a:ahLst/>
            <a:cxnLst/>
            <a:rect l="l" t="t" r="r" b="b"/>
            <a:pathLst>
              <a:path w="1047750" h="1047750">
                <a:moveTo>
                  <a:pt x="542268" y="1047195"/>
                </a:moveTo>
                <a:lnTo>
                  <a:pt x="541529" y="1047219"/>
                </a:lnTo>
                <a:lnTo>
                  <a:pt x="531303" y="982071"/>
                </a:lnTo>
                <a:lnTo>
                  <a:pt x="520598" y="920768"/>
                </a:lnTo>
                <a:lnTo>
                  <a:pt x="509459" y="865875"/>
                </a:lnTo>
                <a:lnTo>
                  <a:pt x="497462" y="816997"/>
                </a:lnTo>
                <a:lnTo>
                  <a:pt x="484185" y="773737"/>
                </a:lnTo>
                <a:lnTo>
                  <a:pt x="469204" y="735698"/>
                </a:lnTo>
                <a:lnTo>
                  <a:pt x="432442" y="673700"/>
                </a:lnTo>
                <a:lnTo>
                  <a:pt x="383794" y="627832"/>
                </a:lnTo>
                <a:lnTo>
                  <a:pt x="319879" y="594921"/>
                </a:lnTo>
                <a:lnTo>
                  <a:pt x="281139" y="582335"/>
                </a:lnTo>
                <a:lnTo>
                  <a:pt x="237314" y="571798"/>
                </a:lnTo>
                <a:lnTo>
                  <a:pt x="187981" y="562916"/>
                </a:lnTo>
                <a:lnTo>
                  <a:pt x="132717" y="555291"/>
                </a:lnTo>
                <a:lnTo>
                  <a:pt x="71100" y="548528"/>
                </a:lnTo>
                <a:lnTo>
                  <a:pt x="0" y="541994"/>
                </a:lnTo>
                <a:lnTo>
                  <a:pt x="68246" y="531280"/>
                </a:lnTo>
                <a:lnTo>
                  <a:pt x="129657" y="520553"/>
                </a:lnTo>
                <a:lnTo>
                  <a:pt x="184632" y="509387"/>
                </a:lnTo>
                <a:lnTo>
                  <a:pt x="233570" y="497358"/>
                </a:lnTo>
                <a:lnTo>
                  <a:pt x="276870" y="484039"/>
                </a:lnTo>
                <a:lnTo>
                  <a:pt x="314931" y="469006"/>
                </a:lnTo>
                <a:lnTo>
                  <a:pt x="376929" y="432093"/>
                </a:lnTo>
                <a:lnTo>
                  <a:pt x="422757" y="383217"/>
                </a:lnTo>
                <a:lnTo>
                  <a:pt x="455606" y="318972"/>
                </a:lnTo>
                <a:lnTo>
                  <a:pt x="468160" y="280024"/>
                </a:lnTo>
                <a:lnTo>
                  <a:pt x="478666" y="235957"/>
                </a:lnTo>
                <a:lnTo>
                  <a:pt x="487523" y="186347"/>
                </a:lnTo>
                <a:lnTo>
                  <a:pt x="495130" y="130767"/>
                </a:lnTo>
                <a:lnTo>
                  <a:pt x="501885" y="68793"/>
                </a:lnTo>
                <a:lnTo>
                  <a:pt x="508187" y="0"/>
                </a:lnTo>
                <a:lnTo>
                  <a:pt x="518901" y="68246"/>
                </a:lnTo>
                <a:lnTo>
                  <a:pt x="529628" y="129657"/>
                </a:lnTo>
                <a:lnTo>
                  <a:pt x="540793" y="184632"/>
                </a:lnTo>
                <a:lnTo>
                  <a:pt x="552823" y="233570"/>
                </a:lnTo>
                <a:lnTo>
                  <a:pt x="566141" y="276870"/>
                </a:lnTo>
                <a:lnTo>
                  <a:pt x="581175" y="314930"/>
                </a:lnTo>
                <a:lnTo>
                  <a:pt x="618087" y="376929"/>
                </a:lnTo>
                <a:lnTo>
                  <a:pt x="666964" y="422756"/>
                </a:lnTo>
                <a:lnTo>
                  <a:pt x="731208" y="455605"/>
                </a:lnTo>
                <a:lnTo>
                  <a:pt x="770157" y="468159"/>
                </a:lnTo>
                <a:lnTo>
                  <a:pt x="814224" y="478665"/>
                </a:lnTo>
                <a:lnTo>
                  <a:pt x="863834" y="487522"/>
                </a:lnTo>
                <a:lnTo>
                  <a:pt x="919414" y="495129"/>
                </a:lnTo>
                <a:lnTo>
                  <a:pt x="981388" y="501884"/>
                </a:lnTo>
                <a:lnTo>
                  <a:pt x="1047195" y="507913"/>
                </a:lnTo>
                <a:lnTo>
                  <a:pt x="1047219" y="508652"/>
                </a:lnTo>
                <a:lnTo>
                  <a:pt x="981936" y="518901"/>
                </a:lnTo>
                <a:lnTo>
                  <a:pt x="920524" y="529628"/>
                </a:lnTo>
                <a:lnTo>
                  <a:pt x="865549" y="540793"/>
                </a:lnTo>
                <a:lnTo>
                  <a:pt x="816611" y="552823"/>
                </a:lnTo>
                <a:lnTo>
                  <a:pt x="773311" y="566141"/>
                </a:lnTo>
                <a:lnTo>
                  <a:pt x="735251" y="581175"/>
                </a:lnTo>
                <a:lnTo>
                  <a:pt x="673252" y="618087"/>
                </a:lnTo>
                <a:lnTo>
                  <a:pt x="627424" y="666964"/>
                </a:lnTo>
                <a:lnTo>
                  <a:pt x="594576" y="731208"/>
                </a:lnTo>
                <a:lnTo>
                  <a:pt x="582021" y="770157"/>
                </a:lnTo>
                <a:lnTo>
                  <a:pt x="571515" y="814224"/>
                </a:lnTo>
                <a:lnTo>
                  <a:pt x="562658" y="863834"/>
                </a:lnTo>
                <a:lnTo>
                  <a:pt x="555052" y="919414"/>
                </a:lnTo>
                <a:lnTo>
                  <a:pt x="548297" y="981388"/>
                </a:lnTo>
                <a:lnTo>
                  <a:pt x="542268" y="1047195"/>
                </a:lnTo>
                <a:close/>
              </a:path>
            </a:pathLst>
          </a:custGeom>
          <a:solidFill>
            <a:srgbClr val="F6CB73"/>
          </a:solidFill>
        </p:spPr>
        <p:txBody>
          <a:bodyPr wrap="square" lIns="0" tIns="0" rIns="0" bIns="0" rtlCol="0"/>
          <a:lstStyle/>
          <a:p>
            <a:endParaRPr/>
          </a:p>
        </p:txBody>
      </p:sp>
      <p:grpSp>
        <p:nvGrpSpPr>
          <p:cNvPr id="6" name="object 6">
            <a:extLst>
              <a:ext uri="{FF2B5EF4-FFF2-40B4-BE49-F238E27FC236}">
                <a16:creationId xmlns:a16="http://schemas.microsoft.com/office/drawing/2014/main" id="{4785880B-725F-1169-D7B8-1089CB87584E}"/>
              </a:ext>
            </a:extLst>
          </p:cNvPr>
          <p:cNvGrpSpPr/>
          <p:nvPr/>
        </p:nvGrpSpPr>
        <p:grpSpPr>
          <a:xfrm>
            <a:off x="0" y="0"/>
            <a:ext cx="18287999" cy="10286999"/>
            <a:chOff x="0" y="0"/>
            <a:chExt cx="18287999" cy="10286999"/>
          </a:xfrm>
        </p:grpSpPr>
        <p:pic>
          <p:nvPicPr>
            <p:cNvPr id="7" name="object 7">
              <a:extLst>
                <a:ext uri="{FF2B5EF4-FFF2-40B4-BE49-F238E27FC236}">
                  <a16:creationId xmlns:a16="http://schemas.microsoft.com/office/drawing/2014/main" id="{206FB744-99F8-633A-3085-E8F88D1A5985}"/>
                </a:ext>
              </a:extLst>
            </p:cNvPr>
            <p:cNvPicPr/>
            <p:nvPr/>
          </p:nvPicPr>
          <p:blipFill>
            <a:blip r:embed="rId2" cstate="print"/>
            <a:stretch>
              <a:fillRect/>
            </a:stretch>
          </p:blipFill>
          <p:spPr>
            <a:xfrm>
              <a:off x="13759031" y="4040621"/>
              <a:ext cx="4528968" cy="6246378"/>
            </a:xfrm>
            <a:prstGeom prst="rect">
              <a:avLst/>
            </a:prstGeom>
          </p:spPr>
        </p:pic>
        <p:pic>
          <p:nvPicPr>
            <p:cNvPr id="8" name="object 8">
              <a:extLst>
                <a:ext uri="{FF2B5EF4-FFF2-40B4-BE49-F238E27FC236}">
                  <a16:creationId xmlns:a16="http://schemas.microsoft.com/office/drawing/2014/main" id="{104C76ED-89E6-5081-0FA5-15B239DF6302}"/>
                </a:ext>
              </a:extLst>
            </p:cNvPr>
            <p:cNvPicPr/>
            <p:nvPr/>
          </p:nvPicPr>
          <p:blipFill>
            <a:blip r:embed="rId3" cstate="print"/>
            <a:stretch>
              <a:fillRect/>
            </a:stretch>
          </p:blipFill>
          <p:spPr>
            <a:xfrm>
              <a:off x="0" y="0"/>
              <a:ext cx="4840067" cy="4982451"/>
            </a:xfrm>
            <a:prstGeom prst="rect">
              <a:avLst/>
            </a:prstGeom>
          </p:spPr>
        </p:pic>
        <p:sp>
          <p:nvSpPr>
            <p:cNvPr id="9" name="object 9">
              <a:extLst>
                <a:ext uri="{FF2B5EF4-FFF2-40B4-BE49-F238E27FC236}">
                  <a16:creationId xmlns:a16="http://schemas.microsoft.com/office/drawing/2014/main" id="{8C6BE0F4-57D7-6721-FF07-989597CBBADF}"/>
                </a:ext>
              </a:extLst>
            </p:cNvPr>
            <p:cNvSpPr/>
            <p:nvPr/>
          </p:nvSpPr>
          <p:spPr>
            <a:xfrm>
              <a:off x="16043265" y="5431389"/>
              <a:ext cx="1045210" cy="1045210"/>
            </a:xfrm>
            <a:custGeom>
              <a:avLst/>
              <a:gdLst/>
              <a:ahLst/>
              <a:cxnLst/>
              <a:rect l="l" t="t" r="r" b="b"/>
              <a:pathLst>
                <a:path w="1045209" h="1045210">
                  <a:moveTo>
                    <a:pt x="483641" y="1044623"/>
                  </a:moveTo>
                  <a:lnTo>
                    <a:pt x="482904" y="1044565"/>
                  </a:lnTo>
                  <a:lnTo>
                    <a:pt x="479877" y="978690"/>
                  </a:lnTo>
                  <a:lnTo>
                    <a:pt x="475956" y="916583"/>
                  </a:lnTo>
                  <a:lnTo>
                    <a:pt x="470899" y="860800"/>
                  </a:lnTo>
                  <a:lnTo>
                    <a:pt x="464330" y="810902"/>
                  </a:lnTo>
                  <a:lnTo>
                    <a:pt x="455873" y="766447"/>
                  </a:lnTo>
                  <a:lnTo>
                    <a:pt x="445151" y="726996"/>
                  </a:lnTo>
                  <a:lnTo>
                    <a:pt x="415405" y="661343"/>
                  </a:lnTo>
                  <a:lnTo>
                    <a:pt x="372076" y="610419"/>
                  </a:lnTo>
                  <a:lnTo>
                    <a:pt x="312152" y="570703"/>
                  </a:lnTo>
                  <a:lnTo>
                    <a:pt x="275025" y="553947"/>
                  </a:lnTo>
                  <a:lnTo>
                    <a:pt x="232618" y="538672"/>
                  </a:lnTo>
                  <a:lnTo>
                    <a:pt x="184555" y="524437"/>
                  </a:lnTo>
                  <a:lnTo>
                    <a:pt x="130460" y="510802"/>
                  </a:lnTo>
                  <a:lnTo>
                    <a:pt x="69955" y="497327"/>
                  </a:lnTo>
                  <a:lnTo>
                    <a:pt x="0" y="483042"/>
                  </a:lnTo>
                  <a:lnTo>
                    <a:pt x="69008" y="479870"/>
                  </a:lnTo>
                  <a:lnTo>
                    <a:pt x="131225" y="475937"/>
                  </a:lnTo>
                  <a:lnTo>
                    <a:pt x="187093" y="470863"/>
                  </a:lnTo>
                  <a:lnTo>
                    <a:pt x="237055" y="464269"/>
                  </a:lnTo>
                  <a:lnTo>
                    <a:pt x="281553" y="455776"/>
                  </a:lnTo>
                  <a:lnTo>
                    <a:pt x="321032" y="445004"/>
                  </a:lnTo>
                  <a:lnTo>
                    <a:pt x="386702" y="415107"/>
                  </a:lnTo>
                  <a:lnTo>
                    <a:pt x="437610" y="371547"/>
                  </a:lnTo>
                  <a:lnTo>
                    <a:pt x="477301" y="311289"/>
                  </a:lnTo>
                  <a:lnTo>
                    <a:pt x="494048" y="273951"/>
                  </a:lnTo>
                  <a:lnTo>
                    <a:pt x="509319" y="231301"/>
                  </a:lnTo>
                  <a:lnTo>
                    <a:pt x="523559" y="182960"/>
                  </a:lnTo>
                  <a:lnTo>
                    <a:pt x="537211" y="128549"/>
                  </a:lnTo>
                  <a:lnTo>
                    <a:pt x="550716" y="67688"/>
                  </a:lnTo>
                  <a:lnTo>
                    <a:pt x="564519" y="0"/>
                  </a:lnTo>
                  <a:lnTo>
                    <a:pt x="567690" y="69009"/>
                  </a:lnTo>
                  <a:lnTo>
                    <a:pt x="571623" y="131226"/>
                  </a:lnTo>
                  <a:lnTo>
                    <a:pt x="576697" y="187093"/>
                  </a:lnTo>
                  <a:lnTo>
                    <a:pt x="583291" y="237055"/>
                  </a:lnTo>
                  <a:lnTo>
                    <a:pt x="591785" y="281553"/>
                  </a:lnTo>
                  <a:lnTo>
                    <a:pt x="602557" y="321032"/>
                  </a:lnTo>
                  <a:lnTo>
                    <a:pt x="632453" y="386702"/>
                  </a:lnTo>
                  <a:lnTo>
                    <a:pt x="676013" y="437610"/>
                  </a:lnTo>
                  <a:lnTo>
                    <a:pt x="736271" y="477300"/>
                  </a:lnTo>
                  <a:lnTo>
                    <a:pt x="773609" y="494047"/>
                  </a:lnTo>
                  <a:lnTo>
                    <a:pt x="816260" y="509319"/>
                  </a:lnTo>
                  <a:lnTo>
                    <a:pt x="864601" y="523559"/>
                  </a:lnTo>
                  <a:lnTo>
                    <a:pt x="919012" y="537211"/>
                  </a:lnTo>
                  <a:lnTo>
                    <a:pt x="979873" y="550716"/>
                  </a:lnTo>
                  <a:lnTo>
                    <a:pt x="1044623" y="563921"/>
                  </a:lnTo>
                  <a:lnTo>
                    <a:pt x="1044566" y="564657"/>
                  </a:lnTo>
                  <a:lnTo>
                    <a:pt x="978552" y="567691"/>
                  </a:lnTo>
                  <a:lnTo>
                    <a:pt x="916335" y="571623"/>
                  </a:lnTo>
                  <a:lnTo>
                    <a:pt x="860468" y="576697"/>
                  </a:lnTo>
                  <a:lnTo>
                    <a:pt x="810506" y="583291"/>
                  </a:lnTo>
                  <a:lnTo>
                    <a:pt x="766008" y="591785"/>
                  </a:lnTo>
                  <a:lnTo>
                    <a:pt x="726529" y="602557"/>
                  </a:lnTo>
                  <a:lnTo>
                    <a:pt x="660859" y="632453"/>
                  </a:lnTo>
                  <a:lnTo>
                    <a:pt x="609951" y="676014"/>
                  </a:lnTo>
                  <a:lnTo>
                    <a:pt x="570260" y="736271"/>
                  </a:lnTo>
                  <a:lnTo>
                    <a:pt x="553513" y="773610"/>
                  </a:lnTo>
                  <a:lnTo>
                    <a:pt x="538241" y="816260"/>
                  </a:lnTo>
                  <a:lnTo>
                    <a:pt x="524001" y="864601"/>
                  </a:lnTo>
                  <a:lnTo>
                    <a:pt x="510350" y="919012"/>
                  </a:lnTo>
                  <a:lnTo>
                    <a:pt x="496844" y="979873"/>
                  </a:lnTo>
                  <a:lnTo>
                    <a:pt x="483641" y="1044623"/>
                  </a:lnTo>
                  <a:close/>
                </a:path>
              </a:pathLst>
            </a:custGeom>
            <a:solidFill>
              <a:srgbClr val="F6CB73"/>
            </a:solidFill>
          </p:spPr>
          <p:txBody>
            <a:bodyPr wrap="square" lIns="0" tIns="0" rIns="0" bIns="0" rtlCol="0"/>
            <a:lstStyle/>
            <a:p>
              <a:endParaRPr/>
            </a:p>
          </p:txBody>
        </p:sp>
        <p:sp>
          <p:nvSpPr>
            <p:cNvPr id="10" name="object 10">
              <a:extLst>
                <a:ext uri="{FF2B5EF4-FFF2-40B4-BE49-F238E27FC236}">
                  <a16:creationId xmlns:a16="http://schemas.microsoft.com/office/drawing/2014/main" id="{90298E0E-34BC-2FE4-0321-B3D1E53463C9}"/>
                </a:ext>
              </a:extLst>
            </p:cNvPr>
            <p:cNvSpPr/>
            <p:nvPr/>
          </p:nvSpPr>
          <p:spPr>
            <a:xfrm>
              <a:off x="15721111" y="293575"/>
              <a:ext cx="2472055" cy="1876425"/>
            </a:xfrm>
            <a:custGeom>
              <a:avLst/>
              <a:gdLst/>
              <a:ahLst/>
              <a:cxnLst/>
              <a:rect l="l" t="t" r="r" b="b"/>
              <a:pathLst>
                <a:path w="2472055" h="1876425">
                  <a:moveTo>
                    <a:pt x="1116162" y="1874669"/>
                  </a:moveTo>
                  <a:lnTo>
                    <a:pt x="1054964" y="1858005"/>
                  </a:lnTo>
                  <a:lnTo>
                    <a:pt x="1035186" y="1812371"/>
                  </a:lnTo>
                  <a:lnTo>
                    <a:pt x="1030483" y="1757215"/>
                  </a:lnTo>
                  <a:lnTo>
                    <a:pt x="1029405" y="1704787"/>
                  </a:lnTo>
                  <a:lnTo>
                    <a:pt x="1028492" y="1652357"/>
                  </a:lnTo>
                  <a:lnTo>
                    <a:pt x="1027745" y="1599924"/>
                  </a:lnTo>
                  <a:lnTo>
                    <a:pt x="1027164" y="1547487"/>
                  </a:lnTo>
                  <a:lnTo>
                    <a:pt x="1026748" y="1495048"/>
                  </a:lnTo>
                  <a:lnTo>
                    <a:pt x="1026499" y="1442606"/>
                  </a:lnTo>
                  <a:lnTo>
                    <a:pt x="1026415" y="1390160"/>
                  </a:lnTo>
                  <a:lnTo>
                    <a:pt x="1026497" y="1337712"/>
                  </a:lnTo>
                  <a:lnTo>
                    <a:pt x="1026745" y="1285261"/>
                  </a:lnTo>
                  <a:lnTo>
                    <a:pt x="1028473" y="1254384"/>
                  </a:lnTo>
                  <a:lnTo>
                    <a:pt x="1032484" y="1223517"/>
                  </a:lnTo>
                  <a:lnTo>
                    <a:pt x="1037475" y="1192657"/>
                  </a:lnTo>
                  <a:lnTo>
                    <a:pt x="1042142" y="1161801"/>
                  </a:lnTo>
                  <a:lnTo>
                    <a:pt x="1028227" y="1154120"/>
                  </a:lnTo>
                  <a:lnTo>
                    <a:pt x="987761" y="1186677"/>
                  </a:lnTo>
                  <a:lnTo>
                    <a:pt x="947389" y="1219358"/>
                  </a:lnTo>
                  <a:lnTo>
                    <a:pt x="906947" y="1251949"/>
                  </a:lnTo>
                  <a:lnTo>
                    <a:pt x="866271" y="1284230"/>
                  </a:lnTo>
                  <a:lnTo>
                    <a:pt x="825195" y="1315986"/>
                  </a:lnTo>
                  <a:lnTo>
                    <a:pt x="709937" y="1403646"/>
                  </a:lnTo>
                  <a:lnTo>
                    <a:pt x="671439" y="1432766"/>
                  </a:lnTo>
                  <a:lnTo>
                    <a:pt x="632852" y="1461763"/>
                  </a:lnTo>
                  <a:lnTo>
                    <a:pt x="594146" y="1490592"/>
                  </a:lnTo>
                  <a:lnTo>
                    <a:pt x="555292" y="1519208"/>
                  </a:lnTo>
                  <a:lnTo>
                    <a:pt x="516259" y="1547569"/>
                  </a:lnTo>
                  <a:lnTo>
                    <a:pt x="477017" y="1575630"/>
                  </a:lnTo>
                  <a:lnTo>
                    <a:pt x="437538" y="1603347"/>
                  </a:lnTo>
                  <a:lnTo>
                    <a:pt x="386567" y="1638314"/>
                  </a:lnTo>
                  <a:lnTo>
                    <a:pt x="347693" y="1646127"/>
                  </a:lnTo>
                  <a:lnTo>
                    <a:pt x="322908" y="1640649"/>
                  </a:lnTo>
                  <a:lnTo>
                    <a:pt x="314203" y="1635742"/>
                  </a:lnTo>
                  <a:lnTo>
                    <a:pt x="300637" y="1613883"/>
                  </a:lnTo>
                  <a:lnTo>
                    <a:pt x="307932" y="1597745"/>
                  </a:lnTo>
                  <a:lnTo>
                    <a:pt x="314862" y="1581209"/>
                  </a:lnTo>
                  <a:lnTo>
                    <a:pt x="368547" y="1520740"/>
                  </a:lnTo>
                  <a:lnTo>
                    <a:pt x="404127" y="1488717"/>
                  </a:lnTo>
                  <a:lnTo>
                    <a:pt x="439855" y="1456857"/>
                  </a:lnTo>
                  <a:lnTo>
                    <a:pt x="475692" y="1425115"/>
                  </a:lnTo>
                  <a:lnTo>
                    <a:pt x="583455" y="1330169"/>
                  </a:lnTo>
                  <a:lnTo>
                    <a:pt x="654620" y="1267151"/>
                  </a:lnTo>
                  <a:lnTo>
                    <a:pt x="760356" y="1173046"/>
                  </a:lnTo>
                  <a:lnTo>
                    <a:pt x="795649" y="1141733"/>
                  </a:lnTo>
                  <a:lnTo>
                    <a:pt x="831013" y="1110500"/>
                  </a:lnTo>
                  <a:lnTo>
                    <a:pt x="889084" y="1060374"/>
                  </a:lnTo>
                  <a:lnTo>
                    <a:pt x="954244" y="1004886"/>
                  </a:lnTo>
                  <a:lnTo>
                    <a:pt x="896185" y="1002190"/>
                  </a:lnTo>
                  <a:lnTo>
                    <a:pt x="840533" y="999792"/>
                  </a:lnTo>
                  <a:lnTo>
                    <a:pt x="786709" y="997335"/>
                  </a:lnTo>
                  <a:lnTo>
                    <a:pt x="734134" y="994463"/>
                  </a:lnTo>
                  <a:lnTo>
                    <a:pt x="682231" y="990819"/>
                  </a:lnTo>
                  <a:lnTo>
                    <a:pt x="628881" y="986322"/>
                  </a:lnTo>
                  <a:lnTo>
                    <a:pt x="575561" y="981460"/>
                  </a:lnTo>
                  <a:lnTo>
                    <a:pt x="522261" y="976352"/>
                  </a:lnTo>
                  <a:lnTo>
                    <a:pt x="415681" y="965874"/>
                  </a:lnTo>
                  <a:lnTo>
                    <a:pt x="362381" y="960742"/>
                  </a:lnTo>
                  <a:lnTo>
                    <a:pt x="309062" y="955841"/>
                  </a:lnTo>
                  <a:lnTo>
                    <a:pt x="280879" y="954513"/>
                  </a:lnTo>
                  <a:lnTo>
                    <a:pt x="252569" y="954382"/>
                  </a:lnTo>
                  <a:lnTo>
                    <a:pt x="224370" y="953743"/>
                  </a:lnTo>
                  <a:lnTo>
                    <a:pt x="196522" y="950890"/>
                  </a:lnTo>
                  <a:lnTo>
                    <a:pt x="160443" y="943823"/>
                  </a:lnTo>
                  <a:lnTo>
                    <a:pt x="124634" y="935116"/>
                  </a:lnTo>
                  <a:lnTo>
                    <a:pt x="88953" y="925646"/>
                  </a:lnTo>
                  <a:lnTo>
                    <a:pt x="53257" y="916293"/>
                  </a:lnTo>
                  <a:lnTo>
                    <a:pt x="46000" y="913737"/>
                  </a:lnTo>
                  <a:lnTo>
                    <a:pt x="38735" y="910602"/>
                  </a:lnTo>
                  <a:lnTo>
                    <a:pt x="31700" y="908267"/>
                  </a:lnTo>
                  <a:lnTo>
                    <a:pt x="25131" y="908108"/>
                  </a:lnTo>
                  <a:lnTo>
                    <a:pt x="0" y="870713"/>
                  </a:lnTo>
                  <a:lnTo>
                    <a:pt x="3209" y="845501"/>
                  </a:lnTo>
                  <a:lnTo>
                    <a:pt x="17669" y="831262"/>
                  </a:lnTo>
                  <a:lnTo>
                    <a:pt x="26287" y="826785"/>
                  </a:lnTo>
                  <a:lnTo>
                    <a:pt x="130116" y="827270"/>
                  </a:lnTo>
                  <a:lnTo>
                    <a:pt x="233945" y="828020"/>
                  </a:lnTo>
                  <a:lnTo>
                    <a:pt x="337770" y="829093"/>
                  </a:lnTo>
                  <a:lnTo>
                    <a:pt x="389680" y="829771"/>
                  </a:lnTo>
                  <a:lnTo>
                    <a:pt x="441589" y="830552"/>
                  </a:lnTo>
                  <a:lnTo>
                    <a:pt x="493495" y="831445"/>
                  </a:lnTo>
                  <a:lnTo>
                    <a:pt x="545398" y="832458"/>
                  </a:lnTo>
                  <a:lnTo>
                    <a:pt x="599915" y="834370"/>
                  </a:lnTo>
                  <a:lnTo>
                    <a:pt x="654411" y="837319"/>
                  </a:lnTo>
                  <a:lnTo>
                    <a:pt x="708898" y="840537"/>
                  </a:lnTo>
                  <a:lnTo>
                    <a:pt x="763388" y="843257"/>
                  </a:lnTo>
                  <a:lnTo>
                    <a:pt x="817895" y="844710"/>
                  </a:lnTo>
                  <a:lnTo>
                    <a:pt x="869514" y="843919"/>
                  </a:lnTo>
                  <a:lnTo>
                    <a:pt x="920886" y="841214"/>
                  </a:lnTo>
                  <a:lnTo>
                    <a:pt x="971736" y="837701"/>
                  </a:lnTo>
                  <a:lnTo>
                    <a:pt x="1021784" y="834485"/>
                  </a:lnTo>
                  <a:lnTo>
                    <a:pt x="981618" y="795628"/>
                  </a:lnTo>
                  <a:lnTo>
                    <a:pt x="903381" y="720318"/>
                  </a:lnTo>
                  <a:lnTo>
                    <a:pt x="865199" y="683446"/>
                  </a:lnTo>
                  <a:lnTo>
                    <a:pt x="827570" y="646819"/>
                  </a:lnTo>
                  <a:lnTo>
                    <a:pt x="790438" y="610227"/>
                  </a:lnTo>
                  <a:lnTo>
                    <a:pt x="753749" y="573462"/>
                  </a:lnTo>
                  <a:lnTo>
                    <a:pt x="720328" y="539608"/>
                  </a:lnTo>
                  <a:lnTo>
                    <a:pt x="687499" y="505182"/>
                  </a:lnTo>
                  <a:lnTo>
                    <a:pt x="656212" y="469514"/>
                  </a:lnTo>
                  <a:lnTo>
                    <a:pt x="627415" y="431931"/>
                  </a:lnTo>
                  <a:lnTo>
                    <a:pt x="602057" y="391763"/>
                  </a:lnTo>
                  <a:lnTo>
                    <a:pt x="581089" y="348339"/>
                  </a:lnTo>
                  <a:lnTo>
                    <a:pt x="565459" y="300987"/>
                  </a:lnTo>
                  <a:lnTo>
                    <a:pt x="565105" y="298189"/>
                  </a:lnTo>
                  <a:lnTo>
                    <a:pt x="565679" y="295377"/>
                  </a:lnTo>
                  <a:lnTo>
                    <a:pt x="574302" y="288995"/>
                  </a:lnTo>
                  <a:lnTo>
                    <a:pt x="625305" y="294777"/>
                  </a:lnTo>
                  <a:lnTo>
                    <a:pt x="668071" y="313461"/>
                  </a:lnTo>
                  <a:lnTo>
                    <a:pt x="705362" y="340418"/>
                  </a:lnTo>
                  <a:lnTo>
                    <a:pt x="739940" y="371018"/>
                  </a:lnTo>
                  <a:lnTo>
                    <a:pt x="774568" y="400633"/>
                  </a:lnTo>
                  <a:lnTo>
                    <a:pt x="813016" y="430987"/>
                  </a:lnTo>
                  <a:lnTo>
                    <a:pt x="851013" y="461932"/>
                  </a:lnTo>
                  <a:lnTo>
                    <a:pt x="888678" y="493303"/>
                  </a:lnTo>
                  <a:lnTo>
                    <a:pt x="926130" y="524937"/>
                  </a:lnTo>
                  <a:lnTo>
                    <a:pt x="963487" y="556669"/>
                  </a:lnTo>
                  <a:lnTo>
                    <a:pt x="1006445" y="595828"/>
                  </a:lnTo>
                  <a:lnTo>
                    <a:pt x="1029552" y="617980"/>
                  </a:lnTo>
                  <a:lnTo>
                    <a:pt x="1055281" y="642435"/>
                  </a:lnTo>
                  <a:lnTo>
                    <a:pt x="1063172" y="537604"/>
                  </a:lnTo>
                  <a:lnTo>
                    <a:pt x="1066732" y="488468"/>
                  </a:lnTo>
                  <a:lnTo>
                    <a:pt x="1069830" y="440249"/>
                  </a:lnTo>
                  <a:lnTo>
                    <a:pt x="1072551" y="390096"/>
                  </a:lnTo>
                  <a:lnTo>
                    <a:pt x="1077351" y="289752"/>
                  </a:lnTo>
                  <a:lnTo>
                    <a:pt x="1079859" y="239587"/>
                  </a:lnTo>
                  <a:lnTo>
                    <a:pt x="1082724" y="189444"/>
                  </a:lnTo>
                  <a:lnTo>
                    <a:pt x="1085265" y="149535"/>
                  </a:lnTo>
                  <a:lnTo>
                    <a:pt x="1088330" y="109636"/>
                  </a:lnTo>
                  <a:lnTo>
                    <a:pt x="1092529" y="69906"/>
                  </a:lnTo>
                  <a:lnTo>
                    <a:pt x="1098472" y="30499"/>
                  </a:lnTo>
                  <a:lnTo>
                    <a:pt x="1138721" y="0"/>
                  </a:lnTo>
                  <a:lnTo>
                    <a:pt x="1158348" y="3942"/>
                  </a:lnTo>
                  <a:lnTo>
                    <a:pt x="1192388" y="76718"/>
                  </a:lnTo>
                  <a:lnTo>
                    <a:pt x="1201297" y="125292"/>
                  </a:lnTo>
                  <a:lnTo>
                    <a:pt x="1207916" y="173990"/>
                  </a:lnTo>
                  <a:lnTo>
                    <a:pt x="1212485" y="222801"/>
                  </a:lnTo>
                  <a:lnTo>
                    <a:pt x="1215242" y="271713"/>
                  </a:lnTo>
                  <a:lnTo>
                    <a:pt x="1216426" y="320715"/>
                  </a:lnTo>
                  <a:lnTo>
                    <a:pt x="1216275" y="369793"/>
                  </a:lnTo>
                  <a:lnTo>
                    <a:pt x="1215027" y="418937"/>
                  </a:lnTo>
                  <a:lnTo>
                    <a:pt x="1212923" y="468135"/>
                  </a:lnTo>
                  <a:lnTo>
                    <a:pt x="1210199" y="517374"/>
                  </a:lnTo>
                  <a:lnTo>
                    <a:pt x="1207096" y="566643"/>
                  </a:lnTo>
                  <a:lnTo>
                    <a:pt x="1206998" y="600603"/>
                  </a:lnTo>
                  <a:lnTo>
                    <a:pt x="1209903" y="634758"/>
                  </a:lnTo>
                  <a:lnTo>
                    <a:pt x="1214008" y="669001"/>
                  </a:lnTo>
                  <a:lnTo>
                    <a:pt x="1217511" y="703227"/>
                  </a:lnTo>
                  <a:lnTo>
                    <a:pt x="1218404" y="717962"/>
                  </a:lnTo>
                  <a:lnTo>
                    <a:pt x="1219007" y="733477"/>
                  </a:lnTo>
                  <a:lnTo>
                    <a:pt x="1220184" y="769822"/>
                  </a:lnTo>
                  <a:lnTo>
                    <a:pt x="1257094" y="741105"/>
                  </a:lnTo>
                  <a:lnTo>
                    <a:pt x="1331214" y="684445"/>
                  </a:lnTo>
                  <a:lnTo>
                    <a:pt x="1367768" y="655727"/>
                  </a:lnTo>
                  <a:lnTo>
                    <a:pt x="1403548" y="626233"/>
                  </a:lnTo>
                  <a:lnTo>
                    <a:pt x="1438226" y="595576"/>
                  </a:lnTo>
                  <a:lnTo>
                    <a:pt x="1474910" y="561179"/>
                  </a:lnTo>
                  <a:lnTo>
                    <a:pt x="1511100" y="526248"/>
                  </a:lnTo>
                  <a:lnTo>
                    <a:pt x="1546913" y="490908"/>
                  </a:lnTo>
                  <a:lnTo>
                    <a:pt x="1582462" y="455282"/>
                  </a:lnTo>
                  <a:lnTo>
                    <a:pt x="1653229" y="383667"/>
                  </a:lnTo>
                  <a:lnTo>
                    <a:pt x="1688678" y="347926"/>
                  </a:lnTo>
                  <a:lnTo>
                    <a:pt x="1724323" y="312394"/>
                  </a:lnTo>
                  <a:lnTo>
                    <a:pt x="1764088" y="285806"/>
                  </a:lnTo>
                  <a:lnTo>
                    <a:pt x="1807160" y="277821"/>
                  </a:lnTo>
                  <a:lnTo>
                    <a:pt x="1848371" y="288138"/>
                  </a:lnTo>
                  <a:lnTo>
                    <a:pt x="1882554" y="316459"/>
                  </a:lnTo>
                  <a:lnTo>
                    <a:pt x="1891445" y="344306"/>
                  </a:lnTo>
                  <a:lnTo>
                    <a:pt x="1886172" y="380161"/>
                  </a:lnTo>
                  <a:lnTo>
                    <a:pt x="1868800" y="416783"/>
                  </a:lnTo>
                  <a:lnTo>
                    <a:pt x="1841395" y="446933"/>
                  </a:lnTo>
                  <a:lnTo>
                    <a:pt x="1755218" y="529173"/>
                  </a:lnTo>
                  <a:lnTo>
                    <a:pt x="1717378" y="564882"/>
                  </a:lnTo>
                  <a:lnTo>
                    <a:pt x="1679370" y="600413"/>
                  </a:lnTo>
                  <a:lnTo>
                    <a:pt x="1641227" y="635801"/>
                  </a:lnTo>
                  <a:lnTo>
                    <a:pt x="1564665" y="706289"/>
                  </a:lnTo>
                  <a:lnTo>
                    <a:pt x="1425817" y="833854"/>
                  </a:lnTo>
                  <a:lnTo>
                    <a:pt x="1474581" y="835125"/>
                  </a:lnTo>
                  <a:lnTo>
                    <a:pt x="1570122" y="837182"/>
                  </a:lnTo>
                  <a:lnTo>
                    <a:pt x="1617113" y="838320"/>
                  </a:lnTo>
                  <a:lnTo>
                    <a:pt x="1663728" y="839765"/>
                  </a:lnTo>
                  <a:lnTo>
                    <a:pt x="1710075" y="841692"/>
                  </a:lnTo>
                  <a:lnTo>
                    <a:pt x="1756261" y="844279"/>
                  </a:lnTo>
                  <a:lnTo>
                    <a:pt x="1810068" y="847917"/>
                  </a:lnTo>
                  <a:lnTo>
                    <a:pt x="1863858" y="851880"/>
                  </a:lnTo>
                  <a:lnTo>
                    <a:pt x="1917629" y="856140"/>
                  </a:lnTo>
                  <a:lnTo>
                    <a:pt x="1971381" y="860671"/>
                  </a:lnTo>
                  <a:lnTo>
                    <a:pt x="2025114" y="865447"/>
                  </a:lnTo>
                  <a:lnTo>
                    <a:pt x="2078827" y="870440"/>
                  </a:lnTo>
                  <a:lnTo>
                    <a:pt x="2132519" y="875625"/>
                  </a:lnTo>
                  <a:lnTo>
                    <a:pt x="2186190" y="880974"/>
                  </a:lnTo>
                  <a:lnTo>
                    <a:pt x="2242378" y="887347"/>
                  </a:lnTo>
                  <a:lnTo>
                    <a:pt x="2298351" y="895137"/>
                  </a:lnTo>
                  <a:lnTo>
                    <a:pt x="2354109" y="904343"/>
                  </a:lnTo>
                  <a:lnTo>
                    <a:pt x="2409651" y="914966"/>
                  </a:lnTo>
                  <a:lnTo>
                    <a:pt x="2459234" y="944528"/>
                  </a:lnTo>
                  <a:lnTo>
                    <a:pt x="2471864" y="1000847"/>
                  </a:lnTo>
                  <a:lnTo>
                    <a:pt x="2466204" y="1027740"/>
                  </a:lnTo>
                  <a:lnTo>
                    <a:pt x="2433647" y="1066071"/>
                  </a:lnTo>
                  <a:lnTo>
                    <a:pt x="2377539" y="1075706"/>
                  </a:lnTo>
                  <a:lnTo>
                    <a:pt x="2358304" y="1075826"/>
                  </a:lnTo>
                  <a:lnTo>
                    <a:pt x="2339089" y="1074933"/>
                  </a:lnTo>
                  <a:lnTo>
                    <a:pt x="2319894" y="1073029"/>
                  </a:lnTo>
                  <a:lnTo>
                    <a:pt x="2272558" y="1070162"/>
                  </a:lnTo>
                  <a:lnTo>
                    <a:pt x="2223511" y="1066088"/>
                  </a:lnTo>
                  <a:lnTo>
                    <a:pt x="2173434" y="1061003"/>
                  </a:lnTo>
                  <a:lnTo>
                    <a:pt x="2123007" y="1055104"/>
                  </a:lnTo>
                  <a:lnTo>
                    <a:pt x="2072910" y="1048588"/>
                  </a:lnTo>
                  <a:lnTo>
                    <a:pt x="2023824" y="1041650"/>
                  </a:lnTo>
                  <a:lnTo>
                    <a:pt x="1969113" y="1033336"/>
                  </a:lnTo>
                  <a:lnTo>
                    <a:pt x="1878201" y="1018337"/>
                  </a:lnTo>
                  <a:lnTo>
                    <a:pt x="1805102" y="1005272"/>
                  </a:lnTo>
                  <a:lnTo>
                    <a:pt x="1756408" y="996041"/>
                  </a:lnTo>
                  <a:lnTo>
                    <a:pt x="1738712" y="992542"/>
                  </a:lnTo>
                  <a:lnTo>
                    <a:pt x="1694473" y="993129"/>
                  </a:lnTo>
                  <a:lnTo>
                    <a:pt x="1650119" y="996894"/>
                  </a:lnTo>
                  <a:lnTo>
                    <a:pt x="1605701" y="1001922"/>
                  </a:lnTo>
                  <a:lnTo>
                    <a:pt x="1561265" y="1006296"/>
                  </a:lnTo>
                  <a:lnTo>
                    <a:pt x="1543144" y="1007265"/>
                  </a:lnTo>
                  <a:lnTo>
                    <a:pt x="1523453" y="1007676"/>
                  </a:lnTo>
                  <a:lnTo>
                    <a:pt x="1500696" y="1007896"/>
                  </a:lnTo>
                  <a:lnTo>
                    <a:pt x="1473377" y="1008293"/>
                  </a:lnTo>
                  <a:lnTo>
                    <a:pt x="1493020" y="1024976"/>
                  </a:lnTo>
                  <a:lnTo>
                    <a:pt x="1509520" y="1039121"/>
                  </a:lnTo>
                  <a:lnTo>
                    <a:pt x="1524091" y="1051352"/>
                  </a:lnTo>
                  <a:lnTo>
                    <a:pt x="1537950" y="1062292"/>
                  </a:lnTo>
                  <a:lnTo>
                    <a:pt x="1578063" y="1092037"/>
                  </a:lnTo>
                  <a:lnTo>
                    <a:pt x="1618452" y="1121447"/>
                  </a:lnTo>
                  <a:lnTo>
                    <a:pt x="1658699" y="1151016"/>
                  </a:lnTo>
                  <a:lnTo>
                    <a:pt x="1698385" y="1181242"/>
                  </a:lnTo>
                  <a:lnTo>
                    <a:pt x="1737092" y="1212619"/>
                  </a:lnTo>
                  <a:lnTo>
                    <a:pt x="1772640" y="1244923"/>
                  </a:lnTo>
                  <a:lnTo>
                    <a:pt x="1806550" y="1279166"/>
                  </a:lnTo>
                  <a:lnTo>
                    <a:pt x="1839781" y="1314224"/>
                  </a:lnTo>
                  <a:lnTo>
                    <a:pt x="1873293" y="1348973"/>
                  </a:lnTo>
                  <a:lnTo>
                    <a:pt x="1880272" y="1355438"/>
                  </a:lnTo>
                  <a:lnTo>
                    <a:pt x="1887537" y="1361546"/>
                  </a:lnTo>
                  <a:lnTo>
                    <a:pt x="1895089" y="1367296"/>
                  </a:lnTo>
                  <a:lnTo>
                    <a:pt x="1902927" y="1372688"/>
                  </a:lnTo>
                  <a:lnTo>
                    <a:pt x="1943435" y="1407324"/>
                  </a:lnTo>
                  <a:lnTo>
                    <a:pt x="1966685" y="1446098"/>
                  </a:lnTo>
                  <a:lnTo>
                    <a:pt x="1973594" y="1491999"/>
                  </a:lnTo>
                  <a:lnTo>
                    <a:pt x="1965076" y="1548019"/>
                  </a:lnTo>
                  <a:lnTo>
                    <a:pt x="1931220" y="1583286"/>
                  </a:lnTo>
                  <a:lnTo>
                    <a:pt x="1895775" y="1585364"/>
                  </a:lnTo>
                  <a:lnTo>
                    <a:pt x="1867094" y="1577060"/>
                  </a:lnTo>
                  <a:lnTo>
                    <a:pt x="1841433" y="1559466"/>
                  </a:lnTo>
                  <a:lnTo>
                    <a:pt x="1779896" y="1499146"/>
                  </a:lnTo>
                  <a:lnTo>
                    <a:pt x="1742608" y="1466670"/>
                  </a:lnTo>
                  <a:lnTo>
                    <a:pt x="1703780" y="1435658"/>
                  </a:lnTo>
                  <a:lnTo>
                    <a:pt x="1664006" y="1405527"/>
                  </a:lnTo>
                  <a:lnTo>
                    <a:pt x="1623881" y="1375691"/>
                  </a:lnTo>
                  <a:lnTo>
                    <a:pt x="1583999" y="1345566"/>
                  </a:lnTo>
                  <a:lnTo>
                    <a:pt x="1544956" y="1314566"/>
                  </a:lnTo>
                  <a:lnTo>
                    <a:pt x="1506155" y="1282094"/>
                  </a:lnTo>
                  <a:lnTo>
                    <a:pt x="1467787" y="1249095"/>
                  </a:lnTo>
                  <a:lnTo>
                    <a:pt x="1429728" y="1215721"/>
                  </a:lnTo>
                  <a:lnTo>
                    <a:pt x="1316164" y="1114869"/>
                  </a:lnTo>
                  <a:lnTo>
                    <a:pt x="1267584" y="1070913"/>
                  </a:lnTo>
                  <a:lnTo>
                    <a:pt x="1214365" y="1021943"/>
                  </a:lnTo>
                  <a:lnTo>
                    <a:pt x="1213394" y="1078075"/>
                  </a:lnTo>
                  <a:lnTo>
                    <a:pt x="1211314" y="1186843"/>
                  </a:lnTo>
                  <a:lnTo>
                    <a:pt x="1210463" y="1239979"/>
                  </a:lnTo>
                  <a:lnTo>
                    <a:pt x="1209908" y="1292614"/>
                  </a:lnTo>
                  <a:lnTo>
                    <a:pt x="1209777" y="1344999"/>
                  </a:lnTo>
                  <a:lnTo>
                    <a:pt x="1211088" y="1400701"/>
                  </a:lnTo>
                  <a:lnTo>
                    <a:pt x="1213641" y="1456469"/>
                  </a:lnTo>
                  <a:lnTo>
                    <a:pt x="1215750" y="1512143"/>
                  </a:lnTo>
                  <a:lnTo>
                    <a:pt x="1215733" y="1567563"/>
                  </a:lnTo>
                  <a:lnTo>
                    <a:pt x="1211907" y="1622567"/>
                  </a:lnTo>
                  <a:lnTo>
                    <a:pt x="1211455" y="1633084"/>
                  </a:lnTo>
                  <a:lnTo>
                    <a:pt x="1211568" y="1643580"/>
                  </a:lnTo>
                  <a:lnTo>
                    <a:pt x="1212245" y="1654054"/>
                  </a:lnTo>
                  <a:lnTo>
                    <a:pt x="1213553" y="1665418"/>
                  </a:lnTo>
                  <a:lnTo>
                    <a:pt x="1214277" y="1673010"/>
                  </a:lnTo>
                  <a:lnTo>
                    <a:pt x="1214670" y="1680611"/>
                  </a:lnTo>
                  <a:lnTo>
                    <a:pt x="1214730" y="1688222"/>
                  </a:lnTo>
                  <a:lnTo>
                    <a:pt x="1212897" y="1732442"/>
                  </a:lnTo>
                  <a:lnTo>
                    <a:pt x="1206775" y="1773286"/>
                  </a:lnTo>
                  <a:lnTo>
                    <a:pt x="1193676" y="1810885"/>
                  </a:lnTo>
                  <a:lnTo>
                    <a:pt x="1171188" y="1837751"/>
                  </a:lnTo>
                  <a:lnTo>
                    <a:pt x="1145586" y="1859651"/>
                  </a:lnTo>
                  <a:lnTo>
                    <a:pt x="1116162" y="1874669"/>
                  </a:lnTo>
                  <a:close/>
                </a:path>
              </a:pathLst>
            </a:custGeom>
            <a:solidFill>
              <a:srgbClr val="FFB61C"/>
            </a:solidFill>
          </p:spPr>
          <p:txBody>
            <a:bodyPr wrap="square" lIns="0" tIns="0" rIns="0" bIns="0" rtlCol="0"/>
            <a:lstStyle/>
            <a:p>
              <a:endParaRPr/>
            </a:p>
          </p:txBody>
        </p:sp>
        <p:sp>
          <p:nvSpPr>
            <p:cNvPr id="11" name="object 11">
              <a:extLst>
                <a:ext uri="{FF2B5EF4-FFF2-40B4-BE49-F238E27FC236}">
                  <a16:creationId xmlns:a16="http://schemas.microsoft.com/office/drawing/2014/main" id="{195540C3-97B5-320D-A946-C3F5F5588EAC}"/>
                </a:ext>
              </a:extLst>
            </p:cNvPr>
            <p:cNvSpPr/>
            <p:nvPr/>
          </p:nvSpPr>
          <p:spPr>
            <a:xfrm>
              <a:off x="0" y="4786502"/>
              <a:ext cx="1561465" cy="1821180"/>
            </a:xfrm>
            <a:custGeom>
              <a:avLst/>
              <a:gdLst/>
              <a:ahLst/>
              <a:cxnLst/>
              <a:rect l="l" t="t" r="r" b="b"/>
              <a:pathLst>
                <a:path w="1561465" h="1821179">
                  <a:moveTo>
                    <a:pt x="336145" y="606474"/>
                  </a:moveTo>
                  <a:lnTo>
                    <a:pt x="186917" y="623358"/>
                  </a:lnTo>
                  <a:lnTo>
                    <a:pt x="190820" y="571129"/>
                  </a:lnTo>
                  <a:lnTo>
                    <a:pt x="194573" y="521639"/>
                  </a:lnTo>
                  <a:lnTo>
                    <a:pt x="198028" y="473963"/>
                  </a:lnTo>
                  <a:lnTo>
                    <a:pt x="201034" y="427176"/>
                  </a:lnTo>
                  <a:lnTo>
                    <a:pt x="203674" y="378512"/>
                  </a:lnTo>
                  <a:lnTo>
                    <a:pt x="206037" y="329832"/>
                  </a:lnTo>
                  <a:lnTo>
                    <a:pt x="208332" y="281147"/>
                  </a:lnTo>
                  <a:lnTo>
                    <a:pt x="210765" y="232472"/>
                  </a:lnTo>
                  <a:lnTo>
                    <a:pt x="213546" y="183818"/>
                  </a:lnTo>
                  <a:lnTo>
                    <a:pt x="216011" y="145094"/>
                  </a:lnTo>
                  <a:lnTo>
                    <a:pt x="218985" y="106381"/>
                  </a:lnTo>
                  <a:lnTo>
                    <a:pt x="223059" y="67830"/>
                  </a:lnTo>
                  <a:lnTo>
                    <a:pt x="228825" y="29594"/>
                  </a:lnTo>
                  <a:lnTo>
                    <a:pt x="267879" y="0"/>
                  </a:lnTo>
                  <a:lnTo>
                    <a:pt x="286924" y="3825"/>
                  </a:lnTo>
                  <a:lnTo>
                    <a:pt x="320923" y="79148"/>
                  </a:lnTo>
                  <a:lnTo>
                    <a:pt x="330052" y="131012"/>
                  </a:lnTo>
                  <a:lnTo>
                    <a:pt x="336548" y="183021"/>
                  </a:lnTo>
                  <a:lnTo>
                    <a:pt x="340721" y="235158"/>
                  </a:lnTo>
                  <a:lnTo>
                    <a:pt x="342879" y="287408"/>
                  </a:lnTo>
                  <a:lnTo>
                    <a:pt x="343329" y="339755"/>
                  </a:lnTo>
                  <a:lnTo>
                    <a:pt x="342381" y="392185"/>
                  </a:lnTo>
                  <a:lnTo>
                    <a:pt x="340342" y="444683"/>
                  </a:lnTo>
                  <a:lnTo>
                    <a:pt x="337520" y="497231"/>
                  </a:lnTo>
                  <a:lnTo>
                    <a:pt x="334224" y="549816"/>
                  </a:lnTo>
                  <a:lnTo>
                    <a:pt x="334128" y="582768"/>
                  </a:lnTo>
                  <a:lnTo>
                    <a:pt x="335856" y="603080"/>
                  </a:lnTo>
                  <a:lnTo>
                    <a:pt x="336145" y="606474"/>
                  </a:lnTo>
                  <a:close/>
                </a:path>
                <a:path w="1561465" h="1821179">
                  <a:moveTo>
                    <a:pt x="651528" y="712499"/>
                  </a:moveTo>
                  <a:lnTo>
                    <a:pt x="346923" y="746962"/>
                  </a:lnTo>
                  <a:lnTo>
                    <a:pt x="476010" y="647471"/>
                  </a:lnTo>
                  <a:lnTo>
                    <a:pt x="517974" y="613439"/>
                  </a:lnTo>
                  <a:lnTo>
                    <a:pt x="558490" y="577890"/>
                  </a:lnTo>
                  <a:lnTo>
                    <a:pt x="594085" y="544515"/>
                  </a:lnTo>
                  <a:lnTo>
                    <a:pt x="629201" y="510621"/>
                  </a:lnTo>
                  <a:lnTo>
                    <a:pt x="663950" y="476330"/>
                  </a:lnTo>
                  <a:lnTo>
                    <a:pt x="836091" y="303117"/>
                  </a:lnTo>
                  <a:lnTo>
                    <a:pt x="874675" y="277319"/>
                  </a:lnTo>
                  <a:lnTo>
                    <a:pt x="916469" y="269571"/>
                  </a:lnTo>
                  <a:lnTo>
                    <a:pt x="956456" y="279581"/>
                  </a:lnTo>
                  <a:lnTo>
                    <a:pt x="989624" y="307061"/>
                  </a:lnTo>
                  <a:lnTo>
                    <a:pt x="998251" y="334082"/>
                  </a:lnTo>
                  <a:lnTo>
                    <a:pt x="993135" y="368872"/>
                  </a:lnTo>
                  <a:lnTo>
                    <a:pt x="976278" y="404407"/>
                  </a:lnTo>
                  <a:lnTo>
                    <a:pt x="949687" y="433661"/>
                  </a:lnTo>
                  <a:lnTo>
                    <a:pt x="829353" y="548108"/>
                  </a:lnTo>
                  <a:lnTo>
                    <a:pt x="651528" y="712499"/>
                  </a:lnTo>
                  <a:close/>
                </a:path>
                <a:path w="1561465" h="1821179">
                  <a:moveTo>
                    <a:pt x="600581" y="759224"/>
                  </a:moveTo>
                  <a:lnTo>
                    <a:pt x="154415" y="809705"/>
                  </a:lnTo>
                  <a:lnTo>
                    <a:pt x="0" y="660737"/>
                  </a:lnTo>
                  <a:lnTo>
                    <a:pt x="0" y="457614"/>
                  </a:lnTo>
                  <a:lnTo>
                    <a:pt x="25262" y="478655"/>
                  </a:lnTo>
                  <a:lnTo>
                    <a:pt x="97849" y="540139"/>
                  </a:lnTo>
                  <a:lnTo>
                    <a:pt x="118536" y="558447"/>
                  </a:lnTo>
                  <a:lnTo>
                    <a:pt x="139531" y="578134"/>
                  </a:lnTo>
                  <a:lnTo>
                    <a:pt x="161952" y="599629"/>
                  </a:lnTo>
                  <a:lnTo>
                    <a:pt x="186917" y="623358"/>
                  </a:lnTo>
                  <a:lnTo>
                    <a:pt x="336145" y="606474"/>
                  </a:lnTo>
                  <a:lnTo>
                    <a:pt x="336947" y="615908"/>
                  </a:lnTo>
                  <a:lnTo>
                    <a:pt x="339102" y="633879"/>
                  </a:lnTo>
                  <a:lnTo>
                    <a:pt x="344329" y="682345"/>
                  </a:lnTo>
                  <a:lnTo>
                    <a:pt x="346288" y="728230"/>
                  </a:lnTo>
                  <a:lnTo>
                    <a:pt x="346884" y="745816"/>
                  </a:lnTo>
                  <a:lnTo>
                    <a:pt x="346923" y="746962"/>
                  </a:lnTo>
                  <a:lnTo>
                    <a:pt x="651528" y="712499"/>
                  </a:lnTo>
                  <a:lnTo>
                    <a:pt x="600581" y="759224"/>
                  </a:lnTo>
                  <a:close/>
                </a:path>
                <a:path w="1561465" h="1821179">
                  <a:moveTo>
                    <a:pt x="0" y="1248816"/>
                  </a:moveTo>
                  <a:lnTo>
                    <a:pt x="0" y="1050850"/>
                  </a:lnTo>
                  <a:lnTo>
                    <a:pt x="88880" y="975046"/>
                  </a:lnTo>
                  <a:lnTo>
                    <a:pt x="0" y="971027"/>
                  </a:lnTo>
                  <a:lnTo>
                    <a:pt x="0" y="819613"/>
                  </a:lnTo>
                  <a:lnTo>
                    <a:pt x="0" y="818961"/>
                  </a:lnTo>
                  <a:lnTo>
                    <a:pt x="6666" y="818859"/>
                  </a:lnTo>
                  <a:lnTo>
                    <a:pt x="56513" y="816234"/>
                  </a:lnTo>
                  <a:lnTo>
                    <a:pt x="154415" y="809705"/>
                  </a:lnTo>
                  <a:lnTo>
                    <a:pt x="600581" y="759224"/>
                  </a:lnTo>
                  <a:lnTo>
                    <a:pt x="546450" y="809092"/>
                  </a:lnTo>
                  <a:lnTo>
                    <a:pt x="762253" y="814317"/>
                  </a:lnTo>
                  <a:lnTo>
                    <a:pt x="814785" y="816347"/>
                  </a:lnTo>
                  <a:lnTo>
                    <a:pt x="867081" y="819207"/>
                  </a:lnTo>
                  <a:lnTo>
                    <a:pt x="1023657" y="830717"/>
                  </a:lnTo>
                  <a:lnTo>
                    <a:pt x="1284244" y="854813"/>
                  </a:lnTo>
                  <a:lnTo>
                    <a:pt x="1338763" y="860997"/>
                  </a:lnTo>
                  <a:lnTo>
                    <a:pt x="1393074" y="868555"/>
                  </a:lnTo>
                  <a:lnTo>
                    <a:pt x="1407589" y="870952"/>
                  </a:lnTo>
                  <a:lnTo>
                    <a:pt x="341277" y="991597"/>
                  </a:lnTo>
                  <a:lnTo>
                    <a:pt x="340335" y="1046061"/>
                  </a:lnTo>
                  <a:lnTo>
                    <a:pt x="339310" y="1099636"/>
                  </a:lnTo>
                  <a:lnTo>
                    <a:pt x="160666" y="1119848"/>
                  </a:lnTo>
                  <a:lnTo>
                    <a:pt x="42988" y="1214772"/>
                  </a:lnTo>
                  <a:lnTo>
                    <a:pt x="3520" y="1246095"/>
                  </a:lnTo>
                  <a:lnTo>
                    <a:pt x="0" y="1248816"/>
                  </a:lnTo>
                  <a:close/>
                </a:path>
                <a:path w="1561465" h="1821179">
                  <a:moveTo>
                    <a:pt x="1036845" y="1536270"/>
                  </a:moveTo>
                  <a:lnTo>
                    <a:pt x="1002452" y="1538286"/>
                  </a:lnTo>
                  <a:lnTo>
                    <a:pt x="974623" y="1530229"/>
                  </a:lnTo>
                  <a:lnTo>
                    <a:pt x="949725" y="1513158"/>
                  </a:lnTo>
                  <a:lnTo>
                    <a:pt x="890014" y="1454629"/>
                  </a:lnTo>
                  <a:lnTo>
                    <a:pt x="853696" y="1423007"/>
                  </a:lnTo>
                  <a:lnTo>
                    <a:pt x="816158" y="1393026"/>
                  </a:lnTo>
                  <a:lnTo>
                    <a:pt x="777551" y="1363779"/>
                  </a:lnTo>
                  <a:lnTo>
                    <a:pt x="738632" y="1334840"/>
                  </a:lnTo>
                  <a:lnTo>
                    <a:pt x="699935" y="1305609"/>
                  </a:lnTo>
                  <a:lnTo>
                    <a:pt x="662051" y="1275530"/>
                  </a:lnTo>
                  <a:lnTo>
                    <a:pt x="624403" y="1244022"/>
                  </a:lnTo>
                  <a:lnTo>
                    <a:pt x="587174" y="1212003"/>
                  </a:lnTo>
                  <a:lnTo>
                    <a:pt x="550245" y="1179620"/>
                  </a:lnTo>
                  <a:lnTo>
                    <a:pt x="481885" y="1118876"/>
                  </a:lnTo>
                  <a:lnTo>
                    <a:pt x="440053" y="1081763"/>
                  </a:lnTo>
                  <a:lnTo>
                    <a:pt x="416682" y="1060836"/>
                  </a:lnTo>
                  <a:lnTo>
                    <a:pt x="341277" y="991597"/>
                  </a:lnTo>
                  <a:lnTo>
                    <a:pt x="1407589" y="870952"/>
                  </a:lnTo>
                  <a:lnTo>
                    <a:pt x="1447176" y="877488"/>
                  </a:lnTo>
                  <a:lnTo>
                    <a:pt x="1460890" y="880111"/>
                  </a:lnTo>
                  <a:lnTo>
                    <a:pt x="592597" y="978352"/>
                  </a:lnTo>
                  <a:lnTo>
                    <a:pt x="627667" y="1008264"/>
                  </a:lnTo>
                  <a:lnTo>
                    <a:pt x="641806" y="1020132"/>
                  </a:lnTo>
                  <a:lnTo>
                    <a:pt x="655253" y="1030747"/>
                  </a:lnTo>
                  <a:lnTo>
                    <a:pt x="694031" y="1059502"/>
                  </a:lnTo>
                  <a:lnTo>
                    <a:pt x="772416" y="1116836"/>
                  </a:lnTo>
                  <a:lnTo>
                    <a:pt x="810924" y="1146165"/>
                  </a:lnTo>
                  <a:lnTo>
                    <a:pt x="848482" y="1176610"/>
                  </a:lnTo>
                  <a:lnTo>
                    <a:pt x="882974" y="1207954"/>
                  </a:lnTo>
                  <a:lnTo>
                    <a:pt x="915877" y="1241181"/>
                  </a:lnTo>
                  <a:lnTo>
                    <a:pt x="948121" y="1275198"/>
                  </a:lnTo>
                  <a:lnTo>
                    <a:pt x="980638" y="1308915"/>
                  </a:lnTo>
                  <a:lnTo>
                    <a:pt x="987410" y="1315188"/>
                  </a:lnTo>
                  <a:lnTo>
                    <a:pt x="994459" y="1321115"/>
                  </a:lnTo>
                  <a:lnTo>
                    <a:pt x="1001787" y="1326694"/>
                  </a:lnTo>
                  <a:lnTo>
                    <a:pt x="1009392" y="1331925"/>
                  </a:lnTo>
                  <a:lnTo>
                    <a:pt x="1048697" y="1365533"/>
                  </a:lnTo>
                  <a:lnTo>
                    <a:pt x="1071257" y="1403156"/>
                  </a:lnTo>
                  <a:lnTo>
                    <a:pt x="1077960" y="1447694"/>
                  </a:lnTo>
                  <a:lnTo>
                    <a:pt x="1069725" y="1501852"/>
                  </a:lnTo>
                  <a:lnTo>
                    <a:pt x="1069695" y="1502050"/>
                  </a:lnTo>
                  <a:lnTo>
                    <a:pt x="1036845" y="1536270"/>
                  </a:lnTo>
                  <a:close/>
                </a:path>
                <a:path w="1561465" h="1821179">
                  <a:moveTo>
                    <a:pt x="1488595" y="1042664"/>
                  </a:moveTo>
                  <a:lnTo>
                    <a:pt x="1469911" y="1043762"/>
                  </a:lnTo>
                  <a:lnTo>
                    <a:pt x="1451247" y="1043879"/>
                  </a:lnTo>
                  <a:lnTo>
                    <a:pt x="1432602" y="1043013"/>
                  </a:lnTo>
                  <a:lnTo>
                    <a:pt x="1413977" y="1041165"/>
                  </a:lnTo>
                  <a:lnTo>
                    <a:pt x="1368046" y="1038383"/>
                  </a:lnTo>
                  <a:lnTo>
                    <a:pt x="1320456" y="1034430"/>
                  </a:lnTo>
                  <a:lnTo>
                    <a:pt x="1271866" y="1029496"/>
                  </a:lnTo>
                  <a:lnTo>
                    <a:pt x="1222937" y="1023773"/>
                  </a:lnTo>
                  <a:lnTo>
                    <a:pt x="1174328" y="1017450"/>
                  </a:lnTo>
                  <a:lnTo>
                    <a:pt x="1126062" y="1010622"/>
                  </a:lnTo>
                  <a:lnTo>
                    <a:pt x="1075992" y="1003056"/>
                  </a:lnTo>
                  <a:lnTo>
                    <a:pt x="985401" y="988097"/>
                  </a:lnTo>
                  <a:lnTo>
                    <a:pt x="914472" y="975420"/>
                  </a:lnTo>
                  <a:lnTo>
                    <a:pt x="850053" y="963068"/>
                  </a:lnTo>
                  <a:lnTo>
                    <a:pt x="807128" y="963638"/>
                  </a:lnTo>
                  <a:lnTo>
                    <a:pt x="764092" y="967291"/>
                  </a:lnTo>
                  <a:lnTo>
                    <a:pt x="720871" y="972181"/>
                  </a:lnTo>
                  <a:lnTo>
                    <a:pt x="677875" y="976414"/>
                  </a:lnTo>
                  <a:lnTo>
                    <a:pt x="660292" y="977354"/>
                  </a:lnTo>
                  <a:lnTo>
                    <a:pt x="592597" y="978352"/>
                  </a:lnTo>
                  <a:lnTo>
                    <a:pt x="1460890" y="880111"/>
                  </a:lnTo>
                  <a:lnTo>
                    <a:pt x="1501069" y="887796"/>
                  </a:lnTo>
                  <a:lnTo>
                    <a:pt x="1549179" y="916480"/>
                  </a:lnTo>
                  <a:lnTo>
                    <a:pt x="1561414" y="970346"/>
                  </a:lnTo>
                  <a:lnTo>
                    <a:pt x="1561434" y="971127"/>
                  </a:lnTo>
                  <a:lnTo>
                    <a:pt x="1555943" y="997221"/>
                  </a:lnTo>
                  <a:lnTo>
                    <a:pt x="1545192" y="1018791"/>
                  </a:lnTo>
                  <a:lnTo>
                    <a:pt x="1524353" y="1034413"/>
                  </a:lnTo>
                  <a:lnTo>
                    <a:pt x="1488595" y="1042664"/>
                  </a:lnTo>
                  <a:close/>
                </a:path>
                <a:path w="1561465" h="1821179">
                  <a:moveTo>
                    <a:pt x="245990" y="1819000"/>
                  </a:moveTo>
                  <a:lnTo>
                    <a:pt x="186609" y="1802832"/>
                  </a:lnTo>
                  <a:lnTo>
                    <a:pt x="167419" y="1758553"/>
                  </a:lnTo>
                  <a:lnTo>
                    <a:pt x="162856" y="1705034"/>
                  </a:lnTo>
                  <a:lnTo>
                    <a:pt x="161809" y="1654163"/>
                  </a:lnTo>
                  <a:lnTo>
                    <a:pt x="160923" y="1603290"/>
                  </a:lnTo>
                  <a:lnTo>
                    <a:pt x="160199" y="1552413"/>
                  </a:lnTo>
                  <a:lnTo>
                    <a:pt x="159635" y="1501534"/>
                  </a:lnTo>
                  <a:lnTo>
                    <a:pt x="159232" y="1450652"/>
                  </a:lnTo>
                  <a:lnTo>
                    <a:pt x="158993" y="1400421"/>
                  </a:lnTo>
                  <a:lnTo>
                    <a:pt x="158908" y="1348879"/>
                  </a:lnTo>
                  <a:lnTo>
                    <a:pt x="158988" y="1297989"/>
                  </a:lnTo>
                  <a:lnTo>
                    <a:pt x="159228" y="1247095"/>
                  </a:lnTo>
                  <a:lnTo>
                    <a:pt x="160905" y="1217135"/>
                  </a:lnTo>
                  <a:lnTo>
                    <a:pt x="164797" y="1187184"/>
                  </a:lnTo>
                  <a:lnTo>
                    <a:pt x="169640" y="1157241"/>
                  </a:lnTo>
                  <a:lnTo>
                    <a:pt x="174169" y="1127302"/>
                  </a:lnTo>
                  <a:lnTo>
                    <a:pt x="160666" y="1119848"/>
                  </a:lnTo>
                  <a:lnTo>
                    <a:pt x="339310" y="1099636"/>
                  </a:lnTo>
                  <a:lnTo>
                    <a:pt x="338276" y="1154180"/>
                  </a:lnTo>
                  <a:lnTo>
                    <a:pt x="337491" y="1203157"/>
                  </a:lnTo>
                  <a:lnTo>
                    <a:pt x="336952" y="1254230"/>
                  </a:lnTo>
                  <a:lnTo>
                    <a:pt x="336825" y="1305059"/>
                  </a:lnTo>
                  <a:lnTo>
                    <a:pt x="338098" y="1359107"/>
                  </a:lnTo>
                  <a:lnTo>
                    <a:pt x="340574" y="1413219"/>
                  </a:lnTo>
                  <a:lnTo>
                    <a:pt x="342621" y="1467240"/>
                  </a:lnTo>
                  <a:lnTo>
                    <a:pt x="342605" y="1521014"/>
                  </a:lnTo>
                  <a:lnTo>
                    <a:pt x="338892" y="1574385"/>
                  </a:lnTo>
                  <a:lnTo>
                    <a:pt x="338454" y="1584589"/>
                  </a:lnTo>
                  <a:lnTo>
                    <a:pt x="338563" y="1594773"/>
                  </a:lnTo>
                  <a:lnTo>
                    <a:pt x="339220" y="1604936"/>
                  </a:lnTo>
                  <a:lnTo>
                    <a:pt x="340489" y="1615963"/>
                  </a:lnTo>
                  <a:lnTo>
                    <a:pt x="341192" y="1623329"/>
                  </a:lnTo>
                  <a:lnTo>
                    <a:pt x="341573" y="1630705"/>
                  </a:lnTo>
                  <a:lnTo>
                    <a:pt x="341631" y="1638090"/>
                  </a:lnTo>
                  <a:lnTo>
                    <a:pt x="341367" y="1645485"/>
                  </a:lnTo>
                  <a:lnTo>
                    <a:pt x="333912" y="1720627"/>
                  </a:lnTo>
                  <a:lnTo>
                    <a:pt x="321203" y="1757111"/>
                  </a:lnTo>
                  <a:lnTo>
                    <a:pt x="274540" y="1804428"/>
                  </a:lnTo>
                  <a:lnTo>
                    <a:pt x="245990" y="1819000"/>
                  </a:lnTo>
                  <a:close/>
                </a:path>
              </a:pathLst>
            </a:custGeom>
            <a:solidFill>
              <a:srgbClr val="F4DFA6"/>
            </a:solidFill>
          </p:spPr>
          <p:txBody>
            <a:bodyPr wrap="square" lIns="0" tIns="0" rIns="0" bIns="0" rtlCol="0"/>
            <a:lstStyle/>
            <a:p>
              <a:endParaRPr/>
            </a:p>
          </p:txBody>
        </p:sp>
      </p:grpSp>
      <p:pic>
        <p:nvPicPr>
          <p:cNvPr id="3" name="Picture 2">
            <a:extLst>
              <a:ext uri="{FF2B5EF4-FFF2-40B4-BE49-F238E27FC236}">
                <a16:creationId xmlns:a16="http://schemas.microsoft.com/office/drawing/2014/main" id="{AD4077D7-F8A3-8AA3-6B57-F06D17AAE3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5595" y="3894677"/>
            <a:ext cx="7898610" cy="2175547"/>
          </a:xfrm>
          <a:prstGeom prst="rect">
            <a:avLst/>
          </a:prstGeom>
        </p:spPr>
      </p:pic>
      <p:pic>
        <p:nvPicPr>
          <p:cNvPr id="5" name="Picture 4">
            <a:extLst>
              <a:ext uri="{FF2B5EF4-FFF2-40B4-BE49-F238E27FC236}">
                <a16:creationId xmlns:a16="http://schemas.microsoft.com/office/drawing/2014/main" id="{5D90FD5B-64C6-A074-87E6-3326F28F49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9277" y="6579783"/>
            <a:ext cx="4232810" cy="1659927"/>
          </a:xfrm>
          <a:prstGeom prst="rect">
            <a:avLst/>
          </a:prstGeom>
        </p:spPr>
      </p:pic>
    </p:spTree>
    <p:extLst>
      <p:ext uri="{BB962C8B-B14F-4D97-AF65-F5344CB8AC3E}">
        <p14:creationId xmlns:p14="http://schemas.microsoft.com/office/powerpoint/2010/main" val="2123181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67822" y="108656"/>
            <a:ext cx="10706100" cy="3290570"/>
          </a:xfrm>
          <a:custGeom>
            <a:avLst/>
            <a:gdLst/>
            <a:ahLst/>
            <a:cxnLst/>
            <a:rect l="l" t="t" r="r" b="b"/>
            <a:pathLst>
              <a:path w="10706100" h="3290570">
                <a:moveTo>
                  <a:pt x="10633844" y="3290163"/>
                </a:moveTo>
                <a:lnTo>
                  <a:pt x="76200" y="3290163"/>
                </a:lnTo>
                <a:lnTo>
                  <a:pt x="61264" y="3288686"/>
                </a:lnTo>
                <a:lnTo>
                  <a:pt x="22318" y="3267845"/>
                </a:lnTo>
                <a:lnTo>
                  <a:pt x="1477" y="3228898"/>
                </a:lnTo>
                <a:lnTo>
                  <a:pt x="0" y="3213963"/>
                </a:lnTo>
                <a:lnTo>
                  <a:pt x="0" y="76199"/>
                </a:lnTo>
                <a:lnTo>
                  <a:pt x="12802" y="33924"/>
                </a:lnTo>
                <a:lnTo>
                  <a:pt x="47039" y="5800"/>
                </a:lnTo>
                <a:lnTo>
                  <a:pt x="10633844" y="0"/>
                </a:lnTo>
                <a:lnTo>
                  <a:pt x="10648780" y="1477"/>
                </a:lnTo>
                <a:lnTo>
                  <a:pt x="10687724" y="22318"/>
                </a:lnTo>
                <a:lnTo>
                  <a:pt x="10705883" y="52434"/>
                </a:lnTo>
                <a:lnTo>
                  <a:pt x="10705883" y="3237728"/>
                </a:lnTo>
                <a:lnTo>
                  <a:pt x="10676120" y="3277361"/>
                </a:lnTo>
                <a:lnTo>
                  <a:pt x="10633844" y="3290163"/>
                </a:lnTo>
                <a:close/>
              </a:path>
            </a:pathLst>
          </a:custGeom>
          <a:solidFill>
            <a:srgbClr val="F7B31F"/>
          </a:solidFill>
        </p:spPr>
        <p:txBody>
          <a:bodyPr wrap="square" lIns="0" tIns="0" rIns="0" bIns="0" rtlCol="0"/>
          <a:lstStyle/>
          <a:p>
            <a:pPr algn="ctr"/>
            <a:r>
              <a:rPr lang="en-US" sz="6000" dirty="0">
                <a:solidFill>
                  <a:schemeClr val="bg1"/>
                </a:solidFill>
                <a:latin typeface="Verdana" panose="020B0604030504040204" pitchFamily="34" charset="0"/>
                <a:ea typeface="Verdana" panose="020B0604030504040204" pitchFamily="34" charset="0"/>
              </a:rPr>
              <a:t>Calculate the total revenue generated from pizza sales</a:t>
            </a:r>
            <a:r>
              <a:rPr lang="en-US" dirty="0">
                <a:latin typeface="Verdana" panose="020B0604030504040204" pitchFamily="34" charset="0"/>
                <a:ea typeface="Verdana" panose="020B0604030504040204" pitchFamily="34" charset="0"/>
              </a:rPr>
              <a:t>.</a:t>
            </a:r>
            <a:endParaRPr dirty="0">
              <a:latin typeface="Verdana" panose="020B0604030504040204" pitchFamily="34" charset="0"/>
              <a:ea typeface="Verdana" panose="020B0604030504040204" pitchFamily="34" charset="0"/>
            </a:endParaRPr>
          </a:p>
        </p:txBody>
      </p:sp>
      <p:sp>
        <p:nvSpPr>
          <p:cNvPr id="4" name="object 4"/>
          <p:cNvSpPr/>
          <p:nvPr/>
        </p:nvSpPr>
        <p:spPr>
          <a:xfrm>
            <a:off x="1327116" y="8239710"/>
            <a:ext cx="1047750" cy="1047750"/>
          </a:xfrm>
          <a:custGeom>
            <a:avLst/>
            <a:gdLst/>
            <a:ahLst/>
            <a:cxnLst/>
            <a:rect l="l" t="t" r="r" b="b"/>
            <a:pathLst>
              <a:path w="1047750" h="1047750">
                <a:moveTo>
                  <a:pt x="542268" y="1047195"/>
                </a:moveTo>
                <a:lnTo>
                  <a:pt x="541529" y="1047219"/>
                </a:lnTo>
                <a:lnTo>
                  <a:pt x="531303" y="982071"/>
                </a:lnTo>
                <a:lnTo>
                  <a:pt x="520598" y="920768"/>
                </a:lnTo>
                <a:lnTo>
                  <a:pt x="509459" y="865875"/>
                </a:lnTo>
                <a:lnTo>
                  <a:pt x="497462" y="816997"/>
                </a:lnTo>
                <a:lnTo>
                  <a:pt x="484185" y="773737"/>
                </a:lnTo>
                <a:lnTo>
                  <a:pt x="469204" y="735698"/>
                </a:lnTo>
                <a:lnTo>
                  <a:pt x="432442" y="673700"/>
                </a:lnTo>
                <a:lnTo>
                  <a:pt x="383794" y="627832"/>
                </a:lnTo>
                <a:lnTo>
                  <a:pt x="319879" y="594921"/>
                </a:lnTo>
                <a:lnTo>
                  <a:pt x="281139" y="582335"/>
                </a:lnTo>
                <a:lnTo>
                  <a:pt x="237314" y="571798"/>
                </a:lnTo>
                <a:lnTo>
                  <a:pt x="187981" y="562916"/>
                </a:lnTo>
                <a:lnTo>
                  <a:pt x="132717" y="555291"/>
                </a:lnTo>
                <a:lnTo>
                  <a:pt x="71100" y="548528"/>
                </a:lnTo>
                <a:lnTo>
                  <a:pt x="0" y="541994"/>
                </a:lnTo>
                <a:lnTo>
                  <a:pt x="68246" y="531280"/>
                </a:lnTo>
                <a:lnTo>
                  <a:pt x="129657" y="520553"/>
                </a:lnTo>
                <a:lnTo>
                  <a:pt x="184632" y="509387"/>
                </a:lnTo>
                <a:lnTo>
                  <a:pt x="233570" y="497358"/>
                </a:lnTo>
                <a:lnTo>
                  <a:pt x="276870" y="484039"/>
                </a:lnTo>
                <a:lnTo>
                  <a:pt x="314931" y="469006"/>
                </a:lnTo>
                <a:lnTo>
                  <a:pt x="376929" y="432093"/>
                </a:lnTo>
                <a:lnTo>
                  <a:pt x="422757" y="383217"/>
                </a:lnTo>
                <a:lnTo>
                  <a:pt x="455606" y="318972"/>
                </a:lnTo>
                <a:lnTo>
                  <a:pt x="468160" y="280024"/>
                </a:lnTo>
                <a:lnTo>
                  <a:pt x="478666" y="235957"/>
                </a:lnTo>
                <a:lnTo>
                  <a:pt x="487523" y="186347"/>
                </a:lnTo>
                <a:lnTo>
                  <a:pt x="495130" y="130767"/>
                </a:lnTo>
                <a:lnTo>
                  <a:pt x="501885" y="68793"/>
                </a:lnTo>
                <a:lnTo>
                  <a:pt x="508187" y="0"/>
                </a:lnTo>
                <a:lnTo>
                  <a:pt x="518901" y="68246"/>
                </a:lnTo>
                <a:lnTo>
                  <a:pt x="529628" y="129657"/>
                </a:lnTo>
                <a:lnTo>
                  <a:pt x="540793" y="184632"/>
                </a:lnTo>
                <a:lnTo>
                  <a:pt x="552823" y="233570"/>
                </a:lnTo>
                <a:lnTo>
                  <a:pt x="566141" y="276870"/>
                </a:lnTo>
                <a:lnTo>
                  <a:pt x="581175" y="314930"/>
                </a:lnTo>
                <a:lnTo>
                  <a:pt x="618087" y="376929"/>
                </a:lnTo>
                <a:lnTo>
                  <a:pt x="666964" y="422756"/>
                </a:lnTo>
                <a:lnTo>
                  <a:pt x="731208" y="455605"/>
                </a:lnTo>
                <a:lnTo>
                  <a:pt x="770157" y="468159"/>
                </a:lnTo>
                <a:lnTo>
                  <a:pt x="814224" y="478665"/>
                </a:lnTo>
                <a:lnTo>
                  <a:pt x="863834" y="487522"/>
                </a:lnTo>
                <a:lnTo>
                  <a:pt x="919414" y="495129"/>
                </a:lnTo>
                <a:lnTo>
                  <a:pt x="981388" y="501884"/>
                </a:lnTo>
                <a:lnTo>
                  <a:pt x="1047195" y="507913"/>
                </a:lnTo>
                <a:lnTo>
                  <a:pt x="1047219" y="508652"/>
                </a:lnTo>
                <a:lnTo>
                  <a:pt x="981936" y="518901"/>
                </a:lnTo>
                <a:lnTo>
                  <a:pt x="920524" y="529628"/>
                </a:lnTo>
                <a:lnTo>
                  <a:pt x="865549" y="540793"/>
                </a:lnTo>
                <a:lnTo>
                  <a:pt x="816611" y="552823"/>
                </a:lnTo>
                <a:lnTo>
                  <a:pt x="773311" y="566141"/>
                </a:lnTo>
                <a:lnTo>
                  <a:pt x="735251" y="581175"/>
                </a:lnTo>
                <a:lnTo>
                  <a:pt x="673252" y="618087"/>
                </a:lnTo>
                <a:lnTo>
                  <a:pt x="627424" y="666964"/>
                </a:lnTo>
                <a:lnTo>
                  <a:pt x="594576" y="731208"/>
                </a:lnTo>
                <a:lnTo>
                  <a:pt x="582021" y="770157"/>
                </a:lnTo>
                <a:lnTo>
                  <a:pt x="571515" y="814224"/>
                </a:lnTo>
                <a:lnTo>
                  <a:pt x="562658" y="863834"/>
                </a:lnTo>
                <a:lnTo>
                  <a:pt x="555052" y="919414"/>
                </a:lnTo>
                <a:lnTo>
                  <a:pt x="548297" y="981388"/>
                </a:lnTo>
                <a:lnTo>
                  <a:pt x="542268" y="1047195"/>
                </a:lnTo>
                <a:close/>
              </a:path>
            </a:pathLst>
          </a:custGeom>
          <a:solidFill>
            <a:srgbClr val="F6CB73"/>
          </a:solidFill>
        </p:spPr>
        <p:txBody>
          <a:bodyPr wrap="square" lIns="0" tIns="0" rIns="0" bIns="0" rtlCol="0"/>
          <a:lstStyle/>
          <a:p>
            <a:endParaRPr/>
          </a:p>
        </p:txBody>
      </p:sp>
      <p:grpSp>
        <p:nvGrpSpPr>
          <p:cNvPr id="6" name="object 6"/>
          <p:cNvGrpSpPr/>
          <p:nvPr/>
        </p:nvGrpSpPr>
        <p:grpSpPr>
          <a:xfrm>
            <a:off x="0" y="0"/>
            <a:ext cx="18287999" cy="10286999"/>
            <a:chOff x="0" y="0"/>
            <a:chExt cx="18287999" cy="10286999"/>
          </a:xfrm>
        </p:grpSpPr>
        <p:pic>
          <p:nvPicPr>
            <p:cNvPr id="7" name="object 7"/>
            <p:cNvPicPr/>
            <p:nvPr/>
          </p:nvPicPr>
          <p:blipFill>
            <a:blip r:embed="rId2" cstate="print"/>
            <a:stretch>
              <a:fillRect/>
            </a:stretch>
          </p:blipFill>
          <p:spPr>
            <a:xfrm>
              <a:off x="13759031" y="4040621"/>
              <a:ext cx="4528968" cy="6246378"/>
            </a:xfrm>
            <a:prstGeom prst="rect">
              <a:avLst/>
            </a:prstGeom>
          </p:spPr>
        </p:pic>
        <p:pic>
          <p:nvPicPr>
            <p:cNvPr id="8" name="object 8"/>
            <p:cNvPicPr/>
            <p:nvPr/>
          </p:nvPicPr>
          <p:blipFill>
            <a:blip r:embed="rId3" cstate="print"/>
            <a:stretch>
              <a:fillRect/>
            </a:stretch>
          </p:blipFill>
          <p:spPr>
            <a:xfrm>
              <a:off x="0" y="0"/>
              <a:ext cx="4840067" cy="4982451"/>
            </a:xfrm>
            <a:prstGeom prst="rect">
              <a:avLst/>
            </a:prstGeom>
          </p:spPr>
        </p:pic>
        <p:sp>
          <p:nvSpPr>
            <p:cNvPr id="9" name="object 9"/>
            <p:cNvSpPr/>
            <p:nvPr/>
          </p:nvSpPr>
          <p:spPr>
            <a:xfrm>
              <a:off x="16043265" y="5431389"/>
              <a:ext cx="1045210" cy="1045210"/>
            </a:xfrm>
            <a:custGeom>
              <a:avLst/>
              <a:gdLst/>
              <a:ahLst/>
              <a:cxnLst/>
              <a:rect l="l" t="t" r="r" b="b"/>
              <a:pathLst>
                <a:path w="1045209" h="1045210">
                  <a:moveTo>
                    <a:pt x="483641" y="1044623"/>
                  </a:moveTo>
                  <a:lnTo>
                    <a:pt x="482904" y="1044565"/>
                  </a:lnTo>
                  <a:lnTo>
                    <a:pt x="479877" y="978690"/>
                  </a:lnTo>
                  <a:lnTo>
                    <a:pt x="475956" y="916583"/>
                  </a:lnTo>
                  <a:lnTo>
                    <a:pt x="470899" y="860800"/>
                  </a:lnTo>
                  <a:lnTo>
                    <a:pt x="464330" y="810902"/>
                  </a:lnTo>
                  <a:lnTo>
                    <a:pt x="455873" y="766447"/>
                  </a:lnTo>
                  <a:lnTo>
                    <a:pt x="445151" y="726996"/>
                  </a:lnTo>
                  <a:lnTo>
                    <a:pt x="415405" y="661343"/>
                  </a:lnTo>
                  <a:lnTo>
                    <a:pt x="372076" y="610419"/>
                  </a:lnTo>
                  <a:lnTo>
                    <a:pt x="312152" y="570703"/>
                  </a:lnTo>
                  <a:lnTo>
                    <a:pt x="275025" y="553947"/>
                  </a:lnTo>
                  <a:lnTo>
                    <a:pt x="232618" y="538672"/>
                  </a:lnTo>
                  <a:lnTo>
                    <a:pt x="184555" y="524437"/>
                  </a:lnTo>
                  <a:lnTo>
                    <a:pt x="130460" y="510802"/>
                  </a:lnTo>
                  <a:lnTo>
                    <a:pt x="69955" y="497327"/>
                  </a:lnTo>
                  <a:lnTo>
                    <a:pt x="0" y="483042"/>
                  </a:lnTo>
                  <a:lnTo>
                    <a:pt x="69008" y="479870"/>
                  </a:lnTo>
                  <a:lnTo>
                    <a:pt x="131225" y="475937"/>
                  </a:lnTo>
                  <a:lnTo>
                    <a:pt x="187093" y="470863"/>
                  </a:lnTo>
                  <a:lnTo>
                    <a:pt x="237055" y="464269"/>
                  </a:lnTo>
                  <a:lnTo>
                    <a:pt x="281553" y="455776"/>
                  </a:lnTo>
                  <a:lnTo>
                    <a:pt x="321032" y="445004"/>
                  </a:lnTo>
                  <a:lnTo>
                    <a:pt x="386702" y="415107"/>
                  </a:lnTo>
                  <a:lnTo>
                    <a:pt x="437610" y="371547"/>
                  </a:lnTo>
                  <a:lnTo>
                    <a:pt x="477301" y="311289"/>
                  </a:lnTo>
                  <a:lnTo>
                    <a:pt x="494048" y="273951"/>
                  </a:lnTo>
                  <a:lnTo>
                    <a:pt x="509319" y="231301"/>
                  </a:lnTo>
                  <a:lnTo>
                    <a:pt x="523559" y="182960"/>
                  </a:lnTo>
                  <a:lnTo>
                    <a:pt x="537211" y="128549"/>
                  </a:lnTo>
                  <a:lnTo>
                    <a:pt x="550716" y="67688"/>
                  </a:lnTo>
                  <a:lnTo>
                    <a:pt x="564519" y="0"/>
                  </a:lnTo>
                  <a:lnTo>
                    <a:pt x="567690" y="69009"/>
                  </a:lnTo>
                  <a:lnTo>
                    <a:pt x="571623" y="131226"/>
                  </a:lnTo>
                  <a:lnTo>
                    <a:pt x="576697" y="187093"/>
                  </a:lnTo>
                  <a:lnTo>
                    <a:pt x="583291" y="237055"/>
                  </a:lnTo>
                  <a:lnTo>
                    <a:pt x="591785" y="281553"/>
                  </a:lnTo>
                  <a:lnTo>
                    <a:pt x="602557" y="321032"/>
                  </a:lnTo>
                  <a:lnTo>
                    <a:pt x="632453" y="386702"/>
                  </a:lnTo>
                  <a:lnTo>
                    <a:pt x="676013" y="437610"/>
                  </a:lnTo>
                  <a:lnTo>
                    <a:pt x="736271" y="477300"/>
                  </a:lnTo>
                  <a:lnTo>
                    <a:pt x="773609" y="494047"/>
                  </a:lnTo>
                  <a:lnTo>
                    <a:pt x="816260" y="509319"/>
                  </a:lnTo>
                  <a:lnTo>
                    <a:pt x="864601" y="523559"/>
                  </a:lnTo>
                  <a:lnTo>
                    <a:pt x="919012" y="537211"/>
                  </a:lnTo>
                  <a:lnTo>
                    <a:pt x="979873" y="550716"/>
                  </a:lnTo>
                  <a:lnTo>
                    <a:pt x="1044623" y="563921"/>
                  </a:lnTo>
                  <a:lnTo>
                    <a:pt x="1044566" y="564657"/>
                  </a:lnTo>
                  <a:lnTo>
                    <a:pt x="978552" y="567691"/>
                  </a:lnTo>
                  <a:lnTo>
                    <a:pt x="916335" y="571623"/>
                  </a:lnTo>
                  <a:lnTo>
                    <a:pt x="860468" y="576697"/>
                  </a:lnTo>
                  <a:lnTo>
                    <a:pt x="810506" y="583291"/>
                  </a:lnTo>
                  <a:lnTo>
                    <a:pt x="766008" y="591785"/>
                  </a:lnTo>
                  <a:lnTo>
                    <a:pt x="726529" y="602557"/>
                  </a:lnTo>
                  <a:lnTo>
                    <a:pt x="660859" y="632453"/>
                  </a:lnTo>
                  <a:lnTo>
                    <a:pt x="609951" y="676014"/>
                  </a:lnTo>
                  <a:lnTo>
                    <a:pt x="570260" y="736271"/>
                  </a:lnTo>
                  <a:lnTo>
                    <a:pt x="553513" y="773610"/>
                  </a:lnTo>
                  <a:lnTo>
                    <a:pt x="538241" y="816260"/>
                  </a:lnTo>
                  <a:lnTo>
                    <a:pt x="524001" y="864601"/>
                  </a:lnTo>
                  <a:lnTo>
                    <a:pt x="510350" y="919012"/>
                  </a:lnTo>
                  <a:lnTo>
                    <a:pt x="496844" y="979873"/>
                  </a:lnTo>
                  <a:lnTo>
                    <a:pt x="483641" y="1044623"/>
                  </a:lnTo>
                  <a:close/>
                </a:path>
              </a:pathLst>
            </a:custGeom>
            <a:solidFill>
              <a:srgbClr val="F6CB73"/>
            </a:solidFill>
          </p:spPr>
          <p:txBody>
            <a:bodyPr wrap="square" lIns="0" tIns="0" rIns="0" bIns="0" rtlCol="0"/>
            <a:lstStyle/>
            <a:p>
              <a:endParaRPr/>
            </a:p>
          </p:txBody>
        </p:sp>
        <p:sp>
          <p:nvSpPr>
            <p:cNvPr id="10" name="object 10"/>
            <p:cNvSpPr/>
            <p:nvPr/>
          </p:nvSpPr>
          <p:spPr>
            <a:xfrm>
              <a:off x="15721111" y="293575"/>
              <a:ext cx="2472055" cy="1876425"/>
            </a:xfrm>
            <a:custGeom>
              <a:avLst/>
              <a:gdLst/>
              <a:ahLst/>
              <a:cxnLst/>
              <a:rect l="l" t="t" r="r" b="b"/>
              <a:pathLst>
                <a:path w="2472055" h="1876425">
                  <a:moveTo>
                    <a:pt x="1116162" y="1874669"/>
                  </a:moveTo>
                  <a:lnTo>
                    <a:pt x="1054964" y="1858005"/>
                  </a:lnTo>
                  <a:lnTo>
                    <a:pt x="1035186" y="1812371"/>
                  </a:lnTo>
                  <a:lnTo>
                    <a:pt x="1030483" y="1757215"/>
                  </a:lnTo>
                  <a:lnTo>
                    <a:pt x="1029405" y="1704787"/>
                  </a:lnTo>
                  <a:lnTo>
                    <a:pt x="1028492" y="1652357"/>
                  </a:lnTo>
                  <a:lnTo>
                    <a:pt x="1027745" y="1599924"/>
                  </a:lnTo>
                  <a:lnTo>
                    <a:pt x="1027164" y="1547487"/>
                  </a:lnTo>
                  <a:lnTo>
                    <a:pt x="1026748" y="1495048"/>
                  </a:lnTo>
                  <a:lnTo>
                    <a:pt x="1026499" y="1442606"/>
                  </a:lnTo>
                  <a:lnTo>
                    <a:pt x="1026415" y="1390160"/>
                  </a:lnTo>
                  <a:lnTo>
                    <a:pt x="1026497" y="1337712"/>
                  </a:lnTo>
                  <a:lnTo>
                    <a:pt x="1026745" y="1285261"/>
                  </a:lnTo>
                  <a:lnTo>
                    <a:pt x="1028473" y="1254384"/>
                  </a:lnTo>
                  <a:lnTo>
                    <a:pt x="1032484" y="1223517"/>
                  </a:lnTo>
                  <a:lnTo>
                    <a:pt x="1037475" y="1192657"/>
                  </a:lnTo>
                  <a:lnTo>
                    <a:pt x="1042142" y="1161801"/>
                  </a:lnTo>
                  <a:lnTo>
                    <a:pt x="1028227" y="1154120"/>
                  </a:lnTo>
                  <a:lnTo>
                    <a:pt x="987761" y="1186677"/>
                  </a:lnTo>
                  <a:lnTo>
                    <a:pt x="947389" y="1219358"/>
                  </a:lnTo>
                  <a:lnTo>
                    <a:pt x="906947" y="1251949"/>
                  </a:lnTo>
                  <a:lnTo>
                    <a:pt x="866271" y="1284230"/>
                  </a:lnTo>
                  <a:lnTo>
                    <a:pt x="825195" y="1315986"/>
                  </a:lnTo>
                  <a:lnTo>
                    <a:pt x="709937" y="1403646"/>
                  </a:lnTo>
                  <a:lnTo>
                    <a:pt x="671439" y="1432766"/>
                  </a:lnTo>
                  <a:lnTo>
                    <a:pt x="632852" y="1461763"/>
                  </a:lnTo>
                  <a:lnTo>
                    <a:pt x="594146" y="1490592"/>
                  </a:lnTo>
                  <a:lnTo>
                    <a:pt x="555292" y="1519208"/>
                  </a:lnTo>
                  <a:lnTo>
                    <a:pt x="516259" y="1547569"/>
                  </a:lnTo>
                  <a:lnTo>
                    <a:pt x="477017" y="1575630"/>
                  </a:lnTo>
                  <a:lnTo>
                    <a:pt x="437538" y="1603347"/>
                  </a:lnTo>
                  <a:lnTo>
                    <a:pt x="386567" y="1638314"/>
                  </a:lnTo>
                  <a:lnTo>
                    <a:pt x="347693" y="1646127"/>
                  </a:lnTo>
                  <a:lnTo>
                    <a:pt x="322908" y="1640649"/>
                  </a:lnTo>
                  <a:lnTo>
                    <a:pt x="314203" y="1635742"/>
                  </a:lnTo>
                  <a:lnTo>
                    <a:pt x="300637" y="1613883"/>
                  </a:lnTo>
                  <a:lnTo>
                    <a:pt x="307932" y="1597745"/>
                  </a:lnTo>
                  <a:lnTo>
                    <a:pt x="314862" y="1581209"/>
                  </a:lnTo>
                  <a:lnTo>
                    <a:pt x="368547" y="1520740"/>
                  </a:lnTo>
                  <a:lnTo>
                    <a:pt x="404127" y="1488717"/>
                  </a:lnTo>
                  <a:lnTo>
                    <a:pt x="439855" y="1456857"/>
                  </a:lnTo>
                  <a:lnTo>
                    <a:pt x="475692" y="1425115"/>
                  </a:lnTo>
                  <a:lnTo>
                    <a:pt x="583455" y="1330169"/>
                  </a:lnTo>
                  <a:lnTo>
                    <a:pt x="654620" y="1267151"/>
                  </a:lnTo>
                  <a:lnTo>
                    <a:pt x="760356" y="1173046"/>
                  </a:lnTo>
                  <a:lnTo>
                    <a:pt x="795649" y="1141733"/>
                  </a:lnTo>
                  <a:lnTo>
                    <a:pt x="831013" y="1110500"/>
                  </a:lnTo>
                  <a:lnTo>
                    <a:pt x="889084" y="1060374"/>
                  </a:lnTo>
                  <a:lnTo>
                    <a:pt x="954244" y="1004886"/>
                  </a:lnTo>
                  <a:lnTo>
                    <a:pt x="896185" y="1002190"/>
                  </a:lnTo>
                  <a:lnTo>
                    <a:pt x="840533" y="999792"/>
                  </a:lnTo>
                  <a:lnTo>
                    <a:pt x="786709" y="997335"/>
                  </a:lnTo>
                  <a:lnTo>
                    <a:pt x="734134" y="994463"/>
                  </a:lnTo>
                  <a:lnTo>
                    <a:pt x="682231" y="990819"/>
                  </a:lnTo>
                  <a:lnTo>
                    <a:pt x="628881" y="986322"/>
                  </a:lnTo>
                  <a:lnTo>
                    <a:pt x="575561" y="981460"/>
                  </a:lnTo>
                  <a:lnTo>
                    <a:pt x="522261" y="976352"/>
                  </a:lnTo>
                  <a:lnTo>
                    <a:pt x="415681" y="965874"/>
                  </a:lnTo>
                  <a:lnTo>
                    <a:pt x="362381" y="960742"/>
                  </a:lnTo>
                  <a:lnTo>
                    <a:pt x="309062" y="955841"/>
                  </a:lnTo>
                  <a:lnTo>
                    <a:pt x="280879" y="954513"/>
                  </a:lnTo>
                  <a:lnTo>
                    <a:pt x="252569" y="954382"/>
                  </a:lnTo>
                  <a:lnTo>
                    <a:pt x="224370" y="953743"/>
                  </a:lnTo>
                  <a:lnTo>
                    <a:pt x="196522" y="950890"/>
                  </a:lnTo>
                  <a:lnTo>
                    <a:pt x="160443" y="943823"/>
                  </a:lnTo>
                  <a:lnTo>
                    <a:pt x="124634" y="935116"/>
                  </a:lnTo>
                  <a:lnTo>
                    <a:pt x="88953" y="925646"/>
                  </a:lnTo>
                  <a:lnTo>
                    <a:pt x="53257" y="916293"/>
                  </a:lnTo>
                  <a:lnTo>
                    <a:pt x="46000" y="913737"/>
                  </a:lnTo>
                  <a:lnTo>
                    <a:pt x="38735" y="910602"/>
                  </a:lnTo>
                  <a:lnTo>
                    <a:pt x="31700" y="908267"/>
                  </a:lnTo>
                  <a:lnTo>
                    <a:pt x="25131" y="908108"/>
                  </a:lnTo>
                  <a:lnTo>
                    <a:pt x="0" y="870713"/>
                  </a:lnTo>
                  <a:lnTo>
                    <a:pt x="3209" y="845501"/>
                  </a:lnTo>
                  <a:lnTo>
                    <a:pt x="17669" y="831262"/>
                  </a:lnTo>
                  <a:lnTo>
                    <a:pt x="26287" y="826785"/>
                  </a:lnTo>
                  <a:lnTo>
                    <a:pt x="130116" y="827270"/>
                  </a:lnTo>
                  <a:lnTo>
                    <a:pt x="233945" y="828020"/>
                  </a:lnTo>
                  <a:lnTo>
                    <a:pt x="337770" y="829093"/>
                  </a:lnTo>
                  <a:lnTo>
                    <a:pt x="389680" y="829771"/>
                  </a:lnTo>
                  <a:lnTo>
                    <a:pt x="441589" y="830552"/>
                  </a:lnTo>
                  <a:lnTo>
                    <a:pt x="493495" y="831445"/>
                  </a:lnTo>
                  <a:lnTo>
                    <a:pt x="545398" y="832458"/>
                  </a:lnTo>
                  <a:lnTo>
                    <a:pt x="599915" y="834370"/>
                  </a:lnTo>
                  <a:lnTo>
                    <a:pt x="654411" y="837319"/>
                  </a:lnTo>
                  <a:lnTo>
                    <a:pt x="708898" y="840537"/>
                  </a:lnTo>
                  <a:lnTo>
                    <a:pt x="763388" y="843257"/>
                  </a:lnTo>
                  <a:lnTo>
                    <a:pt x="817895" y="844710"/>
                  </a:lnTo>
                  <a:lnTo>
                    <a:pt x="869514" y="843919"/>
                  </a:lnTo>
                  <a:lnTo>
                    <a:pt x="920886" y="841214"/>
                  </a:lnTo>
                  <a:lnTo>
                    <a:pt x="971736" y="837701"/>
                  </a:lnTo>
                  <a:lnTo>
                    <a:pt x="1021784" y="834485"/>
                  </a:lnTo>
                  <a:lnTo>
                    <a:pt x="981618" y="795628"/>
                  </a:lnTo>
                  <a:lnTo>
                    <a:pt x="903381" y="720318"/>
                  </a:lnTo>
                  <a:lnTo>
                    <a:pt x="865199" y="683446"/>
                  </a:lnTo>
                  <a:lnTo>
                    <a:pt x="827570" y="646819"/>
                  </a:lnTo>
                  <a:lnTo>
                    <a:pt x="790438" y="610227"/>
                  </a:lnTo>
                  <a:lnTo>
                    <a:pt x="753749" y="573462"/>
                  </a:lnTo>
                  <a:lnTo>
                    <a:pt x="720328" y="539608"/>
                  </a:lnTo>
                  <a:lnTo>
                    <a:pt x="687499" y="505182"/>
                  </a:lnTo>
                  <a:lnTo>
                    <a:pt x="656212" y="469514"/>
                  </a:lnTo>
                  <a:lnTo>
                    <a:pt x="627415" y="431931"/>
                  </a:lnTo>
                  <a:lnTo>
                    <a:pt x="602057" y="391763"/>
                  </a:lnTo>
                  <a:lnTo>
                    <a:pt x="581089" y="348339"/>
                  </a:lnTo>
                  <a:lnTo>
                    <a:pt x="565459" y="300987"/>
                  </a:lnTo>
                  <a:lnTo>
                    <a:pt x="565105" y="298189"/>
                  </a:lnTo>
                  <a:lnTo>
                    <a:pt x="565679" y="295377"/>
                  </a:lnTo>
                  <a:lnTo>
                    <a:pt x="574302" y="288995"/>
                  </a:lnTo>
                  <a:lnTo>
                    <a:pt x="625305" y="294777"/>
                  </a:lnTo>
                  <a:lnTo>
                    <a:pt x="668071" y="313461"/>
                  </a:lnTo>
                  <a:lnTo>
                    <a:pt x="705362" y="340418"/>
                  </a:lnTo>
                  <a:lnTo>
                    <a:pt x="739940" y="371018"/>
                  </a:lnTo>
                  <a:lnTo>
                    <a:pt x="774568" y="400633"/>
                  </a:lnTo>
                  <a:lnTo>
                    <a:pt x="813016" y="430987"/>
                  </a:lnTo>
                  <a:lnTo>
                    <a:pt x="851013" y="461932"/>
                  </a:lnTo>
                  <a:lnTo>
                    <a:pt x="888678" y="493303"/>
                  </a:lnTo>
                  <a:lnTo>
                    <a:pt x="926130" y="524937"/>
                  </a:lnTo>
                  <a:lnTo>
                    <a:pt x="963487" y="556669"/>
                  </a:lnTo>
                  <a:lnTo>
                    <a:pt x="1006445" y="595828"/>
                  </a:lnTo>
                  <a:lnTo>
                    <a:pt x="1029552" y="617980"/>
                  </a:lnTo>
                  <a:lnTo>
                    <a:pt x="1055281" y="642435"/>
                  </a:lnTo>
                  <a:lnTo>
                    <a:pt x="1063172" y="537604"/>
                  </a:lnTo>
                  <a:lnTo>
                    <a:pt x="1066732" y="488468"/>
                  </a:lnTo>
                  <a:lnTo>
                    <a:pt x="1069830" y="440249"/>
                  </a:lnTo>
                  <a:lnTo>
                    <a:pt x="1072551" y="390096"/>
                  </a:lnTo>
                  <a:lnTo>
                    <a:pt x="1077351" y="289752"/>
                  </a:lnTo>
                  <a:lnTo>
                    <a:pt x="1079859" y="239587"/>
                  </a:lnTo>
                  <a:lnTo>
                    <a:pt x="1082724" y="189444"/>
                  </a:lnTo>
                  <a:lnTo>
                    <a:pt x="1085265" y="149535"/>
                  </a:lnTo>
                  <a:lnTo>
                    <a:pt x="1088330" y="109636"/>
                  </a:lnTo>
                  <a:lnTo>
                    <a:pt x="1092529" y="69906"/>
                  </a:lnTo>
                  <a:lnTo>
                    <a:pt x="1098472" y="30499"/>
                  </a:lnTo>
                  <a:lnTo>
                    <a:pt x="1138721" y="0"/>
                  </a:lnTo>
                  <a:lnTo>
                    <a:pt x="1158348" y="3942"/>
                  </a:lnTo>
                  <a:lnTo>
                    <a:pt x="1192388" y="76718"/>
                  </a:lnTo>
                  <a:lnTo>
                    <a:pt x="1201297" y="125292"/>
                  </a:lnTo>
                  <a:lnTo>
                    <a:pt x="1207916" y="173990"/>
                  </a:lnTo>
                  <a:lnTo>
                    <a:pt x="1212485" y="222801"/>
                  </a:lnTo>
                  <a:lnTo>
                    <a:pt x="1215242" y="271713"/>
                  </a:lnTo>
                  <a:lnTo>
                    <a:pt x="1216426" y="320715"/>
                  </a:lnTo>
                  <a:lnTo>
                    <a:pt x="1216275" y="369793"/>
                  </a:lnTo>
                  <a:lnTo>
                    <a:pt x="1215027" y="418937"/>
                  </a:lnTo>
                  <a:lnTo>
                    <a:pt x="1212923" y="468135"/>
                  </a:lnTo>
                  <a:lnTo>
                    <a:pt x="1210199" y="517374"/>
                  </a:lnTo>
                  <a:lnTo>
                    <a:pt x="1207096" y="566643"/>
                  </a:lnTo>
                  <a:lnTo>
                    <a:pt x="1206998" y="600603"/>
                  </a:lnTo>
                  <a:lnTo>
                    <a:pt x="1209903" y="634758"/>
                  </a:lnTo>
                  <a:lnTo>
                    <a:pt x="1214008" y="669001"/>
                  </a:lnTo>
                  <a:lnTo>
                    <a:pt x="1217511" y="703227"/>
                  </a:lnTo>
                  <a:lnTo>
                    <a:pt x="1218404" y="717962"/>
                  </a:lnTo>
                  <a:lnTo>
                    <a:pt x="1219007" y="733477"/>
                  </a:lnTo>
                  <a:lnTo>
                    <a:pt x="1220184" y="769822"/>
                  </a:lnTo>
                  <a:lnTo>
                    <a:pt x="1257094" y="741105"/>
                  </a:lnTo>
                  <a:lnTo>
                    <a:pt x="1331214" y="684445"/>
                  </a:lnTo>
                  <a:lnTo>
                    <a:pt x="1367768" y="655727"/>
                  </a:lnTo>
                  <a:lnTo>
                    <a:pt x="1403548" y="626233"/>
                  </a:lnTo>
                  <a:lnTo>
                    <a:pt x="1438226" y="595576"/>
                  </a:lnTo>
                  <a:lnTo>
                    <a:pt x="1474910" y="561179"/>
                  </a:lnTo>
                  <a:lnTo>
                    <a:pt x="1511100" y="526248"/>
                  </a:lnTo>
                  <a:lnTo>
                    <a:pt x="1546913" y="490908"/>
                  </a:lnTo>
                  <a:lnTo>
                    <a:pt x="1582462" y="455282"/>
                  </a:lnTo>
                  <a:lnTo>
                    <a:pt x="1653229" y="383667"/>
                  </a:lnTo>
                  <a:lnTo>
                    <a:pt x="1688678" y="347926"/>
                  </a:lnTo>
                  <a:lnTo>
                    <a:pt x="1724323" y="312394"/>
                  </a:lnTo>
                  <a:lnTo>
                    <a:pt x="1764088" y="285806"/>
                  </a:lnTo>
                  <a:lnTo>
                    <a:pt x="1807160" y="277821"/>
                  </a:lnTo>
                  <a:lnTo>
                    <a:pt x="1848371" y="288138"/>
                  </a:lnTo>
                  <a:lnTo>
                    <a:pt x="1882554" y="316459"/>
                  </a:lnTo>
                  <a:lnTo>
                    <a:pt x="1891445" y="344306"/>
                  </a:lnTo>
                  <a:lnTo>
                    <a:pt x="1886172" y="380161"/>
                  </a:lnTo>
                  <a:lnTo>
                    <a:pt x="1868800" y="416783"/>
                  </a:lnTo>
                  <a:lnTo>
                    <a:pt x="1841395" y="446933"/>
                  </a:lnTo>
                  <a:lnTo>
                    <a:pt x="1755218" y="529173"/>
                  </a:lnTo>
                  <a:lnTo>
                    <a:pt x="1717378" y="564882"/>
                  </a:lnTo>
                  <a:lnTo>
                    <a:pt x="1679370" y="600413"/>
                  </a:lnTo>
                  <a:lnTo>
                    <a:pt x="1641227" y="635801"/>
                  </a:lnTo>
                  <a:lnTo>
                    <a:pt x="1564665" y="706289"/>
                  </a:lnTo>
                  <a:lnTo>
                    <a:pt x="1425817" y="833854"/>
                  </a:lnTo>
                  <a:lnTo>
                    <a:pt x="1474581" y="835125"/>
                  </a:lnTo>
                  <a:lnTo>
                    <a:pt x="1570122" y="837182"/>
                  </a:lnTo>
                  <a:lnTo>
                    <a:pt x="1617113" y="838320"/>
                  </a:lnTo>
                  <a:lnTo>
                    <a:pt x="1663728" y="839765"/>
                  </a:lnTo>
                  <a:lnTo>
                    <a:pt x="1710075" y="841692"/>
                  </a:lnTo>
                  <a:lnTo>
                    <a:pt x="1756261" y="844279"/>
                  </a:lnTo>
                  <a:lnTo>
                    <a:pt x="1810068" y="847917"/>
                  </a:lnTo>
                  <a:lnTo>
                    <a:pt x="1863858" y="851880"/>
                  </a:lnTo>
                  <a:lnTo>
                    <a:pt x="1917629" y="856140"/>
                  </a:lnTo>
                  <a:lnTo>
                    <a:pt x="1971381" y="860671"/>
                  </a:lnTo>
                  <a:lnTo>
                    <a:pt x="2025114" y="865447"/>
                  </a:lnTo>
                  <a:lnTo>
                    <a:pt x="2078827" y="870440"/>
                  </a:lnTo>
                  <a:lnTo>
                    <a:pt x="2132519" y="875625"/>
                  </a:lnTo>
                  <a:lnTo>
                    <a:pt x="2186190" y="880974"/>
                  </a:lnTo>
                  <a:lnTo>
                    <a:pt x="2242378" y="887347"/>
                  </a:lnTo>
                  <a:lnTo>
                    <a:pt x="2298351" y="895137"/>
                  </a:lnTo>
                  <a:lnTo>
                    <a:pt x="2354109" y="904343"/>
                  </a:lnTo>
                  <a:lnTo>
                    <a:pt x="2409651" y="914966"/>
                  </a:lnTo>
                  <a:lnTo>
                    <a:pt x="2459234" y="944528"/>
                  </a:lnTo>
                  <a:lnTo>
                    <a:pt x="2471864" y="1000847"/>
                  </a:lnTo>
                  <a:lnTo>
                    <a:pt x="2466204" y="1027740"/>
                  </a:lnTo>
                  <a:lnTo>
                    <a:pt x="2433647" y="1066071"/>
                  </a:lnTo>
                  <a:lnTo>
                    <a:pt x="2377539" y="1075706"/>
                  </a:lnTo>
                  <a:lnTo>
                    <a:pt x="2358304" y="1075826"/>
                  </a:lnTo>
                  <a:lnTo>
                    <a:pt x="2339089" y="1074933"/>
                  </a:lnTo>
                  <a:lnTo>
                    <a:pt x="2319894" y="1073029"/>
                  </a:lnTo>
                  <a:lnTo>
                    <a:pt x="2272558" y="1070162"/>
                  </a:lnTo>
                  <a:lnTo>
                    <a:pt x="2223511" y="1066088"/>
                  </a:lnTo>
                  <a:lnTo>
                    <a:pt x="2173434" y="1061003"/>
                  </a:lnTo>
                  <a:lnTo>
                    <a:pt x="2123007" y="1055104"/>
                  </a:lnTo>
                  <a:lnTo>
                    <a:pt x="2072910" y="1048588"/>
                  </a:lnTo>
                  <a:lnTo>
                    <a:pt x="2023824" y="1041650"/>
                  </a:lnTo>
                  <a:lnTo>
                    <a:pt x="1969113" y="1033336"/>
                  </a:lnTo>
                  <a:lnTo>
                    <a:pt x="1878201" y="1018337"/>
                  </a:lnTo>
                  <a:lnTo>
                    <a:pt x="1805102" y="1005272"/>
                  </a:lnTo>
                  <a:lnTo>
                    <a:pt x="1756408" y="996041"/>
                  </a:lnTo>
                  <a:lnTo>
                    <a:pt x="1738712" y="992542"/>
                  </a:lnTo>
                  <a:lnTo>
                    <a:pt x="1694473" y="993129"/>
                  </a:lnTo>
                  <a:lnTo>
                    <a:pt x="1650119" y="996894"/>
                  </a:lnTo>
                  <a:lnTo>
                    <a:pt x="1605701" y="1001922"/>
                  </a:lnTo>
                  <a:lnTo>
                    <a:pt x="1561265" y="1006296"/>
                  </a:lnTo>
                  <a:lnTo>
                    <a:pt x="1543144" y="1007265"/>
                  </a:lnTo>
                  <a:lnTo>
                    <a:pt x="1523453" y="1007676"/>
                  </a:lnTo>
                  <a:lnTo>
                    <a:pt x="1500696" y="1007896"/>
                  </a:lnTo>
                  <a:lnTo>
                    <a:pt x="1473377" y="1008293"/>
                  </a:lnTo>
                  <a:lnTo>
                    <a:pt x="1493020" y="1024976"/>
                  </a:lnTo>
                  <a:lnTo>
                    <a:pt x="1509520" y="1039121"/>
                  </a:lnTo>
                  <a:lnTo>
                    <a:pt x="1524091" y="1051352"/>
                  </a:lnTo>
                  <a:lnTo>
                    <a:pt x="1537950" y="1062292"/>
                  </a:lnTo>
                  <a:lnTo>
                    <a:pt x="1578063" y="1092037"/>
                  </a:lnTo>
                  <a:lnTo>
                    <a:pt x="1618452" y="1121447"/>
                  </a:lnTo>
                  <a:lnTo>
                    <a:pt x="1658699" y="1151016"/>
                  </a:lnTo>
                  <a:lnTo>
                    <a:pt x="1698385" y="1181242"/>
                  </a:lnTo>
                  <a:lnTo>
                    <a:pt x="1737092" y="1212619"/>
                  </a:lnTo>
                  <a:lnTo>
                    <a:pt x="1772640" y="1244923"/>
                  </a:lnTo>
                  <a:lnTo>
                    <a:pt x="1806550" y="1279166"/>
                  </a:lnTo>
                  <a:lnTo>
                    <a:pt x="1839781" y="1314224"/>
                  </a:lnTo>
                  <a:lnTo>
                    <a:pt x="1873293" y="1348973"/>
                  </a:lnTo>
                  <a:lnTo>
                    <a:pt x="1880272" y="1355438"/>
                  </a:lnTo>
                  <a:lnTo>
                    <a:pt x="1887537" y="1361546"/>
                  </a:lnTo>
                  <a:lnTo>
                    <a:pt x="1895089" y="1367296"/>
                  </a:lnTo>
                  <a:lnTo>
                    <a:pt x="1902927" y="1372688"/>
                  </a:lnTo>
                  <a:lnTo>
                    <a:pt x="1943435" y="1407324"/>
                  </a:lnTo>
                  <a:lnTo>
                    <a:pt x="1966685" y="1446098"/>
                  </a:lnTo>
                  <a:lnTo>
                    <a:pt x="1973594" y="1491999"/>
                  </a:lnTo>
                  <a:lnTo>
                    <a:pt x="1965076" y="1548019"/>
                  </a:lnTo>
                  <a:lnTo>
                    <a:pt x="1931220" y="1583286"/>
                  </a:lnTo>
                  <a:lnTo>
                    <a:pt x="1895775" y="1585364"/>
                  </a:lnTo>
                  <a:lnTo>
                    <a:pt x="1867094" y="1577060"/>
                  </a:lnTo>
                  <a:lnTo>
                    <a:pt x="1841433" y="1559466"/>
                  </a:lnTo>
                  <a:lnTo>
                    <a:pt x="1779896" y="1499146"/>
                  </a:lnTo>
                  <a:lnTo>
                    <a:pt x="1742608" y="1466670"/>
                  </a:lnTo>
                  <a:lnTo>
                    <a:pt x="1703780" y="1435658"/>
                  </a:lnTo>
                  <a:lnTo>
                    <a:pt x="1664006" y="1405527"/>
                  </a:lnTo>
                  <a:lnTo>
                    <a:pt x="1623881" y="1375691"/>
                  </a:lnTo>
                  <a:lnTo>
                    <a:pt x="1583999" y="1345566"/>
                  </a:lnTo>
                  <a:lnTo>
                    <a:pt x="1544956" y="1314566"/>
                  </a:lnTo>
                  <a:lnTo>
                    <a:pt x="1506155" y="1282094"/>
                  </a:lnTo>
                  <a:lnTo>
                    <a:pt x="1467787" y="1249095"/>
                  </a:lnTo>
                  <a:lnTo>
                    <a:pt x="1429728" y="1215721"/>
                  </a:lnTo>
                  <a:lnTo>
                    <a:pt x="1316164" y="1114869"/>
                  </a:lnTo>
                  <a:lnTo>
                    <a:pt x="1267584" y="1070913"/>
                  </a:lnTo>
                  <a:lnTo>
                    <a:pt x="1214365" y="1021943"/>
                  </a:lnTo>
                  <a:lnTo>
                    <a:pt x="1213394" y="1078075"/>
                  </a:lnTo>
                  <a:lnTo>
                    <a:pt x="1211314" y="1186843"/>
                  </a:lnTo>
                  <a:lnTo>
                    <a:pt x="1210463" y="1239979"/>
                  </a:lnTo>
                  <a:lnTo>
                    <a:pt x="1209908" y="1292614"/>
                  </a:lnTo>
                  <a:lnTo>
                    <a:pt x="1209777" y="1344999"/>
                  </a:lnTo>
                  <a:lnTo>
                    <a:pt x="1211088" y="1400701"/>
                  </a:lnTo>
                  <a:lnTo>
                    <a:pt x="1213641" y="1456469"/>
                  </a:lnTo>
                  <a:lnTo>
                    <a:pt x="1215750" y="1512143"/>
                  </a:lnTo>
                  <a:lnTo>
                    <a:pt x="1215733" y="1567563"/>
                  </a:lnTo>
                  <a:lnTo>
                    <a:pt x="1211907" y="1622567"/>
                  </a:lnTo>
                  <a:lnTo>
                    <a:pt x="1211455" y="1633084"/>
                  </a:lnTo>
                  <a:lnTo>
                    <a:pt x="1211568" y="1643580"/>
                  </a:lnTo>
                  <a:lnTo>
                    <a:pt x="1212245" y="1654054"/>
                  </a:lnTo>
                  <a:lnTo>
                    <a:pt x="1213553" y="1665418"/>
                  </a:lnTo>
                  <a:lnTo>
                    <a:pt x="1214277" y="1673010"/>
                  </a:lnTo>
                  <a:lnTo>
                    <a:pt x="1214670" y="1680611"/>
                  </a:lnTo>
                  <a:lnTo>
                    <a:pt x="1214730" y="1688222"/>
                  </a:lnTo>
                  <a:lnTo>
                    <a:pt x="1212897" y="1732442"/>
                  </a:lnTo>
                  <a:lnTo>
                    <a:pt x="1206775" y="1773286"/>
                  </a:lnTo>
                  <a:lnTo>
                    <a:pt x="1193676" y="1810885"/>
                  </a:lnTo>
                  <a:lnTo>
                    <a:pt x="1171188" y="1837751"/>
                  </a:lnTo>
                  <a:lnTo>
                    <a:pt x="1145586" y="1859651"/>
                  </a:lnTo>
                  <a:lnTo>
                    <a:pt x="1116162" y="1874669"/>
                  </a:lnTo>
                  <a:close/>
                </a:path>
              </a:pathLst>
            </a:custGeom>
            <a:solidFill>
              <a:srgbClr val="FFB61C"/>
            </a:solidFill>
          </p:spPr>
          <p:txBody>
            <a:bodyPr wrap="square" lIns="0" tIns="0" rIns="0" bIns="0" rtlCol="0"/>
            <a:lstStyle/>
            <a:p>
              <a:endParaRPr/>
            </a:p>
          </p:txBody>
        </p:sp>
        <p:sp>
          <p:nvSpPr>
            <p:cNvPr id="11" name="object 11"/>
            <p:cNvSpPr/>
            <p:nvPr/>
          </p:nvSpPr>
          <p:spPr>
            <a:xfrm>
              <a:off x="0" y="4786502"/>
              <a:ext cx="1561465" cy="1821180"/>
            </a:xfrm>
            <a:custGeom>
              <a:avLst/>
              <a:gdLst/>
              <a:ahLst/>
              <a:cxnLst/>
              <a:rect l="l" t="t" r="r" b="b"/>
              <a:pathLst>
                <a:path w="1561465" h="1821179">
                  <a:moveTo>
                    <a:pt x="336145" y="606474"/>
                  </a:moveTo>
                  <a:lnTo>
                    <a:pt x="186917" y="623358"/>
                  </a:lnTo>
                  <a:lnTo>
                    <a:pt x="190820" y="571129"/>
                  </a:lnTo>
                  <a:lnTo>
                    <a:pt x="194573" y="521639"/>
                  </a:lnTo>
                  <a:lnTo>
                    <a:pt x="198028" y="473963"/>
                  </a:lnTo>
                  <a:lnTo>
                    <a:pt x="201034" y="427176"/>
                  </a:lnTo>
                  <a:lnTo>
                    <a:pt x="203674" y="378512"/>
                  </a:lnTo>
                  <a:lnTo>
                    <a:pt x="206037" y="329832"/>
                  </a:lnTo>
                  <a:lnTo>
                    <a:pt x="208332" y="281147"/>
                  </a:lnTo>
                  <a:lnTo>
                    <a:pt x="210765" y="232472"/>
                  </a:lnTo>
                  <a:lnTo>
                    <a:pt x="213546" y="183818"/>
                  </a:lnTo>
                  <a:lnTo>
                    <a:pt x="216011" y="145094"/>
                  </a:lnTo>
                  <a:lnTo>
                    <a:pt x="218985" y="106381"/>
                  </a:lnTo>
                  <a:lnTo>
                    <a:pt x="223059" y="67830"/>
                  </a:lnTo>
                  <a:lnTo>
                    <a:pt x="228825" y="29594"/>
                  </a:lnTo>
                  <a:lnTo>
                    <a:pt x="267879" y="0"/>
                  </a:lnTo>
                  <a:lnTo>
                    <a:pt x="286924" y="3825"/>
                  </a:lnTo>
                  <a:lnTo>
                    <a:pt x="320923" y="79148"/>
                  </a:lnTo>
                  <a:lnTo>
                    <a:pt x="330052" y="131012"/>
                  </a:lnTo>
                  <a:lnTo>
                    <a:pt x="336548" y="183021"/>
                  </a:lnTo>
                  <a:lnTo>
                    <a:pt x="340721" y="235158"/>
                  </a:lnTo>
                  <a:lnTo>
                    <a:pt x="342879" y="287408"/>
                  </a:lnTo>
                  <a:lnTo>
                    <a:pt x="343329" y="339755"/>
                  </a:lnTo>
                  <a:lnTo>
                    <a:pt x="342381" y="392185"/>
                  </a:lnTo>
                  <a:lnTo>
                    <a:pt x="340342" y="444683"/>
                  </a:lnTo>
                  <a:lnTo>
                    <a:pt x="337520" y="497231"/>
                  </a:lnTo>
                  <a:lnTo>
                    <a:pt x="334224" y="549816"/>
                  </a:lnTo>
                  <a:lnTo>
                    <a:pt x="334128" y="582768"/>
                  </a:lnTo>
                  <a:lnTo>
                    <a:pt x="335856" y="603080"/>
                  </a:lnTo>
                  <a:lnTo>
                    <a:pt x="336145" y="606474"/>
                  </a:lnTo>
                  <a:close/>
                </a:path>
                <a:path w="1561465" h="1821179">
                  <a:moveTo>
                    <a:pt x="651528" y="712499"/>
                  </a:moveTo>
                  <a:lnTo>
                    <a:pt x="346923" y="746962"/>
                  </a:lnTo>
                  <a:lnTo>
                    <a:pt x="476010" y="647471"/>
                  </a:lnTo>
                  <a:lnTo>
                    <a:pt x="517974" y="613439"/>
                  </a:lnTo>
                  <a:lnTo>
                    <a:pt x="558490" y="577890"/>
                  </a:lnTo>
                  <a:lnTo>
                    <a:pt x="594085" y="544515"/>
                  </a:lnTo>
                  <a:lnTo>
                    <a:pt x="629201" y="510621"/>
                  </a:lnTo>
                  <a:lnTo>
                    <a:pt x="663950" y="476330"/>
                  </a:lnTo>
                  <a:lnTo>
                    <a:pt x="836091" y="303117"/>
                  </a:lnTo>
                  <a:lnTo>
                    <a:pt x="874675" y="277319"/>
                  </a:lnTo>
                  <a:lnTo>
                    <a:pt x="916469" y="269571"/>
                  </a:lnTo>
                  <a:lnTo>
                    <a:pt x="956456" y="279581"/>
                  </a:lnTo>
                  <a:lnTo>
                    <a:pt x="989624" y="307061"/>
                  </a:lnTo>
                  <a:lnTo>
                    <a:pt x="998251" y="334082"/>
                  </a:lnTo>
                  <a:lnTo>
                    <a:pt x="993135" y="368872"/>
                  </a:lnTo>
                  <a:lnTo>
                    <a:pt x="976278" y="404407"/>
                  </a:lnTo>
                  <a:lnTo>
                    <a:pt x="949687" y="433661"/>
                  </a:lnTo>
                  <a:lnTo>
                    <a:pt x="829353" y="548108"/>
                  </a:lnTo>
                  <a:lnTo>
                    <a:pt x="651528" y="712499"/>
                  </a:lnTo>
                  <a:close/>
                </a:path>
                <a:path w="1561465" h="1821179">
                  <a:moveTo>
                    <a:pt x="600581" y="759224"/>
                  </a:moveTo>
                  <a:lnTo>
                    <a:pt x="154415" y="809705"/>
                  </a:lnTo>
                  <a:lnTo>
                    <a:pt x="0" y="660737"/>
                  </a:lnTo>
                  <a:lnTo>
                    <a:pt x="0" y="457614"/>
                  </a:lnTo>
                  <a:lnTo>
                    <a:pt x="25262" y="478655"/>
                  </a:lnTo>
                  <a:lnTo>
                    <a:pt x="97849" y="540139"/>
                  </a:lnTo>
                  <a:lnTo>
                    <a:pt x="118536" y="558447"/>
                  </a:lnTo>
                  <a:lnTo>
                    <a:pt x="139531" y="578134"/>
                  </a:lnTo>
                  <a:lnTo>
                    <a:pt x="161952" y="599629"/>
                  </a:lnTo>
                  <a:lnTo>
                    <a:pt x="186917" y="623358"/>
                  </a:lnTo>
                  <a:lnTo>
                    <a:pt x="336145" y="606474"/>
                  </a:lnTo>
                  <a:lnTo>
                    <a:pt x="336947" y="615908"/>
                  </a:lnTo>
                  <a:lnTo>
                    <a:pt x="339102" y="633879"/>
                  </a:lnTo>
                  <a:lnTo>
                    <a:pt x="344329" y="682345"/>
                  </a:lnTo>
                  <a:lnTo>
                    <a:pt x="346288" y="728230"/>
                  </a:lnTo>
                  <a:lnTo>
                    <a:pt x="346884" y="745816"/>
                  </a:lnTo>
                  <a:lnTo>
                    <a:pt x="346923" y="746962"/>
                  </a:lnTo>
                  <a:lnTo>
                    <a:pt x="651528" y="712499"/>
                  </a:lnTo>
                  <a:lnTo>
                    <a:pt x="600581" y="759224"/>
                  </a:lnTo>
                  <a:close/>
                </a:path>
                <a:path w="1561465" h="1821179">
                  <a:moveTo>
                    <a:pt x="0" y="1248816"/>
                  </a:moveTo>
                  <a:lnTo>
                    <a:pt x="0" y="1050850"/>
                  </a:lnTo>
                  <a:lnTo>
                    <a:pt x="88880" y="975046"/>
                  </a:lnTo>
                  <a:lnTo>
                    <a:pt x="0" y="971027"/>
                  </a:lnTo>
                  <a:lnTo>
                    <a:pt x="0" y="819613"/>
                  </a:lnTo>
                  <a:lnTo>
                    <a:pt x="0" y="818961"/>
                  </a:lnTo>
                  <a:lnTo>
                    <a:pt x="6666" y="818859"/>
                  </a:lnTo>
                  <a:lnTo>
                    <a:pt x="56513" y="816234"/>
                  </a:lnTo>
                  <a:lnTo>
                    <a:pt x="154415" y="809705"/>
                  </a:lnTo>
                  <a:lnTo>
                    <a:pt x="600581" y="759224"/>
                  </a:lnTo>
                  <a:lnTo>
                    <a:pt x="546450" y="809092"/>
                  </a:lnTo>
                  <a:lnTo>
                    <a:pt x="762253" y="814317"/>
                  </a:lnTo>
                  <a:lnTo>
                    <a:pt x="814785" y="816347"/>
                  </a:lnTo>
                  <a:lnTo>
                    <a:pt x="867081" y="819207"/>
                  </a:lnTo>
                  <a:lnTo>
                    <a:pt x="1023657" y="830717"/>
                  </a:lnTo>
                  <a:lnTo>
                    <a:pt x="1284244" y="854813"/>
                  </a:lnTo>
                  <a:lnTo>
                    <a:pt x="1338763" y="860997"/>
                  </a:lnTo>
                  <a:lnTo>
                    <a:pt x="1393074" y="868555"/>
                  </a:lnTo>
                  <a:lnTo>
                    <a:pt x="1407589" y="870952"/>
                  </a:lnTo>
                  <a:lnTo>
                    <a:pt x="341277" y="991597"/>
                  </a:lnTo>
                  <a:lnTo>
                    <a:pt x="340335" y="1046061"/>
                  </a:lnTo>
                  <a:lnTo>
                    <a:pt x="339310" y="1099636"/>
                  </a:lnTo>
                  <a:lnTo>
                    <a:pt x="160666" y="1119848"/>
                  </a:lnTo>
                  <a:lnTo>
                    <a:pt x="42988" y="1214772"/>
                  </a:lnTo>
                  <a:lnTo>
                    <a:pt x="3520" y="1246095"/>
                  </a:lnTo>
                  <a:lnTo>
                    <a:pt x="0" y="1248816"/>
                  </a:lnTo>
                  <a:close/>
                </a:path>
                <a:path w="1561465" h="1821179">
                  <a:moveTo>
                    <a:pt x="1036845" y="1536270"/>
                  </a:moveTo>
                  <a:lnTo>
                    <a:pt x="1002452" y="1538286"/>
                  </a:lnTo>
                  <a:lnTo>
                    <a:pt x="974623" y="1530229"/>
                  </a:lnTo>
                  <a:lnTo>
                    <a:pt x="949725" y="1513158"/>
                  </a:lnTo>
                  <a:lnTo>
                    <a:pt x="890014" y="1454629"/>
                  </a:lnTo>
                  <a:lnTo>
                    <a:pt x="853696" y="1423007"/>
                  </a:lnTo>
                  <a:lnTo>
                    <a:pt x="816158" y="1393026"/>
                  </a:lnTo>
                  <a:lnTo>
                    <a:pt x="777551" y="1363779"/>
                  </a:lnTo>
                  <a:lnTo>
                    <a:pt x="738632" y="1334840"/>
                  </a:lnTo>
                  <a:lnTo>
                    <a:pt x="699935" y="1305609"/>
                  </a:lnTo>
                  <a:lnTo>
                    <a:pt x="662051" y="1275530"/>
                  </a:lnTo>
                  <a:lnTo>
                    <a:pt x="624403" y="1244022"/>
                  </a:lnTo>
                  <a:lnTo>
                    <a:pt x="587174" y="1212003"/>
                  </a:lnTo>
                  <a:lnTo>
                    <a:pt x="550245" y="1179620"/>
                  </a:lnTo>
                  <a:lnTo>
                    <a:pt x="481885" y="1118876"/>
                  </a:lnTo>
                  <a:lnTo>
                    <a:pt x="440053" y="1081763"/>
                  </a:lnTo>
                  <a:lnTo>
                    <a:pt x="416682" y="1060836"/>
                  </a:lnTo>
                  <a:lnTo>
                    <a:pt x="341277" y="991597"/>
                  </a:lnTo>
                  <a:lnTo>
                    <a:pt x="1407589" y="870952"/>
                  </a:lnTo>
                  <a:lnTo>
                    <a:pt x="1447176" y="877488"/>
                  </a:lnTo>
                  <a:lnTo>
                    <a:pt x="1460890" y="880111"/>
                  </a:lnTo>
                  <a:lnTo>
                    <a:pt x="592597" y="978352"/>
                  </a:lnTo>
                  <a:lnTo>
                    <a:pt x="627667" y="1008264"/>
                  </a:lnTo>
                  <a:lnTo>
                    <a:pt x="641806" y="1020132"/>
                  </a:lnTo>
                  <a:lnTo>
                    <a:pt x="655253" y="1030747"/>
                  </a:lnTo>
                  <a:lnTo>
                    <a:pt x="694031" y="1059502"/>
                  </a:lnTo>
                  <a:lnTo>
                    <a:pt x="772416" y="1116836"/>
                  </a:lnTo>
                  <a:lnTo>
                    <a:pt x="810924" y="1146165"/>
                  </a:lnTo>
                  <a:lnTo>
                    <a:pt x="848482" y="1176610"/>
                  </a:lnTo>
                  <a:lnTo>
                    <a:pt x="882974" y="1207954"/>
                  </a:lnTo>
                  <a:lnTo>
                    <a:pt x="915877" y="1241181"/>
                  </a:lnTo>
                  <a:lnTo>
                    <a:pt x="948121" y="1275198"/>
                  </a:lnTo>
                  <a:lnTo>
                    <a:pt x="980638" y="1308915"/>
                  </a:lnTo>
                  <a:lnTo>
                    <a:pt x="987410" y="1315188"/>
                  </a:lnTo>
                  <a:lnTo>
                    <a:pt x="994459" y="1321115"/>
                  </a:lnTo>
                  <a:lnTo>
                    <a:pt x="1001787" y="1326694"/>
                  </a:lnTo>
                  <a:lnTo>
                    <a:pt x="1009392" y="1331925"/>
                  </a:lnTo>
                  <a:lnTo>
                    <a:pt x="1048697" y="1365533"/>
                  </a:lnTo>
                  <a:lnTo>
                    <a:pt x="1071257" y="1403156"/>
                  </a:lnTo>
                  <a:lnTo>
                    <a:pt x="1077960" y="1447694"/>
                  </a:lnTo>
                  <a:lnTo>
                    <a:pt x="1069725" y="1501852"/>
                  </a:lnTo>
                  <a:lnTo>
                    <a:pt x="1069695" y="1502050"/>
                  </a:lnTo>
                  <a:lnTo>
                    <a:pt x="1036845" y="1536270"/>
                  </a:lnTo>
                  <a:close/>
                </a:path>
                <a:path w="1561465" h="1821179">
                  <a:moveTo>
                    <a:pt x="1488595" y="1042664"/>
                  </a:moveTo>
                  <a:lnTo>
                    <a:pt x="1469911" y="1043762"/>
                  </a:lnTo>
                  <a:lnTo>
                    <a:pt x="1451247" y="1043879"/>
                  </a:lnTo>
                  <a:lnTo>
                    <a:pt x="1432602" y="1043013"/>
                  </a:lnTo>
                  <a:lnTo>
                    <a:pt x="1413977" y="1041165"/>
                  </a:lnTo>
                  <a:lnTo>
                    <a:pt x="1368046" y="1038383"/>
                  </a:lnTo>
                  <a:lnTo>
                    <a:pt x="1320456" y="1034430"/>
                  </a:lnTo>
                  <a:lnTo>
                    <a:pt x="1271866" y="1029496"/>
                  </a:lnTo>
                  <a:lnTo>
                    <a:pt x="1222937" y="1023773"/>
                  </a:lnTo>
                  <a:lnTo>
                    <a:pt x="1174328" y="1017450"/>
                  </a:lnTo>
                  <a:lnTo>
                    <a:pt x="1126062" y="1010622"/>
                  </a:lnTo>
                  <a:lnTo>
                    <a:pt x="1075992" y="1003056"/>
                  </a:lnTo>
                  <a:lnTo>
                    <a:pt x="985401" y="988097"/>
                  </a:lnTo>
                  <a:lnTo>
                    <a:pt x="914472" y="975420"/>
                  </a:lnTo>
                  <a:lnTo>
                    <a:pt x="850053" y="963068"/>
                  </a:lnTo>
                  <a:lnTo>
                    <a:pt x="807128" y="963638"/>
                  </a:lnTo>
                  <a:lnTo>
                    <a:pt x="764092" y="967291"/>
                  </a:lnTo>
                  <a:lnTo>
                    <a:pt x="720871" y="972181"/>
                  </a:lnTo>
                  <a:lnTo>
                    <a:pt x="677875" y="976414"/>
                  </a:lnTo>
                  <a:lnTo>
                    <a:pt x="660292" y="977354"/>
                  </a:lnTo>
                  <a:lnTo>
                    <a:pt x="592597" y="978352"/>
                  </a:lnTo>
                  <a:lnTo>
                    <a:pt x="1460890" y="880111"/>
                  </a:lnTo>
                  <a:lnTo>
                    <a:pt x="1501069" y="887796"/>
                  </a:lnTo>
                  <a:lnTo>
                    <a:pt x="1549179" y="916480"/>
                  </a:lnTo>
                  <a:lnTo>
                    <a:pt x="1561414" y="970346"/>
                  </a:lnTo>
                  <a:lnTo>
                    <a:pt x="1561434" y="971127"/>
                  </a:lnTo>
                  <a:lnTo>
                    <a:pt x="1555943" y="997221"/>
                  </a:lnTo>
                  <a:lnTo>
                    <a:pt x="1545192" y="1018791"/>
                  </a:lnTo>
                  <a:lnTo>
                    <a:pt x="1524353" y="1034413"/>
                  </a:lnTo>
                  <a:lnTo>
                    <a:pt x="1488595" y="1042664"/>
                  </a:lnTo>
                  <a:close/>
                </a:path>
                <a:path w="1561465" h="1821179">
                  <a:moveTo>
                    <a:pt x="245990" y="1819000"/>
                  </a:moveTo>
                  <a:lnTo>
                    <a:pt x="186609" y="1802832"/>
                  </a:lnTo>
                  <a:lnTo>
                    <a:pt x="167419" y="1758553"/>
                  </a:lnTo>
                  <a:lnTo>
                    <a:pt x="162856" y="1705034"/>
                  </a:lnTo>
                  <a:lnTo>
                    <a:pt x="161809" y="1654163"/>
                  </a:lnTo>
                  <a:lnTo>
                    <a:pt x="160923" y="1603290"/>
                  </a:lnTo>
                  <a:lnTo>
                    <a:pt x="160199" y="1552413"/>
                  </a:lnTo>
                  <a:lnTo>
                    <a:pt x="159635" y="1501534"/>
                  </a:lnTo>
                  <a:lnTo>
                    <a:pt x="159232" y="1450652"/>
                  </a:lnTo>
                  <a:lnTo>
                    <a:pt x="158993" y="1400421"/>
                  </a:lnTo>
                  <a:lnTo>
                    <a:pt x="158908" y="1348879"/>
                  </a:lnTo>
                  <a:lnTo>
                    <a:pt x="158988" y="1297989"/>
                  </a:lnTo>
                  <a:lnTo>
                    <a:pt x="159228" y="1247095"/>
                  </a:lnTo>
                  <a:lnTo>
                    <a:pt x="160905" y="1217135"/>
                  </a:lnTo>
                  <a:lnTo>
                    <a:pt x="164797" y="1187184"/>
                  </a:lnTo>
                  <a:lnTo>
                    <a:pt x="169640" y="1157241"/>
                  </a:lnTo>
                  <a:lnTo>
                    <a:pt x="174169" y="1127302"/>
                  </a:lnTo>
                  <a:lnTo>
                    <a:pt x="160666" y="1119848"/>
                  </a:lnTo>
                  <a:lnTo>
                    <a:pt x="339310" y="1099636"/>
                  </a:lnTo>
                  <a:lnTo>
                    <a:pt x="338276" y="1154180"/>
                  </a:lnTo>
                  <a:lnTo>
                    <a:pt x="337491" y="1203157"/>
                  </a:lnTo>
                  <a:lnTo>
                    <a:pt x="336952" y="1254230"/>
                  </a:lnTo>
                  <a:lnTo>
                    <a:pt x="336825" y="1305059"/>
                  </a:lnTo>
                  <a:lnTo>
                    <a:pt x="338098" y="1359107"/>
                  </a:lnTo>
                  <a:lnTo>
                    <a:pt x="340574" y="1413219"/>
                  </a:lnTo>
                  <a:lnTo>
                    <a:pt x="342621" y="1467240"/>
                  </a:lnTo>
                  <a:lnTo>
                    <a:pt x="342605" y="1521014"/>
                  </a:lnTo>
                  <a:lnTo>
                    <a:pt x="338892" y="1574385"/>
                  </a:lnTo>
                  <a:lnTo>
                    <a:pt x="338454" y="1584589"/>
                  </a:lnTo>
                  <a:lnTo>
                    <a:pt x="338563" y="1594773"/>
                  </a:lnTo>
                  <a:lnTo>
                    <a:pt x="339220" y="1604936"/>
                  </a:lnTo>
                  <a:lnTo>
                    <a:pt x="340489" y="1615963"/>
                  </a:lnTo>
                  <a:lnTo>
                    <a:pt x="341192" y="1623329"/>
                  </a:lnTo>
                  <a:lnTo>
                    <a:pt x="341573" y="1630705"/>
                  </a:lnTo>
                  <a:lnTo>
                    <a:pt x="341631" y="1638090"/>
                  </a:lnTo>
                  <a:lnTo>
                    <a:pt x="341367" y="1645485"/>
                  </a:lnTo>
                  <a:lnTo>
                    <a:pt x="333912" y="1720627"/>
                  </a:lnTo>
                  <a:lnTo>
                    <a:pt x="321203" y="1757111"/>
                  </a:lnTo>
                  <a:lnTo>
                    <a:pt x="274540" y="1804428"/>
                  </a:lnTo>
                  <a:lnTo>
                    <a:pt x="245990" y="1819000"/>
                  </a:lnTo>
                  <a:close/>
                </a:path>
              </a:pathLst>
            </a:custGeom>
            <a:solidFill>
              <a:srgbClr val="F4DFA6"/>
            </a:solidFill>
          </p:spPr>
          <p:txBody>
            <a:bodyPr wrap="square" lIns="0" tIns="0" rIns="0" bIns="0" rtlCol="0"/>
            <a:lstStyle/>
            <a:p>
              <a:endParaRPr/>
            </a:p>
          </p:txBody>
        </p:sp>
      </p:grpSp>
      <p:pic>
        <p:nvPicPr>
          <p:cNvPr id="15" name="Picture 14">
            <a:extLst>
              <a:ext uri="{FF2B5EF4-FFF2-40B4-BE49-F238E27FC236}">
                <a16:creationId xmlns:a16="http://schemas.microsoft.com/office/drawing/2014/main" id="{DC1E41F6-E6E1-D587-E01A-CBB92027EB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9174" y="3909737"/>
            <a:ext cx="7547740" cy="2399652"/>
          </a:xfrm>
          <a:prstGeom prst="rect">
            <a:avLst/>
          </a:prstGeom>
        </p:spPr>
      </p:pic>
      <p:pic>
        <p:nvPicPr>
          <p:cNvPr id="17" name="Picture 16">
            <a:extLst>
              <a:ext uri="{FF2B5EF4-FFF2-40B4-BE49-F238E27FC236}">
                <a16:creationId xmlns:a16="http://schemas.microsoft.com/office/drawing/2014/main" id="{DFB6DAC2-166F-A7CC-0FA8-EE4A8CEC80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0285" y="6819900"/>
            <a:ext cx="4420733" cy="16373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61654" y="175865"/>
            <a:ext cx="10542270" cy="2412365"/>
          </a:xfrm>
          <a:custGeom>
            <a:avLst/>
            <a:gdLst/>
            <a:ahLst/>
            <a:cxnLst/>
            <a:rect l="l" t="t" r="r" b="b"/>
            <a:pathLst>
              <a:path w="10542269" h="2412365">
                <a:moveTo>
                  <a:pt x="10467517" y="2411782"/>
                </a:moveTo>
                <a:lnTo>
                  <a:pt x="76200" y="2411782"/>
                </a:lnTo>
                <a:lnTo>
                  <a:pt x="61264" y="2410304"/>
                </a:lnTo>
                <a:lnTo>
                  <a:pt x="22318" y="2389463"/>
                </a:lnTo>
                <a:lnTo>
                  <a:pt x="1477" y="2350517"/>
                </a:lnTo>
                <a:lnTo>
                  <a:pt x="0" y="2335582"/>
                </a:lnTo>
                <a:lnTo>
                  <a:pt x="0" y="76200"/>
                </a:lnTo>
                <a:lnTo>
                  <a:pt x="12802" y="33924"/>
                </a:lnTo>
                <a:lnTo>
                  <a:pt x="47039" y="5800"/>
                </a:lnTo>
                <a:lnTo>
                  <a:pt x="10467517" y="0"/>
                </a:lnTo>
                <a:lnTo>
                  <a:pt x="10482452" y="1477"/>
                </a:lnTo>
                <a:lnTo>
                  <a:pt x="10521398" y="22318"/>
                </a:lnTo>
                <a:lnTo>
                  <a:pt x="10542125" y="61264"/>
                </a:lnTo>
                <a:lnTo>
                  <a:pt x="10542125" y="2350517"/>
                </a:lnTo>
                <a:lnTo>
                  <a:pt x="10521398" y="2389463"/>
                </a:lnTo>
                <a:lnTo>
                  <a:pt x="10482452" y="2410304"/>
                </a:lnTo>
                <a:lnTo>
                  <a:pt x="10467517" y="2411782"/>
                </a:lnTo>
                <a:close/>
              </a:path>
            </a:pathLst>
          </a:custGeom>
          <a:solidFill>
            <a:srgbClr val="F7B31F"/>
          </a:solidFill>
        </p:spPr>
        <p:txBody>
          <a:bodyPr wrap="square" lIns="0" tIns="0" rIns="0" bIns="0" rtlCol="0"/>
          <a:lstStyle/>
          <a:p>
            <a:endParaRPr/>
          </a:p>
        </p:txBody>
      </p:sp>
      <p:grpSp>
        <p:nvGrpSpPr>
          <p:cNvPr id="3" name="object 3"/>
          <p:cNvGrpSpPr/>
          <p:nvPr/>
        </p:nvGrpSpPr>
        <p:grpSpPr>
          <a:xfrm>
            <a:off x="0" y="0"/>
            <a:ext cx="18287999" cy="10286999"/>
            <a:chOff x="0" y="0"/>
            <a:chExt cx="18287999" cy="10286999"/>
          </a:xfrm>
        </p:grpSpPr>
        <p:pic>
          <p:nvPicPr>
            <p:cNvPr id="4" name="object 4"/>
            <p:cNvPicPr/>
            <p:nvPr/>
          </p:nvPicPr>
          <p:blipFill>
            <a:blip r:embed="rId2" cstate="print"/>
            <a:stretch>
              <a:fillRect/>
            </a:stretch>
          </p:blipFill>
          <p:spPr>
            <a:xfrm>
              <a:off x="13759031" y="4040621"/>
              <a:ext cx="4528968" cy="6246378"/>
            </a:xfrm>
            <a:prstGeom prst="rect">
              <a:avLst/>
            </a:prstGeom>
          </p:spPr>
        </p:pic>
        <p:pic>
          <p:nvPicPr>
            <p:cNvPr id="5" name="object 5"/>
            <p:cNvPicPr/>
            <p:nvPr/>
          </p:nvPicPr>
          <p:blipFill>
            <a:blip r:embed="rId3" cstate="print"/>
            <a:stretch>
              <a:fillRect/>
            </a:stretch>
          </p:blipFill>
          <p:spPr>
            <a:xfrm>
              <a:off x="0" y="0"/>
              <a:ext cx="4840067" cy="4982451"/>
            </a:xfrm>
            <a:prstGeom prst="rect">
              <a:avLst/>
            </a:prstGeom>
          </p:spPr>
        </p:pic>
        <p:sp>
          <p:nvSpPr>
            <p:cNvPr id="6" name="object 6"/>
            <p:cNvSpPr/>
            <p:nvPr/>
          </p:nvSpPr>
          <p:spPr>
            <a:xfrm>
              <a:off x="16043265" y="5431389"/>
              <a:ext cx="1045210" cy="1045210"/>
            </a:xfrm>
            <a:custGeom>
              <a:avLst/>
              <a:gdLst/>
              <a:ahLst/>
              <a:cxnLst/>
              <a:rect l="l" t="t" r="r" b="b"/>
              <a:pathLst>
                <a:path w="1045209" h="1045210">
                  <a:moveTo>
                    <a:pt x="483641" y="1044623"/>
                  </a:moveTo>
                  <a:lnTo>
                    <a:pt x="482904" y="1044565"/>
                  </a:lnTo>
                  <a:lnTo>
                    <a:pt x="479877" y="978690"/>
                  </a:lnTo>
                  <a:lnTo>
                    <a:pt x="475956" y="916583"/>
                  </a:lnTo>
                  <a:lnTo>
                    <a:pt x="470899" y="860800"/>
                  </a:lnTo>
                  <a:lnTo>
                    <a:pt x="464330" y="810902"/>
                  </a:lnTo>
                  <a:lnTo>
                    <a:pt x="455873" y="766447"/>
                  </a:lnTo>
                  <a:lnTo>
                    <a:pt x="445151" y="726996"/>
                  </a:lnTo>
                  <a:lnTo>
                    <a:pt x="415405" y="661343"/>
                  </a:lnTo>
                  <a:lnTo>
                    <a:pt x="372076" y="610419"/>
                  </a:lnTo>
                  <a:lnTo>
                    <a:pt x="312152" y="570703"/>
                  </a:lnTo>
                  <a:lnTo>
                    <a:pt x="275025" y="553947"/>
                  </a:lnTo>
                  <a:lnTo>
                    <a:pt x="232618" y="538672"/>
                  </a:lnTo>
                  <a:lnTo>
                    <a:pt x="184555" y="524437"/>
                  </a:lnTo>
                  <a:lnTo>
                    <a:pt x="130460" y="510802"/>
                  </a:lnTo>
                  <a:lnTo>
                    <a:pt x="69955" y="497327"/>
                  </a:lnTo>
                  <a:lnTo>
                    <a:pt x="0" y="483042"/>
                  </a:lnTo>
                  <a:lnTo>
                    <a:pt x="69008" y="479870"/>
                  </a:lnTo>
                  <a:lnTo>
                    <a:pt x="131225" y="475937"/>
                  </a:lnTo>
                  <a:lnTo>
                    <a:pt x="187093" y="470863"/>
                  </a:lnTo>
                  <a:lnTo>
                    <a:pt x="237055" y="464269"/>
                  </a:lnTo>
                  <a:lnTo>
                    <a:pt x="281553" y="455776"/>
                  </a:lnTo>
                  <a:lnTo>
                    <a:pt x="321032" y="445004"/>
                  </a:lnTo>
                  <a:lnTo>
                    <a:pt x="386702" y="415107"/>
                  </a:lnTo>
                  <a:lnTo>
                    <a:pt x="437610" y="371547"/>
                  </a:lnTo>
                  <a:lnTo>
                    <a:pt x="477301" y="311289"/>
                  </a:lnTo>
                  <a:lnTo>
                    <a:pt x="494048" y="273951"/>
                  </a:lnTo>
                  <a:lnTo>
                    <a:pt x="509319" y="231301"/>
                  </a:lnTo>
                  <a:lnTo>
                    <a:pt x="523559" y="182960"/>
                  </a:lnTo>
                  <a:lnTo>
                    <a:pt x="537211" y="128549"/>
                  </a:lnTo>
                  <a:lnTo>
                    <a:pt x="550716" y="67688"/>
                  </a:lnTo>
                  <a:lnTo>
                    <a:pt x="564519" y="0"/>
                  </a:lnTo>
                  <a:lnTo>
                    <a:pt x="567690" y="69009"/>
                  </a:lnTo>
                  <a:lnTo>
                    <a:pt x="571623" y="131226"/>
                  </a:lnTo>
                  <a:lnTo>
                    <a:pt x="576697" y="187093"/>
                  </a:lnTo>
                  <a:lnTo>
                    <a:pt x="583291" y="237055"/>
                  </a:lnTo>
                  <a:lnTo>
                    <a:pt x="591785" y="281553"/>
                  </a:lnTo>
                  <a:lnTo>
                    <a:pt x="602557" y="321032"/>
                  </a:lnTo>
                  <a:lnTo>
                    <a:pt x="632453" y="386702"/>
                  </a:lnTo>
                  <a:lnTo>
                    <a:pt x="676013" y="437610"/>
                  </a:lnTo>
                  <a:lnTo>
                    <a:pt x="736271" y="477300"/>
                  </a:lnTo>
                  <a:lnTo>
                    <a:pt x="773609" y="494047"/>
                  </a:lnTo>
                  <a:lnTo>
                    <a:pt x="816260" y="509319"/>
                  </a:lnTo>
                  <a:lnTo>
                    <a:pt x="864601" y="523559"/>
                  </a:lnTo>
                  <a:lnTo>
                    <a:pt x="919012" y="537211"/>
                  </a:lnTo>
                  <a:lnTo>
                    <a:pt x="979873" y="550716"/>
                  </a:lnTo>
                  <a:lnTo>
                    <a:pt x="1044623" y="563921"/>
                  </a:lnTo>
                  <a:lnTo>
                    <a:pt x="1044566" y="564657"/>
                  </a:lnTo>
                  <a:lnTo>
                    <a:pt x="978552" y="567691"/>
                  </a:lnTo>
                  <a:lnTo>
                    <a:pt x="916335" y="571623"/>
                  </a:lnTo>
                  <a:lnTo>
                    <a:pt x="860468" y="576697"/>
                  </a:lnTo>
                  <a:lnTo>
                    <a:pt x="810506" y="583291"/>
                  </a:lnTo>
                  <a:lnTo>
                    <a:pt x="766008" y="591785"/>
                  </a:lnTo>
                  <a:lnTo>
                    <a:pt x="726529" y="602557"/>
                  </a:lnTo>
                  <a:lnTo>
                    <a:pt x="660859" y="632453"/>
                  </a:lnTo>
                  <a:lnTo>
                    <a:pt x="609951" y="676014"/>
                  </a:lnTo>
                  <a:lnTo>
                    <a:pt x="570260" y="736271"/>
                  </a:lnTo>
                  <a:lnTo>
                    <a:pt x="553513" y="773610"/>
                  </a:lnTo>
                  <a:lnTo>
                    <a:pt x="538241" y="816260"/>
                  </a:lnTo>
                  <a:lnTo>
                    <a:pt x="524001" y="864601"/>
                  </a:lnTo>
                  <a:lnTo>
                    <a:pt x="510350" y="919012"/>
                  </a:lnTo>
                  <a:lnTo>
                    <a:pt x="496844" y="979873"/>
                  </a:lnTo>
                  <a:lnTo>
                    <a:pt x="483641" y="1044623"/>
                  </a:lnTo>
                  <a:close/>
                </a:path>
              </a:pathLst>
            </a:custGeom>
            <a:solidFill>
              <a:srgbClr val="F6CB73"/>
            </a:solidFill>
          </p:spPr>
          <p:txBody>
            <a:bodyPr wrap="square" lIns="0" tIns="0" rIns="0" bIns="0" rtlCol="0"/>
            <a:lstStyle/>
            <a:p>
              <a:endParaRPr/>
            </a:p>
          </p:txBody>
        </p:sp>
        <p:sp>
          <p:nvSpPr>
            <p:cNvPr id="7" name="object 7"/>
            <p:cNvSpPr/>
            <p:nvPr/>
          </p:nvSpPr>
          <p:spPr>
            <a:xfrm>
              <a:off x="0" y="4786502"/>
              <a:ext cx="1561465" cy="1821180"/>
            </a:xfrm>
            <a:custGeom>
              <a:avLst/>
              <a:gdLst/>
              <a:ahLst/>
              <a:cxnLst/>
              <a:rect l="l" t="t" r="r" b="b"/>
              <a:pathLst>
                <a:path w="1561465" h="1821179">
                  <a:moveTo>
                    <a:pt x="336145" y="606474"/>
                  </a:moveTo>
                  <a:lnTo>
                    <a:pt x="186917" y="623358"/>
                  </a:lnTo>
                  <a:lnTo>
                    <a:pt x="190820" y="571129"/>
                  </a:lnTo>
                  <a:lnTo>
                    <a:pt x="194573" y="521639"/>
                  </a:lnTo>
                  <a:lnTo>
                    <a:pt x="198028" y="473963"/>
                  </a:lnTo>
                  <a:lnTo>
                    <a:pt x="201034" y="427176"/>
                  </a:lnTo>
                  <a:lnTo>
                    <a:pt x="203674" y="378512"/>
                  </a:lnTo>
                  <a:lnTo>
                    <a:pt x="206037" y="329832"/>
                  </a:lnTo>
                  <a:lnTo>
                    <a:pt x="208332" y="281147"/>
                  </a:lnTo>
                  <a:lnTo>
                    <a:pt x="210765" y="232472"/>
                  </a:lnTo>
                  <a:lnTo>
                    <a:pt x="213546" y="183818"/>
                  </a:lnTo>
                  <a:lnTo>
                    <a:pt x="216011" y="145094"/>
                  </a:lnTo>
                  <a:lnTo>
                    <a:pt x="218985" y="106381"/>
                  </a:lnTo>
                  <a:lnTo>
                    <a:pt x="223059" y="67830"/>
                  </a:lnTo>
                  <a:lnTo>
                    <a:pt x="228825" y="29594"/>
                  </a:lnTo>
                  <a:lnTo>
                    <a:pt x="267879" y="0"/>
                  </a:lnTo>
                  <a:lnTo>
                    <a:pt x="286924" y="3825"/>
                  </a:lnTo>
                  <a:lnTo>
                    <a:pt x="320923" y="79148"/>
                  </a:lnTo>
                  <a:lnTo>
                    <a:pt x="330052" y="131012"/>
                  </a:lnTo>
                  <a:lnTo>
                    <a:pt x="336548" y="183021"/>
                  </a:lnTo>
                  <a:lnTo>
                    <a:pt x="340721" y="235158"/>
                  </a:lnTo>
                  <a:lnTo>
                    <a:pt x="342879" y="287408"/>
                  </a:lnTo>
                  <a:lnTo>
                    <a:pt x="343329" y="339755"/>
                  </a:lnTo>
                  <a:lnTo>
                    <a:pt x="342381" y="392185"/>
                  </a:lnTo>
                  <a:lnTo>
                    <a:pt x="340342" y="444683"/>
                  </a:lnTo>
                  <a:lnTo>
                    <a:pt x="337520" y="497231"/>
                  </a:lnTo>
                  <a:lnTo>
                    <a:pt x="334224" y="549816"/>
                  </a:lnTo>
                  <a:lnTo>
                    <a:pt x="334128" y="582768"/>
                  </a:lnTo>
                  <a:lnTo>
                    <a:pt x="335856" y="603080"/>
                  </a:lnTo>
                  <a:lnTo>
                    <a:pt x="336145" y="606474"/>
                  </a:lnTo>
                  <a:close/>
                </a:path>
                <a:path w="1561465" h="1821179">
                  <a:moveTo>
                    <a:pt x="651528" y="712499"/>
                  </a:moveTo>
                  <a:lnTo>
                    <a:pt x="346923" y="746962"/>
                  </a:lnTo>
                  <a:lnTo>
                    <a:pt x="476010" y="647471"/>
                  </a:lnTo>
                  <a:lnTo>
                    <a:pt x="517974" y="613439"/>
                  </a:lnTo>
                  <a:lnTo>
                    <a:pt x="558490" y="577890"/>
                  </a:lnTo>
                  <a:lnTo>
                    <a:pt x="594085" y="544515"/>
                  </a:lnTo>
                  <a:lnTo>
                    <a:pt x="629201" y="510621"/>
                  </a:lnTo>
                  <a:lnTo>
                    <a:pt x="663950" y="476330"/>
                  </a:lnTo>
                  <a:lnTo>
                    <a:pt x="836091" y="303117"/>
                  </a:lnTo>
                  <a:lnTo>
                    <a:pt x="874675" y="277319"/>
                  </a:lnTo>
                  <a:lnTo>
                    <a:pt x="916469" y="269571"/>
                  </a:lnTo>
                  <a:lnTo>
                    <a:pt x="956456" y="279581"/>
                  </a:lnTo>
                  <a:lnTo>
                    <a:pt x="989624" y="307061"/>
                  </a:lnTo>
                  <a:lnTo>
                    <a:pt x="998251" y="334082"/>
                  </a:lnTo>
                  <a:lnTo>
                    <a:pt x="993135" y="368872"/>
                  </a:lnTo>
                  <a:lnTo>
                    <a:pt x="976278" y="404407"/>
                  </a:lnTo>
                  <a:lnTo>
                    <a:pt x="949687" y="433661"/>
                  </a:lnTo>
                  <a:lnTo>
                    <a:pt x="829353" y="548108"/>
                  </a:lnTo>
                  <a:lnTo>
                    <a:pt x="651528" y="712499"/>
                  </a:lnTo>
                  <a:close/>
                </a:path>
                <a:path w="1561465" h="1821179">
                  <a:moveTo>
                    <a:pt x="600581" y="759224"/>
                  </a:moveTo>
                  <a:lnTo>
                    <a:pt x="154415" y="809705"/>
                  </a:lnTo>
                  <a:lnTo>
                    <a:pt x="0" y="660737"/>
                  </a:lnTo>
                  <a:lnTo>
                    <a:pt x="0" y="457614"/>
                  </a:lnTo>
                  <a:lnTo>
                    <a:pt x="25262" y="478655"/>
                  </a:lnTo>
                  <a:lnTo>
                    <a:pt x="97849" y="540139"/>
                  </a:lnTo>
                  <a:lnTo>
                    <a:pt x="118536" y="558447"/>
                  </a:lnTo>
                  <a:lnTo>
                    <a:pt x="139531" y="578134"/>
                  </a:lnTo>
                  <a:lnTo>
                    <a:pt x="161952" y="599629"/>
                  </a:lnTo>
                  <a:lnTo>
                    <a:pt x="186917" y="623358"/>
                  </a:lnTo>
                  <a:lnTo>
                    <a:pt x="336145" y="606474"/>
                  </a:lnTo>
                  <a:lnTo>
                    <a:pt x="336947" y="615908"/>
                  </a:lnTo>
                  <a:lnTo>
                    <a:pt x="339102" y="633879"/>
                  </a:lnTo>
                  <a:lnTo>
                    <a:pt x="344329" y="682345"/>
                  </a:lnTo>
                  <a:lnTo>
                    <a:pt x="346288" y="728230"/>
                  </a:lnTo>
                  <a:lnTo>
                    <a:pt x="346884" y="745816"/>
                  </a:lnTo>
                  <a:lnTo>
                    <a:pt x="346923" y="746962"/>
                  </a:lnTo>
                  <a:lnTo>
                    <a:pt x="651528" y="712499"/>
                  </a:lnTo>
                  <a:lnTo>
                    <a:pt x="600581" y="759224"/>
                  </a:lnTo>
                  <a:close/>
                </a:path>
                <a:path w="1561465" h="1821179">
                  <a:moveTo>
                    <a:pt x="0" y="1248816"/>
                  </a:moveTo>
                  <a:lnTo>
                    <a:pt x="0" y="1050850"/>
                  </a:lnTo>
                  <a:lnTo>
                    <a:pt x="88880" y="975046"/>
                  </a:lnTo>
                  <a:lnTo>
                    <a:pt x="0" y="971027"/>
                  </a:lnTo>
                  <a:lnTo>
                    <a:pt x="0" y="819613"/>
                  </a:lnTo>
                  <a:lnTo>
                    <a:pt x="0" y="818961"/>
                  </a:lnTo>
                  <a:lnTo>
                    <a:pt x="6666" y="818859"/>
                  </a:lnTo>
                  <a:lnTo>
                    <a:pt x="56513" y="816234"/>
                  </a:lnTo>
                  <a:lnTo>
                    <a:pt x="154415" y="809705"/>
                  </a:lnTo>
                  <a:lnTo>
                    <a:pt x="600581" y="759224"/>
                  </a:lnTo>
                  <a:lnTo>
                    <a:pt x="546450" y="809092"/>
                  </a:lnTo>
                  <a:lnTo>
                    <a:pt x="762253" y="814317"/>
                  </a:lnTo>
                  <a:lnTo>
                    <a:pt x="814785" y="816347"/>
                  </a:lnTo>
                  <a:lnTo>
                    <a:pt x="867081" y="819207"/>
                  </a:lnTo>
                  <a:lnTo>
                    <a:pt x="1023657" y="830717"/>
                  </a:lnTo>
                  <a:lnTo>
                    <a:pt x="1284244" y="854813"/>
                  </a:lnTo>
                  <a:lnTo>
                    <a:pt x="1338763" y="860997"/>
                  </a:lnTo>
                  <a:lnTo>
                    <a:pt x="1393074" y="868555"/>
                  </a:lnTo>
                  <a:lnTo>
                    <a:pt x="1407589" y="870952"/>
                  </a:lnTo>
                  <a:lnTo>
                    <a:pt x="341277" y="991597"/>
                  </a:lnTo>
                  <a:lnTo>
                    <a:pt x="340335" y="1046061"/>
                  </a:lnTo>
                  <a:lnTo>
                    <a:pt x="339310" y="1099636"/>
                  </a:lnTo>
                  <a:lnTo>
                    <a:pt x="160666" y="1119848"/>
                  </a:lnTo>
                  <a:lnTo>
                    <a:pt x="42988" y="1214772"/>
                  </a:lnTo>
                  <a:lnTo>
                    <a:pt x="3520" y="1246095"/>
                  </a:lnTo>
                  <a:lnTo>
                    <a:pt x="0" y="1248816"/>
                  </a:lnTo>
                  <a:close/>
                </a:path>
                <a:path w="1561465" h="1821179">
                  <a:moveTo>
                    <a:pt x="1036845" y="1536270"/>
                  </a:moveTo>
                  <a:lnTo>
                    <a:pt x="1002452" y="1538286"/>
                  </a:lnTo>
                  <a:lnTo>
                    <a:pt x="974623" y="1530229"/>
                  </a:lnTo>
                  <a:lnTo>
                    <a:pt x="949725" y="1513158"/>
                  </a:lnTo>
                  <a:lnTo>
                    <a:pt x="890014" y="1454629"/>
                  </a:lnTo>
                  <a:lnTo>
                    <a:pt x="853696" y="1423007"/>
                  </a:lnTo>
                  <a:lnTo>
                    <a:pt x="816158" y="1393026"/>
                  </a:lnTo>
                  <a:lnTo>
                    <a:pt x="777551" y="1363779"/>
                  </a:lnTo>
                  <a:lnTo>
                    <a:pt x="738632" y="1334840"/>
                  </a:lnTo>
                  <a:lnTo>
                    <a:pt x="699935" y="1305609"/>
                  </a:lnTo>
                  <a:lnTo>
                    <a:pt x="662051" y="1275530"/>
                  </a:lnTo>
                  <a:lnTo>
                    <a:pt x="624403" y="1244022"/>
                  </a:lnTo>
                  <a:lnTo>
                    <a:pt x="587174" y="1212003"/>
                  </a:lnTo>
                  <a:lnTo>
                    <a:pt x="550245" y="1179620"/>
                  </a:lnTo>
                  <a:lnTo>
                    <a:pt x="481885" y="1118876"/>
                  </a:lnTo>
                  <a:lnTo>
                    <a:pt x="440053" y="1081763"/>
                  </a:lnTo>
                  <a:lnTo>
                    <a:pt x="416682" y="1060836"/>
                  </a:lnTo>
                  <a:lnTo>
                    <a:pt x="341277" y="991597"/>
                  </a:lnTo>
                  <a:lnTo>
                    <a:pt x="1407589" y="870952"/>
                  </a:lnTo>
                  <a:lnTo>
                    <a:pt x="1447176" y="877488"/>
                  </a:lnTo>
                  <a:lnTo>
                    <a:pt x="1460890" y="880111"/>
                  </a:lnTo>
                  <a:lnTo>
                    <a:pt x="592597" y="978352"/>
                  </a:lnTo>
                  <a:lnTo>
                    <a:pt x="627667" y="1008264"/>
                  </a:lnTo>
                  <a:lnTo>
                    <a:pt x="641806" y="1020132"/>
                  </a:lnTo>
                  <a:lnTo>
                    <a:pt x="655253" y="1030747"/>
                  </a:lnTo>
                  <a:lnTo>
                    <a:pt x="694031" y="1059502"/>
                  </a:lnTo>
                  <a:lnTo>
                    <a:pt x="772416" y="1116836"/>
                  </a:lnTo>
                  <a:lnTo>
                    <a:pt x="810924" y="1146165"/>
                  </a:lnTo>
                  <a:lnTo>
                    <a:pt x="848482" y="1176610"/>
                  </a:lnTo>
                  <a:lnTo>
                    <a:pt x="882974" y="1207954"/>
                  </a:lnTo>
                  <a:lnTo>
                    <a:pt x="915877" y="1241181"/>
                  </a:lnTo>
                  <a:lnTo>
                    <a:pt x="948121" y="1275198"/>
                  </a:lnTo>
                  <a:lnTo>
                    <a:pt x="980638" y="1308915"/>
                  </a:lnTo>
                  <a:lnTo>
                    <a:pt x="987410" y="1315188"/>
                  </a:lnTo>
                  <a:lnTo>
                    <a:pt x="994459" y="1321115"/>
                  </a:lnTo>
                  <a:lnTo>
                    <a:pt x="1001787" y="1326694"/>
                  </a:lnTo>
                  <a:lnTo>
                    <a:pt x="1009392" y="1331925"/>
                  </a:lnTo>
                  <a:lnTo>
                    <a:pt x="1048697" y="1365533"/>
                  </a:lnTo>
                  <a:lnTo>
                    <a:pt x="1071257" y="1403156"/>
                  </a:lnTo>
                  <a:lnTo>
                    <a:pt x="1077960" y="1447694"/>
                  </a:lnTo>
                  <a:lnTo>
                    <a:pt x="1069725" y="1501852"/>
                  </a:lnTo>
                  <a:lnTo>
                    <a:pt x="1069695" y="1502050"/>
                  </a:lnTo>
                  <a:lnTo>
                    <a:pt x="1036845" y="1536270"/>
                  </a:lnTo>
                  <a:close/>
                </a:path>
                <a:path w="1561465" h="1821179">
                  <a:moveTo>
                    <a:pt x="1488595" y="1042664"/>
                  </a:moveTo>
                  <a:lnTo>
                    <a:pt x="1469911" y="1043762"/>
                  </a:lnTo>
                  <a:lnTo>
                    <a:pt x="1451247" y="1043879"/>
                  </a:lnTo>
                  <a:lnTo>
                    <a:pt x="1432602" y="1043013"/>
                  </a:lnTo>
                  <a:lnTo>
                    <a:pt x="1413977" y="1041165"/>
                  </a:lnTo>
                  <a:lnTo>
                    <a:pt x="1368046" y="1038383"/>
                  </a:lnTo>
                  <a:lnTo>
                    <a:pt x="1320456" y="1034430"/>
                  </a:lnTo>
                  <a:lnTo>
                    <a:pt x="1271866" y="1029496"/>
                  </a:lnTo>
                  <a:lnTo>
                    <a:pt x="1222937" y="1023773"/>
                  </a:lnTo>
                  <a:lnTo>
                    <a:pt x="1174328" y="1017450"/>
                  </a:lnTo>
                  <a:lnTo>
                    <a:pt x="1126062" y="1010622"/>
                  </a:lnTo>
                  <a:lnTo>
                    <a:pt x="1075992" y="1003056"/>
                  </a:lnTo>
                  <a:lnTo>
                    <a:pt x="985401" y="988097"/>
                  </a:lnTo>
                  <a:lnTo>
                    <a:pt x="914472" y="975420"/>
                  </a:lnTo>
                  <a:lnTo>
                    <a:pt x="850053" y="963068"/>
                  </a:lnTo>
                  <a:lnTo>
                    <a:pt x="807128" y="963638"/>
                  </a:lnTo>
                  <a:lnTo>
                    <a:pt x="764092" y="967291"/>
                  </a:lnTo>
                  <a:lnTo>
                    <a:pt x="720871" y="972181"/>
                  </a:lnTo>
                  <a:lnTo>
                    <a:pt x="677875" y="976414"/>
                  </a:lnTo>
                  <a:lnTo>
                    <a:pt x="660292" y="977354"/>
                  </a:lnTo>
                  <a:lnTo>
                    <a:pt x="592597" y="978352"/>
                  </a:lnTo>
                  <a:lnTo>
                    <a:pt x="1460890" y="880111"/>
                  </a:lnTo>
                  <a:lnTo>
                    <a:pt x="1501069" y="887796"/>
                  </a:lnTo>
                  <a:lnTo>
                    <a:pt x="1549179" y="916480"/>
                  </a:lnTo>
                  <a:lnTo>
                    <a:pt x="1561414" y="970346"/>
                  </a:lnTo>
                  <a:lnTo>
                    <a:pt x="1561434" y="971127"/>
                  </a:lnTo>
                  <a:lnTo>
                    <a:pt x="1555943" y="997221"/>
                  </a:lnTo>
                  <a:lnTo>
                    <a:pt x="1545192" y="1018791"/>
                  </a:lnTo>
                  <a:lnTo>
                    <a:pt x="1524353" y="1034413"/>
                  </a:lnTo>
                  <a:lnTo>
                    <a:pt x="1488595" y="1042664"/>
                  </a:lnTo>
                  <a:close/>
                </a:path>
                <a:path w="1561465" h="1821179">
                  <a:moveTo>
                    <a:pt x="245990" y="1819000"/>
                  </a:moveTo>
                  <a:lnTo>
                    <a:pt x="186609" y="1802832"/>
                  </a:lnTo>
                  <a:lnTo>
                    <a:pt x="167419" y="1758553"/>
                  </a:lnTo>
                  <a:lnTo>
                    <a:pt x="162856" y="1705034"/>
                  </a:lnTo>
                  <a:lnTo>
                    <a:pt x="161809" y="1654163"/>
                  </a:lnTo>
                  <a:lnTo>
                    <a:pt x="160923" y="1603290"/>
                  </a:lnTo>
                  <a:lnTo>
                    <a:pt x="160199" y="1552413"/>
                  </a:lnTo>
                  <a:lnTo>
                    <a:pt x="159635" y="1501534"/>
                  </a:lnTo>
                  <a:lnTo>
                    <a:pt x="159232" y="1450652"/>
                  </a:lnTo>
                  <a:lnTo>
                    <a:pt x="158993" y="1400421"/>
                  </a:lnTo>
                  <a:lnTo>
                    <a:pt x="158908" y="1348879"/>
                  </a:lnTo>
                  <a:lnTo>
                    <a:pt x="158988" y="1297989"/>
                  </a:lnTo>
                  <a:lnTo>
                    <a:pt x="159228" y="1247095"/>
                  </a:lnTo>
                  <a:lnTo>
                    <a:pt x="160905" y="1217135"/>
                  </a:lnTo>
                  <a:lnTo>
                    <a:pt x="164797" y="1187184"/>
                  </a:lnTo>
                  <a:lnTo>
                    <a:pt x="169640" y="1157241"/>
                  </a:lnTo>
                  <a:lnTo>
                    <a:pt x="174169" y="1127302"/>
                  </a:lnTo>
                  <a:lnTo>
                    <a:pt x="160666" y="1119848"/>
                  </a:lnTo>
                  <a:lnTo>
                    <a:pt x="339310" y="1099636"/>
                  </a:lnTo>
                  <a:lnTo>
                    <a:pt x="338276" y="1154180"/>
                  </a:lnTo>
                  <a:lnTo>
                    <a:pt x="337491" y="1203157"/>
                  </a:lnTo>
                  <a:lnTo>
                    <a:pt x="336952" y="1254230"/>
                  </a:lnTo>
                  <a:lnTo>
                    <a:pt x="336825" y="1305059"/>
                  </a:lnTo>
                  <a:lnTo>
                    <a:pt x="338098" y="1359107"/>
                  </a:lnTo>
                  <a:lnTo>
                    <a:pt x="340574" y="1413219"/>
                  </a:lnTo>
                  <a:lnTo>
                    <a:pt x="342621" y="1467240"/>
                  </a:lnTo>
                  <a:lnTo>
                    <a:pt x="342605" y="1521014"/>
                  </a:lnTo>
                  <a:lnTo>
                    <a:pt x="338892" y="1574385"/>
                  </a:lnTo>
                  <a:lnTo>
                    <a:pt x="338454" y="1584589"/>
                  </a:lnTo>
                  <a:lnTo>
                    <a:pt x="338563" y="1594773"/>
                  </a:lnTo>
                  <a:lnTo>
                    <a:pt x="339220" y="1604936"/>
                  </a:lnTo>
                  <a:lnTo>
                    <a:pt x="340489" y="1615963"/>
                  </a:lnTo>
                  <a:lnTo>
                    <a:pt x="341192" y="1623329"/>
                  </a:lnTo>
                  <a:lnTo>
                    <a:pt x="341573" y="1630705"/>
                  </a:lnTo>
                  <a:lnTo>
                    <a:pt x="341631" y="1638090"/>
                  </a:lnTo>
                  <a:lnTo>
                    <a:pt x="341367" y="1645485"/>
                  </a:lnTo>
                  <a:lnTo>
                    <a:pt x="333912" y="1720627"/>
                  </a:lnTo>
                  <a:lnTo>
                    <a:pt x="321203" y="1757111"/>
                  </a:lnTo>
                  <a:lnTo>
                    <a:pt x="274540" y="1804428"/>
                  </a:lnTo>
                  <a:lnTo>
                    <a:pt x="245990" y="1819000"/>
                  </a:lnTo>
                  <a:close/>
                </a:path>
              </a:pathLst>
            </a:custGeom>
            <a:solidFill>
              <a:srgbClr val="F4DFA6"/>
            </a:solidFill>
          </p:spPr>
          <p:txBody>
            <a:bodyPr wrap="square" lIns="0" tIns="0" rIns="0" bIns="0" rtlCol="0"/>
            <a:lstStyle/>
            <a:p>
              <a:endParaRPr/>
            </a:p>
          </p:txBody>
        </p:sp>
      </p:grpSp>
      <p:sp>
        <p:nvSpPr>
          <p:cNvPr id="10" name="object 10"/>
          <p:cNvSpPr/>
          <p:nvPr/>
        </p:nvSpPr>
        <p:spPr>
          <a:xfrm>
            <a:off x="1327116" y="8239710"/>
            <a:ext cx="1047750" cy="1047750"/>
          </a:xfrm>
          <a:custGeom>
            <a:avLst/>
            <a:gdLst/>
            <a:ahLst/>
            <a:cxnLst/>
            <a:rect l="l" t="t" r="r" b="b"/>
            <a:pathLst>
              <a:path w="1047750" h="1047750">
                <a:moveTo>
                  <a:pt x="542268" y="1047195"/>
                </a:moveTo>
                <a:lnTo>
                  <a:pt x="541529" y="1047219"/>
                </a:lnTo>
                <a:lnTo>
                  <a:pt x="531303" y="982071"/>
                </a:lnTo>
                <a:lnTo>
                  <a:pt x="520598" y="920768"/>
                </a:lnTo>
                <a:lnTo>
                  <a:pt x="509459" y="865875"/>
                </a:lnTo>
                <a:lnTo>
                  <a:pt x="497462" y="816997"/>
                </a:lnTo>
                <a:lnTo>
                  <a:pt x="484185" y="773737"/>
                </a:lnTo>
                <a:lnTo>
                  <a:pt x="469204" y="735698"/>
                </a:lnTo>
                <a:lnTo>
                  <a:pt x="432442" y="673700"/>
                </a:lnTo>
                <a:lnTo>
                  <a:pt x="383794" y="627832"/>
                </a:lnTo>
                <a:lnTo>
                  <a:pt x="319879" y="594921"/>
                </a:lnTo>
                <a:lnTo>
                  <a:pt x="281139" y="582335"/>
                </a:lnTo>
                <a:lnTo>
                  <a:pt x="237314" y="571798"/>
                </a:lnTo>
                <a:lnTo>
                  <a:pt x="187981" y="562916"/>
                </a:lnTo>
                <a:lnTo>
                  <a:pt x="132717" y="555291"/>
                </a:lnTo>
                <a:lnTo>
                  <a:pt x="71100" y="548528"/>
                </a:lnTo>
                <a:lnTo>
                  <a:pt x="0" y="541994"/>
                </a:lnTo>
                <a:lnTo>
                  <a:pt x="68246" y="531280"/>
                </a:lnTo>
                <a:lnTo>
                  <a:pt x="129657" y="520553"/>
                </a:lnTo>
                <a:lnTo>
                  <a:pt x="184632" y="509387"/>
                </a:lnTo>
                <a:lnTo>
                  <a:pt x="233570" y="497358"/>
                </a:lnTo>
                <a:lnTo>
                  <a:pt x="276870" y="484039"/>
                </a:lnTo>
                <a:lnTo>
                  <a:pt x="314931" y="469006"/>
                </a:lnTo>
                <a:lnTo>
                  <a:pt x="376929" y="432093"/>
                </a:lnTo>
                <a:lnTo>
                  <a:pt x="422757" y="383217"/>
                </a:lnTo>
                <a:lnTo>
                  <a:pt x="455606" y="318972"/>
                </a:lnTo>
                <a:lnTo>
                  <a:pt x="468160" y="280024"/>
                </a:lnTo>
                <a:lnTo>
                  <a:pt x="478666" y="235957"/>
                </a:lnTo>
                <a:lnTo>
                  <a:pt x="487523" y="186347"/>
                </a:lnTo>
                <a:lnTo>
                  <a:pt x="495130" y="130767"/>
                </a:lnTo>
                <a:lnTo>
                  <a:pt x="501885" y="68793"/>
                </a:lnTo>
                <a:lnTo>
                  <a:pt x="508187" y="0"/>
                </a:lnTo>
                <a:lnTo>
                  <a:pt x="518901" y="68246"/>
                </a:lnTo>
                <a:lnTo>
                  <a:pt x="529628" y="129657"/>
                </a:lnTo>
                <a:lnTo>
                  <a:pt x="540793" y="184632"/>
                </a:lnTo>
                <a:lnTo>
                  <a:pt x="552823" y="233570"/>
                </a:lnTo>
                <a:lnTo>
                  <a:pt x="566141" y="276870"/>
                </a:lnTo>
                <a:lnTo>
                  <a:pt x="581175" y="314930"/>
                </a:lnTo>
                <a:lnTo>
                  <a:pt x="618087" y="376929"/>
                </a:lnTo>
                <a:lnTo>
                  <a:pt x="666964" y="422756"/>
                </a:lnTo>
                <a:lnTo>
                  <a:pt x="731208" y="455605"/>
                </a:lnTo>
                <a:lnTo>
                  <a:pt x="770157" y="468159"/>
                </a:lnTo>
                <a:lnTo>
                  <a:pt x="814224" y="478665"/>
                </a:lnTo>
                <a:lnTo>
                  <a:pt x="863834" y="487522"/>
                </a:lnTo>
                <a:lnTo>
                  <a:pt x="919414" y="495129"/>
                </a:lnTo>
                <a:lnTo>
                  <a:pt x="981388" y="501884"/>
                </a:lnTo>
                <a:lnTo>
                  <a:pt x="1047195" y="507913"/>
                </a:lnTo>
                <a:lnTo>
                  <a:pt x="1047219" y="508652"/>
                </a:lnTo>
                <a:lnTo>
                  <a:pt x="981936" y="518901"/>
                </a:lnTo>
                <a:lnTo>
                  <a:pt x="920524" y="529628"/>
                </a:lnTo>
                <a:lnTo>
                  <a:pt x="865549" y="540793"/>
                </a:lnTo>
                <a:lnTo>
                  <a:pt x="816611" y="552823"/>
                </a:lnTo>
                <a:lnTo>
                  <a:pt x="773311" y="566141"/>
                </a:lnTo>
                <a:lnTo>
                  <a:pt x="735251" y="581175"/>
                </a:lnTo>
                <a:lnTo>
                  <a:pt x="673252" y="618087"/>
                </a:lnTo>
                <a:lnTo>
                  <a:pt x="627424" y="666964"/>
                </a:lnTo>
                <a:lnTo>
                  <a:pt x="594576" y="731208"/>
                </a:lnTo>
                <a:lnTo>
                  <a:pt x="582021" y="770157"/>
                </a:lnTo>
                <a:lnTo>
                  <a:pt x="571515" y="814224"/>
                </a:lnTo>
                <a:lnTo>
                  <a:pt x="562658" y="863834"/>
                </a:lnTo>
                <a:lnTo>
                  <a:pt x="555052" y="919414"/>
                </a:lnTo>
                <a:lnTo>
                  <a:pt x="548297" y="981388"/>
                </a:lnTo>
                <a:lnTo>
                  <a:pt x="542268" y="1047195"/>
                </a:lnTo>
                <a:close/>
              </a:path>
            </a:pathLst>
          </a:custGeom>
          <a:solidFill>
            <a:srgbClr val="F6CB73"/>
          </a:solidFill>
        </p:spPr>
        <p:txBody>
          <a:bodyPr wrap="square" lIns="0" tIns="0" rIns="0" bIns="0" rtlCol="0"/>
          <a:lstStyle/>
          <a:p>
            <a:endParaRPr/>
          </a:p>
        </p:txBody>
      </p:sp>
      <p:sp>
        <p:nvSpPr>
          <p:cNvPr id="11" name="object 11"/>
          <p:cNvSpPr/>
          <p:nvPr/>
        </p:nvSpPr>
        <p:spPr>
          <a:xfrm>
            <a:off x="15721111" y="293575"/>
            <a:ext cx="2472055" cy="1876425"/>
          </a:xfrm>
          <a:custGeom>
            <a:avLst/>
            <a:gdLst/>
            <a:ahLst/>
            <a:cxnLst/>
            <a:rect l="l" t="t" r="r" b="b"/>
            <a:pathLst>
              <a:path w="2472055" h="1876425">
                <a:moveTo>
                  <a:pt x="1116162" y="1874669"/>
                </a:moveTo>
                <a:lnTo>
                  <a:pt x="1054964" y="1858005"/>
                </a:lnTo>
                <a:lnTo>
                  <a:pt x="1035186" y="1812371"/>
                </a:lnTo>
                <a:lnTo>
                  <a:pt x="1030483" y="1757215"/>
                </a:lnTo>
                <a:lnTo>
                  <a:pt x="1029405" y="1704787"/>
                </a:lnTo>
                <a:lnTo>
                  <a:pt x="1028492" y="1652357"/>
                </a:lnTo>
                <a:lnTo>
                  <a:pt x="1027745" y="1599924"/>
                </a:lnTo>
                <a:lnTo>
                  <a:pt x="1027164" y="1547487"/>
                </a:lnTo>
                <a:lnTo>
                  <a:pt x="1026748" y="1495048"/>
                </a:lnTo>
                <a:lnTo>
                  <a:pt x="1026499" y="1442606"/>
                </a:lnTo>
                <a:lnTo>
                  <a:pt x="1026415" y="1390160"/>
                </a:lnTo>
                <a:lnTo>
                  <a:pt x="1026497" y="1337712"/>
                </a:lnTo>
                <a:lnTo>
                  <a:pt x="1026745" y="1285261"/>
                </a:lnTo>
                <a:lnTo>
                  <a:pt x="1028473" y="1254384"/>
                </a:lnTo>
                <a:lnTo>
                  <a:pt x="1032484" y="1223517"/>
                </a:lnTo>
                <a:lnTo>
                  <a:pt x="1037475" y="1192657"/>
                </a:lnTo>
                <a:lnTo>
                  <a:pt x="1042142" y="1161801"/>
                </a:lnTo>
                <a:lnTo>
                  <a:pt x="1028227" y="1154120"/>
                </a:lnTo>
                <a:lnTo>
                  <a:pt x="987761" y="1186677"/>
                </a:lnTo>
                <a:lnTo>
                  <a:pt x="947389" y="1219358"/>
                </a:lnTo>
                <a:lnTo>
                  <a:pt x="906947" y="1251949"/>
                </a:lnTo>
                <a:lnTo>
                  <a:pt x="866271" y="1284230"/>
                </a:lnTo>
                <a:lnTo>
                  <a:pt x="825195" y="1315986"/>
                </a:lnTo>
                <a:lnTo>
                  <a:pt x="709937" y="1403646"/>
                </a:lnTo>
                <a:lnTo>
                  <a:pt x="671439" y="1432766"/>
                </a:lnTo>
                <a:lnTo>
                  <a:pt x="632852" y="1461763"/>
                </a:lnTo>
                <a:lnTo>
                  <a:pt x="594146" y="1490592"/>
                </a:lnTo>
                <a:lnTo>
                  <a:pt x="555292" y="1519208"/>
                </a:lnTo>
                <a:lnTo>
                  <a:pt x="516259" y="1547569"/>
                </a:lnTo>
                <a:lnTo>
                  <a:pt x="477017" y="1575630"/>
                </a:lnTo>
                <a:lnTo>
                  <a:pt x="437538" y="1603347"/>
                </a:lnTo>
                <a:lnTo>
                  <a:pt x="386567" y="1638314"/>
                </a:lnTo>
                <a:lnTo>
                  <a:pt x="347693" y="1646127"/>
                </a:lnTo>
                <a:lnTo>
                  <a:pt x="322908" y="1640649"/>
                </a:lnTo>
                <a:lnTo>
                  <a:pt x="314203" y="1635742"/>
                </a:lnTo>
                <a:lnTo>
                  <a:pt x="300637" y="1613883"/>
                </a:lnTo>
                <a:lnTo>
                  <a:pt x="307932" y="1597745"/>
                </a:lnTo>
                <a:lnTo>
                  <a:pt x="314862" y="1581209"/>
                </a:lnTo>
                <a:lnTo>
                  <a:pt x="368547" y="1520740"/>
                </a:lnTo>
                <a:lnTo>
                  <a:pt x="404127" y="1488717"/>
                </a:lnTo>
                <a:lnTo>
                  <a:pt x="439855" y="1456857"/>
                </a:lnTo>
                <a:lnTo>
                  <a:pt x="475692" y="1425115"/>
                </a:lnTo>
                <a:lnTo>
                  <a:pt x="583455" y="1330169"/>
                </a:lnTo>
                <a:lnTo>
                  <a:pt x="654620" y="1267151"/>
                </a:lnTo>
                <a:lnTo>
                  <a:pt x="760356" y="1173046"/>
                </a:lnTo>
                <a:lnTo>
                  <a:pt x="795649" y="1141733"/>
                </a:lnTo>
                <a:lnTo>
                  <a:pt x="831013" y="1110500"/>
                </a:lnTo>
                <a:lnTo>
                  <a:pt x="889084" y="1060374"/>
                </a:lnTo>
                <a:lnTo>
                  <a:pt x="954244" y="1004886"/>
                </a:lnTo>
                <a:lnTo>
                  <a:pt x="896185" y="1002190"/>
                </a:lnTo>
                <a:lnTo>
                  <a:pt x="840533" y="999792"/>
                </a:lnTo>
                <a:lnTo>
                  <a:pt x="786709" y="997335"/>
                </a:lnTo>
                <a:lnTo>
                  <a:pt x="734134" y="994463"/>
                </a:lnTo>
                <a:lnTo>
                  <a:pt x="682231" y="990819"/>
                </a:lnTo>
                <a:lnTo>
                  <a:pt x="628881" y="986322"/>
                </a:lnTo>
                <a:lnTo>
                  <a:pt x="575561" y="981460"/>
                </a:lnTo>
                <a:lnTo>
                  <a:pt x="522261" y="976352"/>
                </a:lnTo>
                <a:lnTo>
                  <a:pt x="415681" y="965874"/>
                </a:lnTo>
                <a:lnTo>
                  <a:pt x="362381" y="960742"/>
                </a:lnTo>
                <a:lnTo>
                  <a:pt x="309062" y="955841"/>
                </a:lnTo>
                <a:lnTo>
                  <a:pt x="280879" y="954513"/>
                </a:lnTo>
                <a:lnTo>
                  <a:pt x="252569" y="954382"/>
                </a:lnTo>
                <a:lnTo>
                  <a:pt x="224370" y="953743"/>
                </a:lnTo>
                <a:lnTo>
                  <a:pt x="196522" y="950890"/>
                </a:lnTo>
                <a:lnTo>
                  <a:pt x="160443" y="943823"/>
                </a:lnTo>
                <a:lnTo>
                  <a:pt x="124634" y="935116"/>
                </a:lnTo>
                <a:lnTo>
                  <a:pt x="88953" y="925646"/>
                </a:lnTo>
                <a:lnTo>
                  <a:pt x="53257" y="916293"/>
                </a:lnTo>
                <a:lnTo>
                  <a:pt x="46000" y="913737"/>
                </a:lnTo>
                <a:lnTo>
                  <a:pt x="38735" y="910602"/>
                </a:lnTo>
                <a:lnTo>
                  <a:pt x="31700" y="908267"/>
                </a:lnTo>
                <a:lnTo>
                  <a:pt x="25131" y="908108"/>
                </a:lnTo>
                <a:lnTo>
                  <a:pt x="0" y="870713"/>
                </a:lnTo>
                <a:lnTo>
                  <a:pt x="3209" y="845501"/>
                </a:lnTo>
                <a:lnTo>
                  <a:pt x="17669" y="831262"/>
                </a:lnTo>
                <a:lnTo>
                  <a:pt x="26287" y="826785"/>
                </a:lnTo>
                <a:lnTo>
                  <a:pt x="130116" y="827270"/>
                </a:lnTo>
                <a:lnTo>
                  <a:pt x="233945" y="828020"/>
                </a:lnTo>
                <a:lnTo>
                  <a:pt x="337770" y="829093"/>
                </a:lnTo>
                <a:lnTo>
                  <a:pt x="389680" y="829771"/>
                </a:lnTo>
                <a:lnTo>
                  <a:pt x="441589" y="830552"/>
                </a:lnTo>
                <a:lnTo>
                  <a:pt x="493495" y="831445"/>
                </a:lnTo>
                <a:lnTo>
                  <a:pt x="545398" y="832458"/>
                </a:lnTo>
                <a:lnTo>
                  <a:pt x="599915" y="834370"/>
                </a:lnTo>
                <a:lnTo>
                  <a:pt x="654411" y="837319"/>
                </a:lnTo>
                <a:lnTo>
                  <a:pt x="708898" y="840537"/>
                </a:lnTo>
                <a:lnTo>
                  <a:pt x="763388" y="843257"/>
                </a:lnTo>
                <a:lnTo>
                  <a:pt x="817895" y="844710"/>
                </a:lnTo>
                <a:lnTo>
                  <a:pt x="869514" y="843919"/>
                </a:lnTo>
                <a:lnTo>
                  <a:pt x="920886" y="841214"/>
                </a:lnTo>
                <a:lnTo>
                  <a:pt x="971736" y="837701"/>
                </a:lnTo>
                <a:lnTo>
                  <a:pt x="1021784" y="834485"/>
                </a:lnTo>
                <a:lnTo>
                  <a:pt x="981618" y="795628"/>
                </a:lnTo>
                <a:lnTo>
                  <a:pt x="903381" y="720318"/>
                </a:lnTo>
                <a:lnTo>
                  <a:pt x="865199" y="683446"/>
                </a:lnTo>
                <a:lnTo>
                  <a:pt x="827570" y="646819"/>
                </a:lnTo>
                <a:lnTo>
                  <a:pt x="790438" y="610227"/>
                </a:lnTo>
                <a:lnTo>
                  <a:pt x="753749" y="573462"/>
                </a:lnTo>
                <a:lnTo>
                  <a:pt x="720328" y="539608"/>
                </a:lnTo>
                <a:lnTo>
                  <a:pt x="687499" y="505182"/>
                </a:lnTo>
                <a:lnTo>
                  <a:pt x="656212" y="469514"/>
                </a:lnTo>
                <a:lnTo>
                  <a:pt x="627415" y="431931"/>
                </a:lnTo>
                <a:lnTo>
                  <a:pt x="602057" y="391763"/>
                </a:lnTo>
                <a:lnTo>
                  <a:pt x="581089" y="348339"/>
                </a:lnTo>
                <a:lnTo>
                  <a:pt x="565459" y="300987"/>
                </a:lnTo>
                <a:lnTo>
                  <a:pt x="565105" y="298189"/>
                </a:lnTo>
                <a:lnTo>
                  <a:pt x="565679" y="295377"/>
                </a:lnTo>
                <a:lnTo>
                  <a:pt x="574302" y="288995"/>
                </a:lnTo>
                <a:lnTo>
                  <a:pt x="625305" y="294777"/>
                </a:lnTo>
                <a:lnTo>
                  <a:pt x="668071" y="313461"/>
                </a:lnTo>
                <a:lnTo>
                  <a:pt x="705362" y="340418"/>
                </a:lnTo>
                <a:lnTo>
                  <a:pt x="739940" y="371018"/>
                </a:lnTo>
                <a:lnTo>
                  <a:pt x="774568" y="400633"/>
                </a:lnTo>
                <a:lnTo>
                  <a:pt x="813016" y="430987"/>
                </a:lnTo>
                <a:lnTo>
                  <a:pt x="851013" y="461932"/>
                </a:lnTo>
                <a:lnTo>
                  <a:pt x="888678" y="493303"/>
                </a:lnTo>
                <a:lnTo>
                  <a:pt x="926130" y="524937"/>
                </a:lnTo>
                <a:lnTo>
                  <a:pt x="963487" y="556669"/>
                </a:lnTo>
                <a:lnTo>
                  <a:pt x="1006445" y="595828"/>
                </a:lnTo>
                <a:lnTo>
                  <a:pt x="1029552" y="617980"/>
                </a:lnTo>
                <a:lnTo>
                  <a:pt x="1055281" y="642435"/>
                </a:lnTo>
                <a:lnTo>
                  <a:pt x="1063172" y="537604"/>
                </a:lnTo>
                <a:lnTo>
                  <a:pt x="1066732" y="488468"/>
                </a:lnTo>
                <a:lnTo>
                  <a:pt x="1069830" y="440249"/>
                </a:lnTo>
                <a:lnTo>
                  <a:pt x="1072551" y="390096"/>
                </a:lnTo>
                <a:lnTo>
                  <a:pt x="1077351" y="289752"/>
                </a:lnTo>
                <a:lnTo>
                  <a:pt x="1079859" y="239587"/>
                </a:lnTo>
                <a:lnTo>
                  <a:pt x="1082724" y="189444"/>
                </a:lnTo>
                <a:lnTo>
                  <a:pt x="1085265" y="149535"/>
                </a:lnTo>
                <a:lnTo>
                  <a:pt x="1088330" y="109636"/>
                </a:lnTo>
                <a:lnTo>
                  <a:pt x="1092529" y="69906"/>
                </a:lnTo>
                <a:lnTo>
                  <a:pt x="1098472" y="30499"/>
                </a:lnTo>
                <a:lnTo>
                  <a:pt x="1138721" y="0"/>
                </a:lnTo>
                <a:lnTo>
                  <a:pt x="1158348" y="3942"/>
                </a:lnTo>
                <a:lnTo>
                  <a:pt x="1192388" y="76718"/>
                </a:lnTo>
                <a:lnTo>
                  <a:pt x="1201297" y="125292"/>
                </a:lnTo>
                <a:lnTo>
                  <a:pt x="1207916" y="173990"/>
                </a:lnTo>
                <a:lnTo>
                  <a:pt x="1212485" y="222801"/>
                </a:lnTo>
                <a:lnTo>
                  <a:pt x="1215242" y="271713"/>
                </a:lnTo>
                <a:lnTo>
                  <a:pt x="1216426" y="320715"/>
                </a:lnTo>
                <a:lnTo>
                  <a:pt x="1216275" y="369793"/>
                </a:lnTo>
                <a:lnTo>
                  <a:pt x="1215027" y="418937"/>
                </a:lnTo>
                <a:lnTo>
                  <a:pt x="1212923" y="468135"/>
                </a:lnTo>
                <a:lnTo>
                  <a:pt x="1210199" y="517374"/>
                </a:lnTo>
                <a:lnTo>
                  <a:pt x="1207096" y="566643"/>
                </a:lnTo>
                <a:lnTo>
                  <a:pt x="1206998" y="600603"/>
                </a:lnTo>
                <a:lnTo>
                  <a:pt x="1209903" y="634758"/>
                </a:lnTo>
                <a:lnTo>
                  <a:pt x="1214008" y="669001"/>
                </a:lnTo>
                <a:lnTo>
                  <a:pt x="1217511" y="703227"/>
                </a:lnTo>
                <a:lnTo>
                  <a:pt x="1218404" y="717962"/>
                </a:lnTo>
                <a:lnTo>
                  <a:pt x="1219007" y="733477"/>
                </a:lnTo>
                <a:lnTo>
                  <a:pt x="1220184" y="769822"/>
                </a:lnTo>
                <a:lnTo>
                  <a:pt x="1257094" y="741105"/>
                </a:lnTo>
                <a:lnTo>
                  <a:pt x="1331214" y="684445"/>
                </a:lnTo>
                <a:lnTo>
                  <a:pt x="1367768" y="655727"/>
                </a:lnTo>
                <a:lnTo>
                  <a:pt x="1403548" y="626233"/>
                </a:lnTo>
                <a:lnTo>
                  <a:pt x="1438226" y="595576"/>
                </a:lnTo>
                <a:lnTo>
                  <a:pt x="1474910" y="561179"/>
                </a:lnTo>
                <a:lnTo>
                  <a:pt x="1511100" y="526248"/>
                </a:lnTo>
                <a:lnTo>
                  <a:pt x="1546913" y="490908"/>
                </a:lnTo>
                <a:lnTo>
                  <a:pt x="1582462" y="455282"/>
                </a:lnTo>
                <a:lnTo>
                  <a:pt x="1653229" y="383667"/>
                </a:lnTo>
                <a:lnTo>
                  <a:pt x="1688678" y="347926"/>
                </a:lnTo>
                <a:lnTo>
                  <a:pt x="1724323" y="312394"/>
                </a:lnTo>
                <a:lnTo>
                  <a:pt x="1764088" y="285806"/>
                </a:lnTo>
                <a:lnTo>
                  <a:pt x="1807160" y="277821"/>
                </a:lnTo>
                <a:lnTo>
                  <a:pt x="1848371" y="288138"/>
                </a:lnTo>
                <a:lnTo>
                  <a:pt x="1882554" y="316459"/>
                </a:lnTo>
                <a:lnTo>
                  <a:pt x="1891445" y="344306"/>
                </a:lnTo>
                <a:lnTo>
                  <a:pt x="1886172" y="380161"/>
                </a:lnTo>
                <a:lnTo>
                  <a:pt x="1868800" y="416783"/>
                </a:lnTo>
                <a:lnTo>
                  <a:pt x="1841395" y="446933"/>
                </a:lnTo>
                <a:lnTo>
                  <a:pt x="1755218" y="529173"/>
                </a:lnTo>
                <a:lnTo>
                  <a:pt x="1717378" y="564882"/>
                </a:lnTo>
                <a:lnTo>
                  <a:pt x="1679370" y="600413"/>
                </a:lnTo>
                <a:lnTo>
                  <a:pt x="1641227" y="635801"/>
                </a:lnTo>
                <a:lnTo>
                  <a:pt x="1564665" y="706289"/>
                </a:lnTo>
                <a:lnTo>
                  <a:pt x="1425817" y="833854"/>
                </a:lnTo>
                <a:lnTo>
                  <a:pt x="1474581" y="835125"/>
                </a:lnTo>
                <a:lnTo>
                  <a:pt x="1570122" y="837182"/>
                </a:lnTo>
                <a:lnTo>
                  <a:pt x="1617113" y="838320"/>
                </a:lnTo>
                <a:lnTo>
                  <a:pt x="1663728" y="839765"/>
                </a:lnTo>
                <a:lnTo>
                  <a:pt x="1710075" y="841692"/>
                </a:lnTo>
                <a:lnTo>
                  <a:pt x="1756261" y="844279"/>
                </a:lnTo>
                <a:lnTo>
                  <a:pt x="1810068" y="847917"/>
                </a:lnTo>
                <a:lnTo>
                  <a:pt x="1863858" y="851880"/>
                </a:lnTo>
                <a:lnTo>
                  <a:pt x="1917629" y="856140"/>
                </a:lnTo>
                <a:lnTo>
                  <a:pt x="1971381" y="860671"/>
                </a:lnTo>
                <a:lnTo>
                  <a:pt x="2025114" y="865447"/>
                </a:lnTo>
                <a:lnTo>
                  <a:pt x="2078827" y="870440"/>
                </a:lnTo>
                <a:lnTo>
                  <a:pt x="2132519" y="875625"/>
                </a:lnTo>
                <a:lnTo>
                  <a:pt x="2186190" y="880974"/>
                </a:lnTo>
                <a:lnTo>
                  <a:pt x="2242378" y="887347"/>
                </a:lnTo>
                <a:lnTo>
                  <a:pt x="2298351" y="895137"/>
                </a:lnTo>
                <a:lnTo>
                  <a:pt x="2354109" y="904343"/>
                </a:lnTo>
                <a:lnTo>
                  <a:pt x="2409651" y="914966"/>
                </a:lnTo>
                <a:lnTo>
                  <a:pt x="2459234" y="944528"/>
                </a:lnTo>
                <a:lnTo>
                  <a:pt x="2471864" y="1000847"/>
                </a:lnTo>
                <a:lnTo>
                  <a:pt x="2466204" y="1027740"/>
                </a:lnTo>
                <a:lnTo>
                  <a:pt x="2433647" y="1066071"/>
                </a:lnTo>
                <a:lnTo>
                  <a:pt x="2377539" y="1075706"/>
                </a:lnTo>
                <a:lnTo>
                  <a:pt x="2358304" y="1075826"/>
                </a:lnTo>
                <a:lnTo>
                  <a:pt x="2339089" y="1074933"/>
                </a:lnTo>
                <a:lnTo>
                  <a:pt x="2319894" y="1073029"/>
                </a:lnTo>
                <a:lnTo>
                  <a:pt x="2272558" y="1070162"/>
                </a:lnTo>
                <a:lnTo>
                  <a:pt x="2223511" y="1066088"/>
                </a:lnTo>
                <a:lnTo>
                  <a:pt x="2173434" y="1061003"/>
                </a:lnTo>
                <a:lnTo>
                  <a:pt x="2123007" y="1055104"/>
                </a:lnTo>
                <a:lnTo>
                  <a:pt x="2072910" y="1048588"/>
                </a:lnTo>
                <a:lnTo>
                  <a:pt x="2023824" y="1041650"/>
                </a:lnTo>
                <a:lnTo>
                  <a:pt x="1969113" y="1033336"/>
                </a:lnTo>
                <a:lnTo>
                  <a:pt x="1878201" y="1018337"/>
                </a:lnTo>
                <a:lnTo>
                  <a:pt x="1805102" y="1005272"/>
                </a:lnTo>
                <a:lnTo>
                  <a:pt x="1756408" y="996041"/>
                </a:lnTo>
                <a:lnTo>
                  <a:pt x="1738712" y="992542"/>
                </a:lnTo>
                <a:lnTo>
                  <a:pt x="1694473" y="993129"/>
                </a:lnTo>
                <a:lnTo>
                  <a:pt x="1650119" y="996894"/>
                </a:lnTo>
                <a:lnTo>
                  <a:pt x="1605701" y="1001922"/>
                </a:lnTo>
                <a:lnTo>
                  <a:pt x="1561265" y="1006296"/>
                </a:lnTo>
                <a:lnTo>
                  <a:pt x="1543144" y="1007265"/>
                </a:lnTo>
                <a:lnTo>
                  <a:pt x="1523453" y="1007676"/>
                </a:lnTo>
                <a:lnTo>
                  <a:pt x="1500696" y="1007896"/>
                </a:lnTo>
                <a:lnTo>
                  <a:pt x="1473377" y="1008293"/>
                </a:lnTo>
                <a:lnTo>
                  <a:pt x="1493020" y="1024976"/>
                </a:lnTo>
                <a:lnTo>
                  <a:pt x="1509520" y="1039121"/>
                </a:lnTo>
                <a:lnTo>
                  <a:pt x="1524091" y="1051352"/>
                </a:lnTo>
                <a:lnTo>
                  <a:pt x="1537950" y="1062292"/>
                </a:lnTo>
                <a:lnTo>
                  <a:pt x="1578063" y="1092037"/>
                </a:lnTo>
                <a:lnTo>
                  <a:pt x="1618452" y="1121447"/>
                </a:lnTo>
                <a:lnTo>
                  <a:pt x="1658699" y="1151016"/>
                </a:lnTo>
                <a:lnTo>
                  <a:pt x="1698385" y="1181242"/>
                </a:lnTo>
                <a:lnTo>
                  <a:pt x="1737092" y="1212619"/>
                </a:lnTo>
                <a:lnTo>
                  <a:pt x="1772640" y="1244923"/>
                </a:lnTo>
                <a:lnTo>
                  <a:pt x="1806550" y="1279166"/>
                </a:lnTo>
                <a:lnTo>
                  <a:pt x="1839781" y="1314224"/>
                </a:lnTo>
                <a:lnTo>
                  <a:pt x="1873293" y="1348973"/>
                </a:lnTo>
                <a:lnTo>
                  <a:pt x="1880272" y="1355438"/>
                </a:lnTo>
                <a:lnTo>
                  <a:pt x="1887537" y="1361546"/>
                </a:lnTo>
                <a:lnTo>
                  <a:pt x="1895089" y="1367296"/>
                </a:lnTo>
                <a:lnTo>
                  <a:pt x="1902927" y="1372688"/>
                </a:lnTo>
                <a:lnTo>
                  <a:pt x="1943435" y="1407324"/>
                </a:lnTo>
                <a:lnTo>
                  <a:pt x="1966685" y="1446098"/>
                </a:lnTo>
                <a:lnTo>
                  <a:pt x="1973594" y="1491999"/>
                </a:lnTo>
                <a:lnTo>
                  <a:pt x="1965076" y="1548019"/>
                </a:lnTo>
                <a:lnTo>
                  <a:pt x="1931220" y="1583286"/>
                </a:lnTo>
                <a:lnTo>
                  <a:pt x="1895775" y="1585364"/>
                </a:lnTo>
                <a:lnTo>
                  <a:pt x="1867094" y="1577060"/>
                </a:lnTo>
                <a:lnTo>
                  <a:pt x="1841433" y="1559466"/>
                </a:lnTo>
                <a:lnTo>
                  <a:pt x="1779896" y="1499146"/>
                </a:lnTo>
                <a:lnTo>
                  <a:pt x="1742608" y="1466670"/>
                </a:lnTo>
                <a:lnTo>
                  <a:pt x="1703780" y="1435658"/>
                </a:lnTo>
                <a:lnTo>
                  <a:pt x="1664006" y="1405527"/>
                </a:lnTo>
                <a:lnTo>
                  <a:pt x="1623881" y="1375691"/>
                </a:lnTo>
                <a:lnTo>
                  <a:pt x="1583999" y="1345566"/>
                </a:lnTo>
                <a:lnTo>
                  <a:pt x="1544956" y="1314566"/>
                </a:lnTo>
                <a:lnTo>
                  <a:pt x="1506155" y="1282094"/>
                </a:lnTo>
                <a:lnTo>
                  <a:pt x="1467787" y="1249095"/>
                </a:lnTo>
                <a:lnTo>
                  <a:pt x="1429728" y="1215721"/>
                </a:lnTo>
                <a:lnTo>
                  <a:pt x="1316164" y="1114869"/>
                </a:lnTo>
                <a:lnTo>
                  <a:pt x="1267584" y="1070913"/>
                </a:lnTo>
                <a:lnTo>
                  <a:pt x="1214365" y="1021943"/>
                </a:lnTo>
                <a:lnTo>
                  <a:pt x="1213394" y="1078075"/>
                </a:lnTo>
                <a:lnTo>
                  <a:pt x="1211314" y="1186843"/>
                </a:lnTo>
                <a:lnTo>
                  <a:pt x="1210463" y="1239979"/>
                </a:lnTo>
                <a:lnTo>
                  <a:pt x="1209908" y="1292614"/>
                </a:lnTo>
                <a:lnTo>
                  <a:pt x="1209777" y="1344999"/>
                </a:lnTo>
                <a:lnTo>
                  <a:pt x="1211088" y="1400701"/>
                </a:lnTo>
                <a:lnTo>
                  <a:pt x="1213641" y="1456469"/>
                </a:lnTo>
                <a:lnTo>
                  <a:pt x="1215750" y="1512143"/>
                </a:lnTo>
                <a:lnTo>
                  <a:pt x="1215733" y="1567563"/>
                </a:lnTo>
                <a:lnTo>
                  <a:pt x="1211907" y="1622567"/>
                </a:lnTo>
                <a:lnTo>
                  <a:pt x="1211455" y="1633084"/>
                </a:lnTo>
                <a:lnTo>
                  <a:pt x="1211568" y="1643580"/>
                </a:lnTo>
                <a:lnTo>
                  <a:pt x="1212245" y="1654054"/>
                </a:lnTo>
                <a:lnTo>
                  <a:pt x="1213553" y="1665418"/>
                </a:lnTo>
                <a:lnTo>
                  <a:pt x="1214277" y="1673010"/>
                </a:lnTo>
                <a:lnTo>
                  <a:pt x="1214670" y="1680611"/>
                </a:lnTo>
                <a:lnTo>
                  <a:pt x="1214730" y="1688222"/>
                </a:lnTo>
                <a:lnTo>
                  <a:pt x="1212897" y="1732442"/>
                </a:lnTo>
                <a:lnTo>
                  <a:pt x="1206775" y="1773286"/>
                </a:lnTo>
                <a:lnTo>
                  <a:pt x="1193676" y="1810885"/>
                </a:lnTo>
                <a:lnTo>
                  <a:pt x="1171188" y="1837751"/>
                </a:lnTo>
                <a:lnTo>
                  <a:pt x="1145586" y="1859651"/>
                </a:lnTo>
                <a:lnTo>
                  <a:pt x="1116162" y="1874669"/>
                </a:lnTo>
                <a:close/>
              </a:path>
            </a:pathLst>
          </a:custGeom>
          <a:solidFill>
            <a:srgbClr val="FFB61C"/>
          </a:solidFill>
        </p:spPr>
        <p:txBody>
          <a:bodyPr wrap="square" lIns="0" tIns="0" rIns="0" bIns="0" rtlCol="0"/>
          <a:lstStyle/>
          <a:p>
            <a:endParaRPr/>
          </a:p>
        </p:txBody>
      </p:sp>
      <p:sp>
        <p:nvSpPr>
          <p:cNvPr id="13" name="TextBox 12">
            <a:extLst>
              <a:ext uri="{FF2B5EF4-FFF2-40B4-BE49-F238E27FC236}">
                <a16:creationId xmlns:a16="http://schemas.microsoft.com/office/drawing/2014/main" id="{0095475B-0B1E-8849-0CC5-0C32A9583647}"/>
              </a:ext>
            </a:extLst>
          </p:cNvPr>
          <p:cNvSpPr txBox="1"/>
          <p:nvPr/>
        </p:nvSpPr>
        <p:spPr>
          <a:xfrm>
            <a:off x="5061654" y="175865"/>
            <a:ext cx="10542270" cy="1938992"/>
          </a:xfrm>
          <a:prstGeom prst="rect">
            <a:avLst/>
          </a:prstGeom>
          <a:noFill/>
        </p:spPr>
        <p:txBody>
          <a:bodyPr wrap="square" rtlCol="0">
            <a:spAutoFit/>
          </a:bodyPr>
          <a:lstStyle/>
          <a:p>
            <a:pPr algn="ctr"/>
            <a:r>
              <a:rPr lang="en-IN" sz="6000" dirty="0">
                <a:solidFill>
                  <a:schemeClr val="bg1"/>
                </a:solidFill>
                <a:latin typeface="Verdana" panose="020B0604030504040204" pitchFamily="34" charset="0"/>
                <a:ea typeface="Verdana" panose="020B0604030504040204" pitchFamily="34" charset="0"/>
              </a:rPr>
              <a:t>Identify the highest-priced pizza.</a:t>
            </a:r>
          </a:p>
        </p:txBody>
      </p:sp>
      <p:pic>
        <p:nvPicPr>
          <p:cNvPr id="15" name="Picture 14">
            <a:extLst>
              <a:ext uri="{FF2B5EF4-FFF2-40B4-BE49-F238E27FC236}">
                <a16:creationId xmlns:a16="http://schemas.microsoft.com/office/drawing/2014/main" id="{7745E875-05DA-9931-91BE-7FA77DC026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1654" y="3117315"/>
            <a:ext cx="5638800" cy="3359284"/>
          </a:xfrm>
          <a:prstGeom prst="rect">
            <a:avLst/>
          </a:prstGeom>
        </p:spPr>
      </p:pic>
      <p:pic>
        <p:nvPicPr>
          <p:cNvPr id="17" name="Picture 16">
            <a:extLst>
              <a:ext uri="{FF2B5EF4-FFF2-40B4-BE49-F238E27FC236}">
                <a16:creationId xmlns:a16="http://schemas.microsoft.com/office/drawing/2014/main" id="{0266084E-7214-F83A-76CA-28AA3AAC5D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1654" y="7005684"/>
            <a:ext cx="5638800" cy="139105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61653" y="175866"/>
            <a:ext cx="10539730" cy="2653030"/>
          </a:xfrm>
          <a:custGeom>
            <a:avLst/>
            <a:gdLst/>
            <a:ahLst/>
            <a:cxnLst/>
            <a:rect l="l" t="t" r="r" b="b"/>
            <a:pathLst>
              <a:path w="10539730" h="2653030">
                <a:moveTo>
                  <a:pt x="10467517" y="2652995"/>
                </a:moveTo>
                <a:lnTo>
                  <a:pt x="76200" y="2652995"/>
                </a:lnTo>
                <a:lnTo>
                  <a:pt x="61264" y="2651517"/>
                </a:lnTo>
                <a:lnTo>
                  <a:pt x="22318" y="2630676"/>
                </a:lnTo>
                <a:lnTo>
                  <a:pt x="1477" y="2591730"/>
                </a:lnTo>
                <a:lnTo>
                  <a:pt x="0" y="2576794"/>
                </a:lnTo>
                <a:lnTo>
                  <a:pt x="0" y="76200"/>
                </a:lnTo>
                <a:lnTo>
                  <a:pt x="12802" y="33924"/>
                </a:lnTo>
                <a:lnTo>
                  <a:pt x="47039" y="5800"/>
                </a:lnTo>
                <a:lnTo>
                  <a:pt x="76200" y="0"/>
                </a:lnTo>
                <a:lnTo>
                  <a:pt x="10467517" y="0"/>
                </a:lnTo>
                <a:lnTo>
                  <a:pt x="10509793" y="12802"/>
                </a:lnTo>
                <a:lnTo>
                  <a:pt x="10537917" y="47039"/>
                </a:lnTo>
                <a:lnTo>
                  <a:pt x="10539437" y="52041"/>
                </a:lnTo>
                <a:lnTo>
                  <a:pt x="10539437" y="2600953"/>
                </a:lnTo>
                <a:lnTo>
                  <a:pt x="10509793" y="2640192"/>
                </a:lnTo>
                <a:lnTo>
                  <a:pt x="10467517" y="2652995"/>
                </a:lnTo>
                <a:close/>
              </a:path>
            </a:pathLst>
          </a:custGeom>
          <a:solidFill>
            <a:srgbClr val="F7B31F"/>
          </a:solidFill>
        </p:spPr>
        <p:txBody>
          <a:bodyPr wrap="square" lIns="0" tIns="0" rIns="0" bIns="0" rtlCol="0"/>
          <a:lstStyle/>
          <a:p>
            <a:endParaRPr/>
          </a:p>
        </p:txBody>
      </p:sp>
      <p:sp>
        <p:nvSpPr>
          <p:cNvPr id="4" name="object 4"/>
          <p:cNvSpPr/>
          <p:nvPr/>
        </p:nvSpPr>
        <p:spPr>
          <a:xfrm>
            <a:off x="1327116" y="8239710"/>
            <a:ext cx="1047750" cy="1047750"/>
          </a:xfrm>
          <a:custGeom>
            <a:avLst/>
            <a:gdLst/>
            <a:ahLst/>
            <a:cxnLst/>
            <a:rect l="l" t="t" r="r" b="b"/>
            <a:pathLst>
              <a:path w="1047750" h="1047750">
                <a:moveTo>
                  <a:pt x="542268" y="1047195"/>
                </a:moveTo>
                <a:lnTo>
                  <a:pt x="541529" y="1047219"/>
                </a:lnTo>
                <a:lnTo>
                  <a:pt x="531303" y="982071"/>
                </a:lnTo>
                <a:lnTo>
                  <a:pt x="520598" y="920768"/>
                </a:lnTo>
                <a:lnTo>
                  <a:pt x="509459" y="865875"/>
                </a:lnTo>
                <a:lnTo>
                  <a:pt x="497462" y="816997"/>
                </a:lnTo>
                <a:lnTo>
                  <a:pt x="484185" y="773737"/>
                </a:lnTo>
                <a:lnTo>
                  <a:pt x="469204" y="735698"/>
                </a:lnTo>
                <a:lnTo>
                  <a:pt x="432442" y="673700"/>
                </a:lnTo>
                <a:lnTo>
                  <a:pt x="383794" y="627832"/>
                </a:lnTo>
                <a:lnTo>
                  <a:pt x="319879" y="594921"/>
                </a:lnTo>
                <a:lnTo>
                  <a:pt x="281139" y="582335"/>
                </a:lnTo>
                <a:lnTo>
                  <a:pt x="237314" y="571798"/>
                </a:lnTo>
                <a:lnTo>
                  <a:pt x="187981" y="562916"/>
                </a:lnTo>
                <a:lnTo>
                  <a:pt x="132717" y="555291"/>
                </a:lnTo>
                <a:lnTo>
                  <a:pt x="71100" y="548528"/>
                </a:lnTo>
                <a:lnTo>
                  <a:pt x="0" y="541994"/>
                </a:lnTo>
                <a:lnTo>
                  <a:pt x="68246" y="531280"/>
                </a:lnTo>
                <a:lnTo>
                  <a:pt x="129657" y="520553"/>
                </a:lnTo>
                <a:lnTo>
                  <a:pt x="184632" y="509387"/>
                </a:lnTo>
                <a:lnTo>
                  <a:pt x="233570" y="497358"/>
                </a:lnTo>
                <a:lnTo>
                  <a:pt x="276870" y="484039"/>
                </a:lnTo>
                <a:lnTo>
                  <a:pt x="314931" y="469006"/>
                </a:lnTo>
                <a:lnTo>
                  <a:pt x="376929" y="432093"/>
                </a:lnTo>
                <a:lnTo>
                  <a:pt x="422757" y="383217"/>
                </a:lnTo>
                <a:lnTo>
                  <a:pt x="455606" y="318972"/>
                </a:lnTo>
                <a:lnTo>
                  <a:pt x="468160" y="280024"/>
                </a:lnTo>
                <a:lnTo>
                  <a:pt x="478666" y="235957"/>
                </a:lnTo>
                <a:lnTo>
                  <a:pt x="487523" y="186347"/>
                </a:lnTo>
                <a:lnTo>
                  <a:pt x="495130" y="130767"/>
                </a:lnTo>
                <a:lnTo>
                  <a:pt x="501885" y="68793"/>
                </a:lnTo>
                <a:lnTo>
                  <a:pt x="508187" y="0"/>
                </a:lnTo>
                <a:lnTo>
                  <a:pt x="518901" y="68246"/>
                </a:lnTo>
                <a:lnTo>
                  <a:pt x="529628" y="129657"/>
                </a:lnTo>
                <a:lnTo>
                  <a:pt x="540793" y="184632"/>
                </a:lnTo>
                <a:lnTo>
                  <a:pt x="552823" y="233570"/>
                </a:lnTo>
                <a:lnTo>
                  <a:pt x="566141" y="276870"/>
                </a:lnTo>
                <a:lnTo>
                  <a:pt x="581175" y="314930"/>
                </a:lnTo>
                <a:lnTo>
                  <a:pt x="618087" y="376929"/>
                </a:lnTo>
                <a:lnTo>
                  <a:pt x="666964" y="422756"/>
                </a:lnTo>
                <a:lnTo>
                  <a:pt x="731208" y="455605"/>
                </a:lnTo>
                <a:lnTo>
                  <a:pt x="770157" y="468159"/>
                </a:lnTo>
                <a:lnTo>
                  <a:pt x="814224" y="478665"/>
                </a:lnTo>
                <a:lnTo>
                  <a:pt x="863834" y="487522"/>
                </a:lnTo>
                <a:lnTo>
                  <a:pt x="919414" y="495129"/>
                </a:lnTo>
                <a:lnTo>
                  <a:pt x="981388" y="501884"/>
                </a:lnTo>
                <a:lnTo>
                  <a:pt x="1047195" y="507913"/>
                </a:lnTo>
                <a:lnTo>
                  <a:pt x="1047219" y="508652"/>
                </a:lnTo>
                <a:lnTo>
                  <a:pt x="981936" y="518901"/>
                </a:lnTo>
                <a:lnTo>
                  <a:pt x="920524" y="529628"/>
                </a:lnTo>
                <a:lnTo>
                  <a:pt x="865549" y="540793"/>
                </a:lnTo>
                <a:lnTo>
                  <a:pt x="816611" y="552823"/>
                </a:lnTo>
                <a:lnTo>
                  <a:pt x="773311" y="566141"/>
                </a:lnTo>
                <a:lnTo>
                  <a:pt x="735251" y="581175"/>
                </a:lnTo>
                <a:lnTo>
                  <a:pt x="673252" y="618087"/>
                </a:lnTo>
                <a:lnTo>
                  <a:pt x="627424" y="666964"/>
                </a:lnTo>
                <a:lnTo>
                  <a:pt x="594576" y="731208"/>
                </a:lnTo>
                <a:lnTo>
                  <a:pt x="582021" y="770157"/>
                </a:lnTo>
                <a:lnTo>
                  <a:pt x="571515" y="814224"/>
                </a:lnTo>
                <a:lnTo>
                  <a:pt x="562658" y="863834"/>
                </a:lnTo>
                <a:lnTo>
                  <a:pt x="555052" y="919414"/>
                </a:lnTo>
                <a:lnTo>
                  <a:pt x="548297" y="981388"/>
                </a:lnTo>
                <a:lnTo>
                  <a:pt x="542268" y="1047195"/>
                </a:lnTo>
                <a:close/>
              </a:path>
            </a:pathLst>
          </a:custGeom>
          <a:solidFill>
            <a:srgbClr val="F6CB73"/>
          </a:solidFill>
        </p:spPr>
        <p:txBody>
          <a:bodyPr wrap="square" lIns="0" tIns="0" rIns="0" bIns="0" rtlCol="0"/>
          <a:lstStyle/>
          <a:p>
            <a:endParaRPr/>
          </a:p>
        </p:txBody>
      </p:sp>
      <p:sp>
        <p:nvSpPr>
          <p:cNvPr id="5" name="object 5"/>
          <p:cNvSpPr/>
          <p:nvPr/>
        </p:nvSpPr>
        <p:spPr>
          <a:xfrm>
            <a:off x="15721111" y="293575"/>
            <a:ext cx="2472055" cy="1876425"/>
          </a:xfrm>
          <a:custGeom>
            <a:avLst/>
            <a:gdLst/>
            <a:ahLst/>
            <a:cxnLst/>
            <a:rect l="l" t="t" r="r" b="b"/>
            <a:pathLst>
              <a:path w="2472055" h="1876425">
                <a:moveTo>
                  <a:pt x="1116162" y="1874669"/>
                </a:moveTo>
                <a:lnTo>
                  <a:pt x="1054964" y="1858005"/>
                </a:lnTo>
                <a:lnTo>
                  <a:pt x="1035186" y="1812371"/>
                </a:lnTo>
                <a:lnTo>
                  <a:pt x="1030483" y="1757215"/>
                </a:lnTo>
                <a:lnTo>
                  <a:pt x="1029405" y="1704787"/>
                </a:lnTo>
                <a:lnTo>
                  <a:pt x="1028492" y="1652357"/>
                </a:lnTo>
                <a:lnTo>
                  <a:pt x="1027745" y="1599924"/>
                </a:lnTo>
                <a:lnTo>
                  <a:pt x="1027164" y="1547487"/>
                </a:lnTo>
                <a:lnTo>
                  <a:pt x="1026748" y="1495048"/>
                </a:lnTo>
                <a:lnTo>
                  <a:pt x="1026499" y="1442606"/>
                </a:lnTo>
                <a:lnTo>
                  <a:pt x="1026415" y="1390160"/>
                </a:lnTo>
                <a:lnTo>
                  <a:pt x="1026497" y="1337712"/>
                </a:lnTo>
                <a:lnTo>
                  <a:pt x="1026745" y="1285261"/>
                </a:lnTo>
                <a:lnTo>
                  <a:pt x="1028473" y="1254384"/>
                </a:lnTo>
                <a:lnTo>
                  <a:pt x="1032484" y="1223517"/>
                </a:lnTo>
                <a:lnTo>
                  <a:pt x="1037475" y="1192657"/>
                </a:lnTo>
                <a:lnTo>
                  <a:pt x="1042142" y="1161801"/>
                </a:lnTo>
                <a:lnTo>
                  <a:pt x="1028227" y="1154120"/>
                </a:lnTo>
                <a:lnTo>
                  <a:pt x="987761" y="1186677"/>
                </a:lnTo>
                <a:lnTo>
                  <a:pt x="947389" y="1219358"/>
                </a:lnTo>
                <a:lnTo>
                  <a:pt x="906947" y="1251949"/>
                </a:lnTo>
                <a:lnTo>
                  <a:pt x="866271" y="1284230"/>
                </a:lnTo>
                <a:lnTo>
                  <a:pt x="825195" y="1315986"/>
                </a:lnTo>
                <a:lnTo>
                  <a:pt x="709937" y="1403646"/>
                </a:lnTo>
                <a:lnTo>
                  <a:pt x="671439" y="1432766"/>
                </a:lnTo>
                <a:lnTo>
                  <a:pt x="632852" y="1461763"/>
                </a:lnTo>
                <a:lnTo>
                  <a:pt x="594146" y="1490592"/>
                </a:lnTo>
                <a:lnTo>
                  <a:pt x="555292" y="1519208"/>
                </a:lnTo>
                <a:lnTo>
                  <a:pt x="516259" y="1547569"/>
                </a:lnTo>
                <a:lnTo>
                  <a:pt x="477017" y="1575630"/>
                </a:lnTo>
                <a:lnTo>
                  <a:pt x="437538" y="1603347"/>
                </a:lnTo>
                <a:lnTo>
                  <a:pt x="386567" y="1638314"/>
                </a:lnTo>
                <a:lnTo>
                  <a:pt x="347693" y="1646127"/>
                </a:lnTo>
                <a:lnTo>
                  <a:pt x="322908" y="1640649"/>
                </a:lnTo>
                <a:lnTo>
                  <a:pt x="314203" y="1635742"/>
                </a:lnTo>
                <a:lnTo>
                  <a:pt x="300637" y="1613883"/>
                </a:lnTo>
                <a:lnTo>
                  <a:pt x="307932" y="1597745"/>
                </a:lnTo>
                <a:lnTo>
                  <a:pt x="314862" y="1581209"/>
                </a:lnTo>
                <a:lnTo>
                  <a:pt x="368547" y="1520740"/>
                </a:lnTo>
                <a:lnTo>
                  <a:pt x="404127" y="1488717"/>
                </a:lnTo>
                <a:lnTo>
                  <a:pt x="439855" y="1456857"/>
                </a:lnTo>
                <a:lnTo>
                  <a:pt x="475692" y="1425115"/>
                </a:lnTo>
                <a:lnTo>
                  <a:pt x="583455" y="1330169"/>
                </a:lnTo>
                <a:lnTo>
                  <a:pt x="654620" y="1267151"/>
                </a:lnTo>
                <a:lnTo>
                  <a:pt x="760356" y="1173046"/>
                </a:lnTo>
                <a:lnTo>
                  <a:pt x="795649" y="1141733"/>
                </a:lnTo>
                <a:lnTo>
                  <a:pt x="831013" y="1110500"/>
                </a:lnTo>
                <a:lnTo>
                  <a:pt x="889084" y="1060374"/>
                </a:lnTo>
                <a:lnTo>
                  <a:pt x="954244" y="1004886"/>
                </a:lnTo>
                <a:lnTo>
                  <a:pt x="896185" y="1002190"/>
                </a:lnTo>
                <a:lnTo>
                  <a:pt x="840533" y="999792"/>
                </a:lnTo>
                <a:lnTo>
                  <a:pt x="786709" y="997335"/>
                </a:lnTo>
                <a:lnTo>
                  <a:pt x="734134" y="994463"/>
                </a:lnTo>
                <a:lnTo>
                  <a:pt x="682231" y="990819"/>
                </a:lnTo>
                <a:lnTo>
                  <a:pt x="628881" y="986322"/>
                </a:lnTo>
                <a:lnTo>
                  <a:pt x="575561" y="981460"/>
                </a:lnTo>
                <a:lnTo>
                  <a:pt x="522261" y="976352"/>
                </a:lnTo>
                <a:lnTo>
                  <a:pt x="415681" y="965874"/>
                </a:lnTo>
                <a:lnTo>
                  <a:pt x="362381" y="960742"/>
                </a:lnTo>
                <a:lnTo>
                  <a:pt x="309062" y="955841"/>
                </a:lnTo>
                <a:lnTo>
                  <a:pt x="280879" y="954513"/>
                </a:lnTo>
                <a:lnTo>
                  <a:pt x="252569" y="954382"/>
                </a:lnTo>
                <a:lnTo>
                  <a:pt x="224370" y="953743"/>
                </a:lnTo>
                <a:lnTo>
                  <a:pt x="196522" y="950890"/>
                </a:lnTo>
                <a:lnTo>
                  <a:pt x="160443" y="943823"/>
                </a:lnTo>
                <a:lnTo>
                  <a:pt x="124634" y="935116"/>
                </a:lnTo>
                <a:lnTo>
                  <a:pt x="88953" y="925646"/>
                </a:lnTo>
                <a:lnTo>
                  <a:pt x="53257" y="916293"/>
                </a:lnTo>
                <a:lnTo>
                  <a:pt x="46000" y="913737"/>
                </a:lnTo>
                <a:lnTo>
                  <a:pt x="38735" y="910602"/>
                </a:lnTo>
                <a:lnTo>
                  <a:pt x="31700" y="908267"/>
                </a:lnTo>
                <a:lnTo>
                  <a:pt x="25131" y="908108"/>
                </a:lnTo>
                <a:lnTo>
                  <a:pt x="0" y="870713"/>
                </a:lnTo>
                <a:lnTo>
                  <a:pt x="3209" y="845501"/>
                </a:lnTo>
                <a:lnTo>
                  <a:pt x="17669" y="831262"/>
                </a:lnTo>
                <a:lnTo>
                  <a:pt x="26287" y="826785"/>
                </a:lnTo>
                <a:lnTo>
                  <a:pt x="130116" y="827270"/>
                </a:lnTo>
                <a:lnTo>
                  <a:pt x="233945" y="828020"/>
                </a:lnTo>
                <a:lnTo>
                  <a:pt x="337770" y="829093"/>
                </a:lnTo>
                <a:lnTo>
                  <a:pt x="389680" y="829771"/>
                </a:lnTo>
                <a:lnTo>
                  <a:pt x="441589" y="830552"/>
                </a:lnTo>
                <a:lnTo>
                  <a:pt x="493495" y="831445"/>
                </a:lnTo>
                <a:lnTo>
                  <a:pt x="545398" y="832458"/>
                </a:lnTo>
                <a:lnTo>
                  <a:pt x="599915" y="834370"/>
                </a:lnTo>
                <a:lnTo>
                  <a:pt x="654411" y="837319"/>
                </a:lnTo>
                <a:lnTo>
                  <a:pt x="708898" y="840537"/>
                </a:lnTo>
                <a:lnTo>
                  <a:pt x="763388" y="843257"/>
                </a:lnTo>
                <a:lnTo>
                  <a:pt x="817895" y="844710"/>
                </a:lnTo>
                <a:lnTo>
                  <a:pt x="869514" y="843919"/>
                </a:lnTo>
                <a:lnTo>
                  <a:pt x="920886" y="841214"/>
                </a:lnTo>
                <a:lnTo>
                  <a:pt x="971736" y="837701"/>
                </a:lnTo>
                <a:lnTo>
                  <a:pt x="1021784" y="834485"/>
                </a:lnTo>
                <a:lnTo>
                  <a:pt x="981618" y="795628"/>
                </a:lnTo>
                <a:lnTo>
                  <a:pt x="903381" y="720318"/>
                </a:lnTo>
                <a:lnTo>
                  <a:pt x="865199" y="683446"/>
                </a:lnTo>
                <a:lnTo>
                  <a:pt x="827570" y="646819"/>
                </a:lnTo>
                <a:lnTo>
                  <a:pt x="790438" y="610227"/>
                </a:lnTo>
                <a:lnTo>
                  <a:pt x="753749" y="573462"/>
                </a:lnTo>
                <a:lnTo>
                  <a:pt x="720328" y="539608"/>
                </a:lnTo>
                <a:lnTo>
                  <a:pt x="687499" y="505182"/>
                </a:lnTo>
                <a:lnTo>
                  <a:pt x="656212" y="469514"/>
                </a:lnTo>
                <a:lnTo>
                  <a:pt x="627415" y="431931"/>
                </a:lnTo>
                <a:lnTo>
                  <a:pt x="602057" y="391763"/>
                </a:lnTo>
                <a:lnTo>
                  <a:pt x="581089" y="348339"/>
                </a:lnTo>
                <a:lnTo>
                  <a:pt x="565459" y="300987"/>
                </a:lnTo>
                <a:lnTo>
                  <a:pt x="565105" y="298189"/>
                </a:lnTo>
                <a:lnTo>
                  <a:pt x="565679" y="295377"/>
                </a:lnTo>
                <a:lnTo>
                  <a:pt x="574302" y="288995"/>
                </a:lnTo>
                <a:lnTo>
                  <a:pt x="625305" y="294777"/>
                </a:lnTo>
                <a:lnTo>
                  <a:pt x="668071" y="313461"/>
                </a:lnTo>
                <a:lnTo>
                  <a:pt x="705362" y="340418"/>
                </a:lnTo>
                <a:lnTo>
                  <a:pt x="739940" y="371018"/>
                </a:lnTo>
                <a:lnTo>
                  <a:pt x="774568" y="400633"/>
                </a:lnTo>
                <a:lnTo>
                  <a:pt x="813016" y="430987"/>
                </a:lnTo>
                <a:lnTo>
                  <a:pt x="851013" y="461932"/>
                </a:lnTo>
                <a:lnTo>
                  <a:pt x="888678" y="493303"/>
                </a:lnTo>
                <a:lnTo>
                  <a:pt x="926130" y="524937"/>
                </a:lnTo>
                <a:lnTo>
                  <a:pt x="963487" y="556669"/>
                </a:lnTo>
                <a:lnTo>
                  <a:pt x="1006445" y="595828"/>
                </a:lnTo>
                <a:lnTo>
                  <a:pt x="1029552" y="617980"/>
                </a:lnTo>
                <a:lnTo>
                  <a:pt x="1055281" y="642435"/>
                </a:lnTo>
                <a:lnTo>
                  <a:pt x="1063172" y="537604"/>
                </a:lnTo>
                <a:lnTo>
                  <a:pt x="1066732" y="488468"/>
                </a:lnTo>
                <a:lnTo>
                  <a:pt x="1069830" y="440249"/>
                </a:lnTo>
                <a:lnTo>
                  <a:pt x="1072551" y="390096"/>
                </a:lnTo>
                <a:lnTo>
                  <a:pt x="1077351" y="289752"/>
                </a:lnTo>
                <a:lnTo>
                  <a:pt x="1079859" y="239587"/>
                </a:lnTo>
                <a:lnTo>
                  <a:pt x="1082724" y="189444"/>
                </a:lnTo>
                <a:lnTo>
                  <a:pt x="1085265" y="149535"/>
                </a:lnTo>
                <a:lnTo>
                  <a:pt x="1088330" y="109636"/>
                </a:lnTo>
                <a:lnTo>
                  <a:pt x="1092529" y="69906"/>
                </a:lnTo>
                <a:lnTo>
                  <a:pt x="1098472" y="30499"/>
                </a:lnTo>
                <a:lnTo>
                  <a:pt x="1138721" y="0"/>
                </a:lnTo>
                <a:lnTo>
                  <a:pt x="1158348" y="3942"/>
                </a:lnTo>
                <a:lnTo>
                  <a:pt x="1192388" y="76718"/>
                </a:lnTo>
                <a:lnTo>
                  <a:pt x="1201297" y="125292"/>
                </a:lnTo>
                <a:lnTo>
                  <a:pt x="1207916" y="173990"/>
                </a:lnTo>
                <a:lnTo>
                  <a:pt x="1212485" y="222801"/>
                </a:lnTo>
                <a:lnTo>
                  <a:pt x="1215242" y="271713"/>
                </a:lnTo>
                <a:lnTo>
                  <a:pt x="1216426" y="320715"/>
                </a:lnTo>
                <a:lnTo>
                  <a:pt x="1216275" y="369793"/>
                </a:lnTo>
                <a:lnTo>
                  <a:pt x="1215027" y="418937"/>
                </a:lnTo>
                <a:lnTo>
                  <a:pt x="1212923" y="468135"/>
                </a:lnTo>
                <a:lnTo>
                  <a:pt x="1210199" y="517374"/>
                </a:lnTo>
                <a:lnTo>
                  <a:pt x="1207096" y="566643"/>
                </a:lnTo>
                <a:lnTo>
                  <a:pt x="1206998" y="600603"/>
                </a:lnTo>
                <a:lnTo>
                  <a:pt x="1209903" y="634758"/>
                </a:lnTo>
                <a:lnTo>
                  <a:pt x="1214008" y="669001"/>
                </a:lnTo>
                <a:lnTo>
                  <a:pt x="1217511" y="703227"/>
                </a:lnTo>
                <a:lnTo>
                  <a:pt x="1218404" y="717962"/>
                </a:lnTo>
                <a:lnTo>
                  <a:pt x="1219007" y="733477"/>
                </a:lnTo>
                <a:lnTo>
                  <a:pt x="1220184" y="769822"/>
                </a:lnTo>
                <a:lnTo>
                  <a:pt x="1257094" y="741105"/>
                </a:lnTo>
                <a:lnTo>
                  <a:pt x="1331214" y="684445"/>
                </a:lnTo>
                <a:lnTo>
                  <a:pt x="1367768" y="655727"/>
                </a:lnTo>
                <a:lnTo>
                  <a:pt x="1403548" y="626233"/>
                </a:lnTo>
                <a:lnTo>
                  <a:pt x="1438226" y="595576"/>
                </a:lnTo>
                <a:lnTo>
                  <a:pt x="1474910" y="561179"/>
                </a:lnTo>
                <a:lnTo>
                  <a:pt x="1511100" y="526248"/>
                </a:lnTo>
                <a:lnTo>
                  <a:pt x="1546913" y="490908"/>
                </a:lnTo>
                <a:lnTo>
                  <a:pt x="1582462" y="455282"/>
                </a:lnTo>
                <a:lnTo>
                  <a:pt x="1653229" y="383667"/>
                </a:lnTo>
                <a:lnTo>
                  <a:pt x="1688678" y="347926"/>
                </a:lnTo>
                <a:lnTo>
                  <a:pt x="1724323" y="312394"/>
                </a:lnTo>
                <a:lnTo>
                  <a:pt x="1764088" y="285806"/>
                </a:lnTo>
                <a:lnTo>
                  <a:pt x="1807160" y="277821"/>
                </a:lnTo>
                <a:lnTo>
                  <a:pt x="1848371" y="288138"/>
                </a:lnTo>
                <a:lnTo>
                  <a:pt x="1882554" y="316459"/>
                </a:lnTo>
                <a:lnTo>
                  <a:pt x="1891445" y="344306"/>
                </a:lnTo>
                <a:lnTo>
                  <a:pt x="1886172" y="380161"/>
                </a:lnTo>
                <a:lnTo>
                  <a:pt x="1868800" y="416783"/>
                </a:lnTo>
                <a:lnTo>
                  <a:pt x="1841395" y="446933"/>
                </a:lnTo>
                <a:lnTo>
                  <a:pt x="1755218" y="529173"/>
                </a:lnTo>
                <a:lnTo>
                  <a:pt x="1717378" y="564882"/>
                </a:lnTo>
                <a:lnTo>
                  <a:pt x="1679370" y="600413"/>
                </a:lnTo>
                <a:lnTo>
                  <a:pt x="1641227" y="635801"/>
                </a:lnTo>
                <a:lnTo>
                  <a:pt x="1564665" y="706289"/>
                </a:lnTo>
                <a:lnTo>
                  <a:pt x="1425817" y="833854"/>
                </a:lnTo>
                <a:lnTo>
                  <a:pt x="1474581" y="835125"/>
                </a:lnTo>
                <a:lnTo>
                  <a:pt x="1570122" y="837182"/>
                </a:lnTo>
                <a:lnTo>
                  <a:pt x="1617113" y="838320"/>
                </a:lnTo>
                <a:lnTo>
                  <a:pt x="1663728" y="839765"/>
                </a:lnTo>
                <a:lnTo>
                  <a:pt x="1710075" y="841692"/>
                </a:lnTo>
                <a:lnTo>
                  <a:pt x="1756261" y="844279"/>
                </a:lnTo>
                <a:lnTo>
                  <a:pt x="1810068" y="847917"/>
                </a:lnTo>
                <a:lnTo>
                  <a:pt x="1863858" y="851880"/>
                </a:lnTo>
                <a:lnTo>
                  <a:pt x="1917629" y="856140"/>
                </a:lnTo>
                <a:lnTo>
                  <a:pt x="1971381" y="860671"/>
                </a:lnTo>
                <a:lnTo>
                  <a:pt x="2025114" y="865447"/>
                </a:lnTo>
                <a:lnTo>
                  <a:pt x="2078827" y="870440"/>
                </a:lnTo>
                <a:lnTo>
                  <a:pt x="2132519" y="875625"/>
                </a:lnTo>
                <a:lnTo>
                  <a:pt x="2186190" y="880974"/>
                </a:lnTo>
                <a:lnTo>
                  <a:pt x="2242378" y="887347"/>
                </a:lnTo>
                <a:lnTo>
                  <a:pt x="2298351" y="895137"/>
                </a:lnTo>
                <a:lnTo>
                  <a:pt x="2354109" y="904343"/>
                </a:lnTo>
                <a:lnTo>
                  <a:pt x="2409651" y="914966"/>
                </a:lnTo>
                <a:lnTo>
                  <a:pt x="2459234" y="944528"/>
                </a:lnTo>
                <a:lnTo>
                  <a:pt x="2471864" y="1000847"/>
                </a:lnTo>
                <a:lnTo>
                  <a:pt x="2466204" y="1027740"/>
                </a:lnTo>
                <a:lnTo>
                  <a:pt x="2433647" y="1066071"/>
                </a:lnTo>
                <a:lnTo>
                  <a:pt x="2377539" y="1075706"/>
                </a:lnTo>
                <a:lnTo>
                  <a:pt x="2358304" y="1075826"/>
                </a:lnTo>
                <a:lnTo>
                  <a:pt x="2339089" y="1074933"/>
                </a:lnTo>
                <a:lnTo>
                  <a:pt x="2319894" y="1073029"/>
                </a:lnTo>
                <a:lnTo>
                  <a:pt x="2272558" y="1070162"/>
                </a:lnTo>
                <a:lnTo>
                  <a:pt x="2223511" y="1066088"/>
                </a:lnTo>
                <a:lnTo>
                  <a:pt x="2173434" y="1061003"/>
                </a:lnTo>
                <a:lnTo>
                  <a:pt x="2123007" y="1055104"/>
                </a:lnTo>
                <a:lnTo>
                  <a:pt x="2072910" y="1048588"/>
                </a:lnTo>
                <a:lnTo>
                  <a:pt x="2023824" y="1041650"/>
                </a:lnTo>
                <a:lnTo>
                  <a:pt x="1969113" y="1033336"/>
                </a:lnTo>
                <a:lnTo>
                  <a:pt x="1878201" y="1018337"/>
                </a:lnTo>
                <a:lnTo>
                  <a:pt x="1805102" y="1005272"/>
                </a:lnTo>
                <a:lnTo>
                  <a:pt x="1756408" y="996041"/>
                </a:lnTo>
                <a:lnTo>
                  <a:pt x="1738712" y="992542"/>
                </a:lnTo>
                <a:lnTo>
                  <a:pt x="1694473" y="993129"/>
                </a:lnTo>
                <a:lnTo>
                  <a:pt x="1650119" y="996894"/>
                </a:lnTo>
                <a:lnTo>
                  <a:pt x="1605701" y="1001922"/>
                </a:lnTo>
                <a:lnTo>
                  <a:pt x="1561265" y="1006296"/>
                </a:lnTo>
                <a:lnTo>
                  <a:pt x="1543144" y="1007265"/>
                </a:lnTo>
                <a:lnTo>
                  <a:pt x="1523453" y="1007676"/>
                </a:lnTo>
                <a:lnTo>
                  <a:pt x="1500696" y="1007896"/>
                </a:lnTo>
                <a:lnTo>
                  <a:pt x="1473377" y="1008293"/>
                </a:lnTo>
                <a:lnTo>
                  <a:pt x="1493020" y="1024976"/>
                </a:lnTo>
                <a:lnTo>
                  <a:pt x="1509520" y="1039121"/>
                </a:lnTo>
                <a:lnTo>
                  <a:pt x="1524091" y="1051352"/>
                </a:lnTo>
                <a:lnTo>
                  <a:pt x="1537950" y="1062292"/>
                </a:lnTo>
                <a:lnTo>
                  <a:pt x="1578063" y="1092037"/>
                </a:lnTo>
                <a:lnTo>
                  <a:pt x="1618452" y="1121447"/>
                </a:lnTo>
                <a:lnTo>
                  <a:pt x="1658699" y="1151016"/>
                </a:lnTo>
                <a:lnTo>
                  <a:pt x="1698385" y="1181242"/>
                </a:lnTo>
                <a:lnTo>
                  <a:pt x="1737092" y="1212619"/>
                </a:lnTo>
                <a:lnTo>
                  <a:pt x="1772640" y="1244923"/>
                </a:lnTo>
                <a:lnTo>
                  <a:pt x="1806550" y="1279166"/>
                </a:lnTo>
                <a:lnTo>
                  <a:pt x="1839781" y="1314224"/>
                </a:lnTo>
                <a:lnTo>
                  <a:pt x="1873293" y="1348973"/>
                </a:lnTo>
                <a:lnTo>
                  <a:pt x="1880272" y="1355438"/>
                </a:lnTo>
                <a:lnTo>
                  <a:pt x="1887537" y="1361546"/>
                </a:lnTo>
                <a:lnTo>
                  <a:pt x="1895089" y="1367296"/>
                </a:lnTo>
                <a:lnTo>
                  <a:pt x="1902927" y="1372688"/>
                </a:lnTo>
                <a:lnTo>
                  <a:pt x="1943435" y="1407324"/>
                </a:lnTo>
                <a:lnTo>
                  <a:pt x="1966685" y="1446098"/>
                </a:lnTo>
                <a:lnTo>
                  <a:pt x="1973594" y="1491999"/>
                </a:lnTo>
                <a:lnTo>
                  <a:pt x="1965076" y="1548019"/>
                </a:lnTo>
                <a:lnTo>
                  <a:pt x="1931220" y="1583286"/>
                </a:lnTo>
                <a:lnTo>
                  <a:pt x="1895775" y="1585364"/>
                </a:lnTo>
                <a:lnTo>
                  <a:pt x="1867094" y="1577060"/>
                </a:lnTo>
                <a:lnTo>
                  <a:pt x="1841433" y="1559466"/>
                </a:lnTo>
                <a:lnTo>
                  <a:pt x="1779896" y="1499146"/>
                </a:lnTo>
                <a:lnTo>
                  <a:pt x="1742608" y="1466670"/>
                </a:lnTo>
                <a:lnTo>
                  <a:pt x="1703780" y="1435658"/>
                </a:lnTo>
                <a:lnTo>
                  <a:pt x="1664006" y="1405527"/>
                </a:lnTo>
                <a:lnTo>
                  <a:pt x="1623881" y="1375691"/>
                </a:lnTo>
                <a:lnTo>
                  <a:pt x="1583999" y="1345566"/>
                </a:lnTo>
                <a:lnTo>
                  <a:pt x="1544956" y="1314566"/>
                </a:lnTo>
                <a:lnTo>
                  <a:pt x="1506155" y="1282094"/>
                </a:lnTo>
                <a:lnTo>
                  <a:pt x="1467787" y="1249095"/>
                </a:lnTo>
                <a:lnTo>
                  <a:pt x="1429728" y="1215721"/>
                </a:lnTo>
                <a:lnTo>
                  <a:pt x="1316164" y="1114869"/>
                </a:lnTo>
                <a:lnTo>
                  <a:pt x="1267584" y="1070913"/>
                </a:lnTo>
                <a:lnTo>
                  <a:pt x="1214365" y="1021943"/>
                </a:lnTo>
                <a:lnTo>
                  <a:pt x="1213394" y="1078075"/>
                </a:lnTo>
                <a:lnTo>
                  <a:pt x="1211314" y="1186843"/>
                </a:lnTo>
                <a:lnTo>
                  <a:pt x="1210463" y="1239979"/>
                </a:lnTo>
                <a:lnTo>
                  <a:pt x="1209908" y="1292614"/>
                </a:lnTo>
                <a:lnTo>
                  <a:pt x="1209777" y="1344999"/>
                </a:lnTo>
                <a:lnTo>
                  <a:pt x="1211088" y="1400701"/>
                </a:lnTo>
                <a:lnTo>
                  <a:pt x="1213641" y="1456469"/>
                </a:lnTo>
                <a:lnTo>
                  <a:pt x="1215750" y="1512143"/>
                </a:lnTo>
                <a:lnTo>
                  <a:pt x="1215733" y="1567563"/>
                </a:lnTo>
                <a:lnTo>
                  <a:pt x="1211907" y="1622567"/>
                </a:lnTo>
                <a:lnTo>
                  <a:pt x="1211455" y="1633084"/>
                </a:lnTo>
                <a:lnTo>
                  <a:pt x="1211568" y="1643580"/>
                </a:lnTo>
                <a:lnTo>
                  <a:pt x="1212245" y="1654054"/>
                </a:lnTo>
                <a:lnTo>
                  <a:pt x="1213553" y="1665418"/>
                </a:lnTo>
                <a:lnTo>
                  <a:pt x="1214277" y="1673010"/>
                </a:lnTo>
                <a:lnTo>
                  <a:pt x="1214670" y="1680611"/>
                </a:lnTo>
                <a:lnTo>
                  <a:pt x="1214730" y="1688222"/>
                </a:lnTo>
                <a:lnTo>
                  <a:pt x="1212897" y="1732442"/>
                </a:lnTo>
                <a:lnTo>
                  <a:pt x="1206775" y="1773286"/>
                </a:lnTo>
                <a:lnTo>
                  <a:pt x="1193676" y="1810885"/>
                </a:lnTo>
                <a:lnTo>
                  <a:pt x="1171188" y="1837751"/>
                </a:lnTo>
                <a:lnTo>
                  <a:pt x="1145586" y="1859651"/>
                </a:lnTo>
                <a:lnTo>
                  <a:pt x="1116162" y="1874669"/>
                </a:lnTo>
                <a:close/>
              </a:path>
            </a:pathLst>
          </a:custGeom>
          <a:solidFill>
            <a:srgbClr val="FFB61C"/>
          </a:solidFill>
        </p:spPr>
        <p:txBody>
          <a:bodyPr wrap="square" lIns="0" tIns="0" rIns="0" bIns="0" rtlCol="0"/>
          <a:lstStyle/>
          <a:p>
            <a:endParaRPr/>
          </a:p>
        </p:txBody>
      </p:sp>
      <p:grpSp>
        <p:nvGrpSpPr>
          <p:cNvPr id="6" name="object 6"/>
          <p:cNvGrpSpPr/>
          <p:nvPr/>
        </p:nvGrpSpPr>
        <p:grpSpPr>
          <a:xfrm>
            <a:off x="0" y="0"/>
            <a:ext cx="18287999" cy="10286999"/>
            <a:chOff x="0" y="0"/>
            <a:chExt cx="18287999" cy="10286999"/>
          </a:xfrm>
        </p:grpSpPr>
        <p:pic>
          <p:nvPicPr>
            <p:cNvPr id="7" name="object 7"/>
            <p:cNvPicPr/>
            <p:nvPr/>
          </p:nvPicPr>
          <p:blipFill>
            <a:blip r:embed="rId2" cstate="print"/>
            <a:stretch>
              <a:fillRect/>
            </a:stretch>
          </p:blipFill>
          <p:spPr>
            <a:xfrm>
              <a:off x="13759031" y="4040621"/>
              <a:ext cx="4528968" cy="6246378"/>
            </a:xfrm>
            <a:prstGeom prst="rect">
              <a:avLst/>
            </a:prstGeom>
          </p:spPr>
        </p:pic>
        <p:pic>
          <p:nvPicPr>
            <p:cNvPr id="8" name="object 8"/>
            <p:cNvPicPr/>
            <p:nvPr/>
          </p:nvPicPr>
          <p:blipFill>
            <a:blip r:embed="rId3" cstate="print"/>
            <a:stretch>
              <a:fillRect/>
            </a:stretch>
          </p:blipFill>
          <p:spPr>
            <a:xfrm>
              <a:off x="0" y="0"/>
              <a:ext cx="4840067" cy="4982451"/>
            </a:xfrm>
            <a:prstGeom prst="rect">
              <a:avLst/>
            </a:prstGeom>
          </p:spPr>
        </p:pic>
        <p:sp>
          <p:nvSpPr>
            <p:cNvPr id="9" name="object 9"/>
            <p:cNvSpPr/>
            <p:nvPr/>
          </p:nvSpPr>
          <p:spPr>
            <a:xfrm>
              <a:off x="16043265" y="5431389"/>
              <a:ext cx="1045210" cy="1045210"/>
            </a:xfrm>
            <a:custGeom>
              <a:avLst/>
              <a:gdLst/>
              <a:ahLst/>
              <a:cxnLst/>
              <a:rect l="l" t="t" r="r" b="b"/>
              <a:pathLst>
                <a:path w="1045209" h="1045210">
                  <a:moveTo>
                    <a:pt x="483641" y="1044623"/>
                  </a:moveTo>
                  <a:lnTo>
                    <a:pt x="482904" y="1044565"/>
                  </a:lnTo>
                  <a:lnTo>
                    <a:pt x="479877" y="978690"/>
                  </a:lnTo>
                  <a:lnTo>
                    <a:pt x="475956" y="916583"/>
                  </a:lnTo>
                  <a:lnTo>
                    <a:pt x="470899" y="860800"/>
                  </a:lnTo>
                  <a:lnTo>
                    <a:pt x="464330" y="810902"/>
                  </a:lnTo>
                  <a:lnTo>
                    <a:pt x="455873" y="766447"/>
                  </a:lnTo>
                  <a:lnTo>
                    <a:pt x="445151" y="726996"/>
                  </a:lnTo>
                  <a:lnTo>
                    <a:pt x="415405" y="661343"/>
                  </a:lnTo>
                  <a:lnTo>
                    <a:pt x="372076" y="610419"/>
                  </a:lnTo>
                  <a:lnTo>
                    <a:pt x="312152" y="570703"/>
                  </a:lnTo>
                  <a:lnTo>
                    <a:pt x="275025" y="553947"/>
                  </a:lnTo>
                  <a:lnTo>
                    <a:pt x="232618" y="538672"/>
                  </a:lnTo>
                  <a:lnTo>
                    <a:pt x="184555" y="524437"/>
                  </a:lnTo>
                  <a:lnTo>
                    <a:pt x="130460" y="510802"/>
                  </a:lnTo>
                  <a:lnTo>
                    <a:pt x="69955" y="497327"/>
                  </a:lnTo>
                  <a:lnTo>
                    <a:pt x="0" y="483042"/>
                  </a:lnTo>
                  <a:lnTo>
                    <a:pt x="69008" y="479870"/>
                  </a:lnTo>
                  <a:lnTo>
                    <a:pt x="131225" y="475937"/>
                  </a:lnTo>
                  <a:lnTo>
                    <a:pt x="187093" y="470863"/>
                  </a:lnTo>
                  <a:lnTo>
                    <a:pt x="237055" y="464269"/>
                  </a:lnTo>
                  <a:lnTo>
                    <a:pt x="281553" y="455776"/>
                  </a:lnTo>
                  <a:lnTo>
                    <a:pt x="321032" y="445004"/>
                  </a:lnTo>
                  <a:lnTo>
                    <a:pt x="386702" y="415107"/>
                  </a:lnTo>
                  <a:lnTo>
                    <a:pt x="437610" y="371547"/>
                  </a:lnTo>
                  <a:lnTo>
                    <a:pt x="477301" y="311289"/>
                  </a:lnTo>
                  <a:lnTo>
                    <a:pt x="494048" y="273951"/>
                  </a:lnTo>
                  <a:lnTo>
                    <a:pt x="509319" y="231301"/>
                  </a:lnTo>
                  <a:lnTo>
                    <a:pt x="523559" y="182960"/>
                  </a:lnTo>
                  <a:lnTo>
                    <a:pt x="537211" y="128549"/>
                  </a:lnTo>
                  <a:lnTo>
                    <a:pt x="550716" y="67688"/>
                  </a:lnTo>
                  <a:lnTo>
                    <a:pt x="564519" y="0"/>
                  </a:lnTo>
                  <a:lnTo>
                    <a:pt x="567690" y="69009"/>
                  </a:lnTo>
                  <a:lnTo>
                    <a:pt x="571623" y="131226"/>
                  </a:lnTo>
                  <a:lnTo>
                    <a:pt x="576697" y="187093"/>
                  </a:lnTo>
                  <a:lnTo>
                    <a:pt x="583291" y="237055"/>
                  </a:lnTo>
                  <a:lnTo>
                    <a:pt x="591785" y="281553"/>
                  </a:lnTo>
                  <a:lnTo>
                    <a:pt x="602557" y="321032"/>
                  </a:lnTo>
                  <a:lnTo>
                    <a:pt x="632453" y="386702"/>
                  </a:lnTo>
                  <a:lnTo>
                    <a:pt x="676013" y="437610"/>
                  </a:lnTo>
                  <a:lnTo>
                    <a:pt x="736271" y="477300"/>
                  </a:lnTo>
                  <a:lnTo>
                    <a:pt x="773609" y="494047"/>
                  </a:lnTo>
                  <a:lnTo>
                    <a:pt x="816260" y="509319"/>
                  </a:lnTo>
                  <a:lnTo>
                    <a:pt x="864601" y="523559"/>
                  </a:lnTo>
                  <a:lnTo>
                    <a:pt x="919012" y="537211"/>
                  </a:lnTo>
                  <a:lnTo>
                    <a:pt x="979873" y="550716"/>
                  </a:lnTo>
                  <a:lnTo>
                    <a:pt x="1044623" y="563921"/>
                  </a:lnTo>
                  <a:lnTo>
                    <a:pt x="1044566" y="564657"/>
                  </a:lnTo>
                  <a:lnTo>
                    <a:pt x="978552" y="567691"/>
                  </a:lnTo>
                  <a:lnTo>
                    <a:pt x="916335" y="571623"/>
                  </a:lnTo>
                  <a:lnTo>
                    <a:pt x="860468" y="576697"/>
                  </a:lnTo>
                  <a:lnTo>
                    <a:pt x="810506" y="583291"/>
                  </a:lnTo>
                  <a:lnTo>
                    <a:pt x="766008" y="591785"/>
                  </a:lnTo>
                  <a:lnTo>
                    <a:pt x="726529" y="602557"/>
                  </a:lnTo>
                  <a:lnTo>
                    <a:pt x="660859" y="632453"/>
                  </a:lnTo>
                  <a:lnTo>
                    <a:pt x="609951" y="676014"/>
                  </a:lnTo>
                  <a:lnTo>
                    <a:pt x="570260" y="736271"/>
                  </a:lnTo>
                  <a:lnTo>
                    <a:pt x="553513" y="773610"/>
                  </a:lnTo>
                  <a:lnTo>
                    <a:pt x="538241" y="816260"/>
                  </a:lnTo>
                  <a:lnTo>
                    <a:pt x="524001" y="864601"/>
                  </a:lnTo>
                  <a:lnTo>
                    <a:pt x="510350" y="919012"/>
                  </a:lnTo>
                  <a:lnTo>
                    <a:pt x="496844" y="979873"/>
                  </a:lnTo>
                  <a:lnTo>
                    <a:pt x="483641" y="1044623"/>
                  </a:lnTo>
                  <a:close/>
                </a:path>
              </a:pathLst>
            </a:custGeom>
            <a:solidFill>
              <a:srgbClr val="F6CB73"/>
            </a:solidFill>
          </p:spPr>
          <p:txBody>
            <a:bodyPr wrap="square" lIns="0" tIns="0" rIns="0" bIns="0" rtlCol="0"/>
            <a:lstStyle/>
            <a:p>
              <a:endParaRPr/>
            </a:p>
          </p:txBody>
        </p:sp>
        <p:sp>
          <p:nvSpPr>
            <p:cNvPr id="10" name="object 10"/>
            <p:cNvSpPr/>
            <p:nvPr/>
          </p:nvSpPr>
          <p:spPr>
            <a:xfrm>
              <a:off x="0" y="4786502"/>
              <a:ext cx="1561465" cy="1821180"/>
            </a:xfrm>
            <a:custGeom>
              <a:avLst/>
              <a:gdLst/>
              <a:ahLst/>
              <a:cxnLst/>
              <a:rect l="l" t="t" r="r" b="b"/>
              <a:pathLst>
                <a:path w="1561465" h="1821179">
                  <a:moveTo>
                    <a:pt x="336145" y="606474"/>
                  </a:moveTo>
                  <a:lnTo>
                    <a:pt x="186917" y="623358"/>
                  </a:lnTo>
                  <a:lnTo>
                    <a:pt x="190820" y="571129"/>
                  </a:lnTo>
                  <a:lnTo>
                    <a:pt x="194573" y="521639"/>
                  </a:lnTo>
                  <a:lnTo>
                    <a:pt x="198028" y="473963"/>
                  </a:lnTo>
                  <a:lnTo>
                    <a:pt x="201034" y="427176"/>
                  </a:lnTo>
                  <a:lnTo>
                    <a:pt x="203674" y="378512"/>
                  </a:lnTo>
                  <a:lnTo>
                    <a:pt x="206037" y="329832"/>
                  </a:lnTo>
                  <a:lnTo>
                    <a:pt x="208332" y="281147"/>
                  </a:lnTo>
                  <a:lnTo>
                    <a:pt x="210765" y="232472"/>
                  </a:lnTo>
                  <a:lnTo>
                    <a:pt x="213546" y="183818"/>
                  </a:lnTo>
                  <a:lnTo>
                    <a:pt x="216011" y="145094"/>
                  </a:lnTo>
                  <a:lnTo>
                    <a:pt x="218985" y="106381"/>
                  </a:lnTo>
                  <a:lnTo>
                    <a:pt x="223059" y="67830"/>
                  </a:lnTo>
                  <a:lnTo>
                    <a:pt x="228825" y="29594"/>
                  </a:lnTo>
                  <a:lnTo>
                    <a:pt x="267879" y="0"/>
                  </a:lnTo>
                  <a:lnTo>
                    <a:pt x="286924" y="3825"/>
                  </a:lnTo>
                  <a:lnTo>
                    <a:pt x="320923" y="79148"/>
                  </a:lnTo>
                  <a:lnTo>
                    <a:pt x="330052" y="131012"/>
                  </a:lnTo>
                  <a:lnTo>
                    <a:pt x="336548" y="183021"/>
                  </a:lnTo>
                  <a:lnTo>
                    <a:pt x="340721" y="235158"/>
                  </a:lnTo>
                  <a:lnTo>
                    <a:pt x="342879" y="287408"/>
                  </a:lnTo>
                  <a:lnTo>
                    <a:pt x="343329" y="339755"/>
                  </a:lnTo>
                  <a:lnTo>
                    <a:pt x="342381" y="392185"/>
                  </a:lnTo>
                  <a:lnTo>
                    <a:pt x="340342" y="444683"/>
                  </a:lnTo>
                  <a:lnTo>
                    <a:pt x="337520" y="497231"/>
                  </a:lnTo>
                  <a:lnTo>
                    <a:pt x="334224" y="549816"/>
                  </a:lnTo>
                  <a:lnTo>
                    <a:pt x="334128" y="582768"/>
                  </a:lnTo>
                  <a:lnTo>
                    <a:pt x="335856" y="603080"/>
                  </a:lnTo>
                  <a:lnTo>
                    <a:pt x="336145" y="606474"/>
                  </a:lnTo>
                  <a:close/>
                </a:path>
                <a:path w="1561465" h="1821179">
                  <a:moveTo>
                    <a:pt x="651528" y="712499"/>
                  </a:moveTo>
                  <a:lnTo>
                    <a:pt x="346923" y="746962"/>
                  </a:lnTo>
                  <a:lnTo>
                    <a:pt x="476010" y="647471"/>
                  </a:lnTo>
                  <a:lnTo>
                    <a:pt x="517974" y="613439"/>
                  </a:lnTo>
                  <a:lnTo>
                    <a:pt x="558490" y="577890"/>
                  </a:lnTo>
                  <a:lnTo>
                    <a:pt x="594085" y="544515"/>
                  </a:lnTo>
                  <a:lnTo>
                    <a:pt x="629201" y="510621"/>
                  </a:lnTo>
                  <a:lnTo>
                    <a:pt x="663950" y="476330"/>
                  </a:lnTo>
                  <a:lnTo>
                    <a:pt x="836091" y="303117"/>
                  </a:lnTo>
                  <a:lnTo>
                    <a:pt x="874675" y="277319"/>
                  </a:lnTo>
                  <a:lnTo>
                    <a:pt x="916469" y="269571"/>
                  </a:lnTo>
                  <a:lnTo>
                    <a:pt x="956456" y="279581"/>
                  </a:lnTo>
                  <a:lnTo>
                    <a:pt x="989624" y="307061"/>
                  </a:lnTo>
                  <a:lnTo>
                    <a:pt x="998251" y="334082"/>
                  </a:lnTo>
                  <a:lnTo>
                    <a:pt x="993135" y="368872"/>
                  </a:lnTo>
                  <a:lnTo>
                    <a:pt x="976278" y="404407"/>
                  </a:lnTo>
                  <a:lnTo>
                    <a:pt x="949687" y="433661"/>
                  </a:lnTo>
                  <a:lnTo>
                    <a:pt x="829353" y="548108"/>
                  </a:lnTo>
                  <a:lnTo>
                    <a:pt x="651528" y="712499"/>
                  </a:lnTo>
                  <a:close/>
                </a:path>
                <a:path w="1561465" h="1821179">
                  <a:moveTo>
                    <a:pt x="600581" y="759224"/>
                  </a:moveTo>
                  <a:lnTo>
                    <a:pt x="154415" y="809705"/>
                  </a:lnTo>
                  <a:lnTo>
                    <a:pt x="0" y="660737"/>
                  </a:lnTo>
                  <a:lnTo>
                    <a:pt x="0" y="457614"/>
                  </a:lnTo>
                  <a:lnTo>
                    <a:pt x="25262" y="478655"/>
                  </a:lnTo>
                  <a:lnTo>
                    <a:pt x="97849" y="540139"/>
                  </a:lnTo>
                  <a:lnTo>
                    <a:pt x="118536" y="558447"/>
                  </a:lnTo>
                  <a:lnTo>
                    <a:pt x="139531" y="578134"/>
                  </a:lnTo>
                  <a:lnTo>
                    <a:pt x="161952" y="599629"/>
                  </a:lnTo>
                  <a:lnTo>
                    <a:pt x="186917" y="623358"/>
                  </a:lnTo>
                  <a:lnTo>
                    <a:pt x="336145" y="606474"/>
                  </a:lnTo>
                  <a:lnTo>
                    <a:pt x="336947" y="615908"/>
                  </a:lnTo>
                  <a:lnTo>
                    <a:pt x="339102" y="633879"/>
                  </a:lnTo>
                  <a:lnTo>
                    <a:pt x="344329" y="682345"/>
                  </a:lnTo>
                  <a:lnTo>
                    <a:pt x="346288" y="728230"/>
                  </a:lnTo>
                  <a:lnTo>
                    <a:pt x="346884" y="745816"/>
                  </a:lnTo>
                  <a:lnTo>
                    <a:pt x="346923" y="746962"/>
                  </a:lnTo>
                  <a:lnTo>
                    <a:pt x="651528" y="712499"/>
                  </a:lnTo>
                  <a:lnTo>
                    <a:pt x="600581" y="759224"/>
                  </a:lnTo>
                  <a:close/>
                </a:path>
                <a:path w="1561465" h="1821179">
                  <a:moveTo>
                    <a:pt x="0" y="1248816"/>
                  </a:moveTo>
                  <a:lnTo>
                    <a:pt x="0" y="1050850"/>
                  </a:lnTo>
                  <a:lnTo>
                    <a:pt x="88880" y="975046"/>
                  </a:lnTo>
                  <a:lnTo>
                    <a:pt x="0" y="971027"/>
                  </a:lnTo>
                  <a:lnTo>
                    <a:pt x="0" y="819613"/>
                  </a:lnTo>
                  <a:lnTo>
                    <a:pt x="0" y="818961"/>
                  </a:lnTo>
                  <a:lnTo>
                    <a:pt x="6666" y="818859"/>
                  </a:lnTo>
                  <a:lnTo>
                    <a:pt x="56513" y="816234"/>
                  </a:lnTo>
                  <a:lnTo>
                    <a:pt x="154415" y="809705"/>
                  </a:lnTo>
                  <a:lnTo>
                    <a:pt x="600581" y="759224"/>
                  </a:lnTo>
                  <a:lnTo>
                    <a:pt x="546450" y="809092"/>
                  </a:lnTo>
                  <a:lnTo>
                    <a:pt x="762253" y="814317"/>
                  </a:lnTo>
                  <a:lnTo>
                    <a:pt x="814785" y="816347"/>
                  </a:lnTo>
                  <a:lnTo>
                    <a:pt x="867081" y="819207"/>
                  </a:lnTo>
                  <a:lnTo>
                    <a:pt x="1023657" y="830717"/>
                  </a:lnTo>
                  <a:lnTo>
                    <a:pt x="1284244" y="854813"/>
                  </a:lnTo>
                  <a:lnTo>
                    <a:pt x="1338763" y="860997"/>
                  </a:lnTo>
                  <a:lnTo>
                    <a:pt x="1393074" y="868555"/>
                  </a:lnTo>
                  <a:lnTo>
                    <a:pt x="1407589" y="870952"/>
                  </a:lnTo>
                  <a:lnTo>
                    <a:pt x="341277" y="991597"/>
                  </a:lnTo>
                  <a:lnTo>
                    <a:pt x="340335" y="1046061"/>
                  </a:lnTo>
                  <a:lnTo>
                    <a:pt x="339310" y="1099636"/>
                  </a:lnTo>
                  <a:lnTo>
                    <a:pt x="160666" y="1119848"/>
                  </a:lnTo>
                  <a:lnTo>
                    <a:pt x="42988" y="1214772"/>
                  </a:lnTo>
                  <a:lnTo>
                    <a:pt x="3520" y="1246095"/>
                  </a:lnTo>
                  <a:lnTo>
                    <a:pt x="0" y="1248816"/>
                  </a:lnTo>
                  <a:close/>
                </a:path>
                <a:path w="1561465" h="1821179">
                  <a:moveTo>
                    <a:pt x="1036845" y="1536270"/>
                  </a:moveTo>
                  <a:lnTo>
                    <a:pt x="1002452" y="1538286"/>
                  </a:lnTo>
                  <a:lnTo>
                    <a:pt x="974623" y="1530229"/>
                  </a:lnTo>
                  <a:lnTo>
                    <a:pt x="949725" y="1513158"/>
                  </a:lnTo>
                  <a:lnTo>
                    <a:pt x="890014" y="1454629"/>
                  </a:lnTo>
                  <a:lnTo>
                    <a:pt x="853696" y="1423007"/>
                  </a:lnTo>
                  <a:lnTo>
                    <a:pt x="816158" y="1393026"/>
                  </a:lnTo>
                  <a:lnTo>
                    <a:pt x="777551" y="1363779"/>
                  </a:lnTo>
                  <a:lnTo>
                    <a:pt x="738632" y="1334840"/>
                  </a:lnTo>
                  <a:lnTo>
                    <a:pt x="699935" y="1305609"/>
                  </a:lnTo>
                  <a:lnTo>
                    <a:pt x="662051" y="1275530"/>
                  </a:lnTo>
                  <a:lnTo>
                    <a:pt x="624403" y="1244022"/>
                  </a:lnTo>
                  <a:lnTo>
                    <a:pt x="587174" y="1212003"/>
                  </a:lnTo>
                  <a:lnTo>
                    <a:pt x="550245" y="1179620"/>
                  </a:lnTo>
                  <a:lnTo>
                    <a:pt x="481885" y="1118876"/>
                  </a:lnTo>
                  <a:lnTo>
                    <a:pt x="440053" y="1081763"/>
                  </a:lnTo>
                  <a:lnTo>
                    <a:pt x="416682" y="1060836"/>
                  </a:lnTo>
                  <a:lnTo>
                    <a:pt x="341277" y="991597"/>
                  </a:lnTo>
                  <a:lnTo>
                    <a:pt x="1407589" y="870952"/>
                  </a:lnTo>
                  <a:lnTo>
                    <a:pt x="1447176" y="877488"/>
                  </a:lnTo>
                  <a:lnTo>
                    <a:pt x="1460890" y="880111"/>
                  </a:lnTo>
                  <a:lnTo>
                    <a:pt x="592597" y="978352"/>
                  </a:lnTo>
                  <a:lnTo>
                    <a:pt x="627667" y="1008264"/>
                  </a:lnTo>
                  <a:lnTo>
                    <a:pt x="641806" y="1020132"/>
                  </a:lnTo>
                  <a:lnTo>
                    <a:pt x="655253" y="1030747"/>
                  </a:lnTo>
                  <a:lnTo>
                    <a:pt x="694031" y="1059502"/>
                  </a:lnTo>
                  <a:lnTo>
                    <a:pt x="772416" y="1116836"/>
                  </a:lnTo>
                  <a:lnTo>
                    <a:pt x="810924" y="1146165"/>
                  </a:lnTo>
                  <a:lnTo>
                    <a:pt x="848482" y="1176610"/>
                  </a:lnTo>
                  <a:lnTo>
                    <a:pt x="882974" y="1207954"/>
                  </a:lnTo>
                  <a:lnTo>
                    <a:pt x="915877" y="1241181"/>
                  </a:lnTo>
                  <a:lnTo>
                    <a:pt x="948121" y="1275198"/>
                  </a:lnTo>
                  <a:lnTo>
                    <a:pt x="980638" y="1308915"/>
                  </a:lnTo>
                  <a:lnTo>
                    <a:pt x="987410" y="1315188"/>
                  </a:lnTo>
                  <a:lnTo>
                    <a:pt x="994459" y="1321115"/>
                  </a:lnTo>
                  <a:lnTo>
                    <a:pt x="1001787" y="1326694"/>
                  </a:lnTo>
                  <a:lnTo>
                    <a:pt x="1009392" y="1331925"/>
                  </a:lnTo>
                  <a:lnTo>
                    <a:pt x="1048697" y="1365533"/>
                  </a:lnTo>
                  <a:lnTo>
                    <a:pt x="1071257" y="1403156"/>
                  </a:lnTo>
                  <a:lnTo>
                    <a:pt x="1077960" y="1447694"/>
                  </a:lnTo>
                  <a:lnTo>
                    <a:pt x="1069725" y="1501852"/>
                  </a:lnTo>
                  <a:lnTo>
                    <a:pt x="1069695" y="1502050"/>
                  </a:lnTo>
                  <a:lnTo>
                    <a:pt x="1036845" y="1536270"/>
                  </a:lnTo>
                  <a:close/>
                </a:path>
                <a:path w="1561465" h="1821179">
                  <a:moveTo>
                    <a:pt x="1488595" y="1042664"/>
                  </a:moveTo>
                  <a:lnTo>
                    <a:pt x="1469911" y="1043762"/>
                  </a:lnTo>
                  <a:lnTo>
                    <a:pt x="1451247" y="1043879"/>
                  </a:lnTo>
                  <a:lnTo>
                    <a:pt x="1432602" y="1043013"/>
                  </a:lnTo>
                  <a:lnTo>
                    <a:pt x="1413977" y="1041165"/>
                  </a:lnTo>
                  <a:lnTo>
                    <a:pt x="1368046" y="1038383"/>
                  </a:lnTo>
                  <a:lnTo>
                    <a:pt x="1320456" y="1034430"/>
                  </a:lnTo>
                  <a:lnTo>
                    <a:pt x="1271866" y="1029496"/>
                  </a:lnTo>
                  <a:lnTo>
                    <a:pt x="1222937" y="1023773"/>
                  </a:lnTo>
                  <a:lnTo>
                    <a:pt x="1174328" y="1017450"/>
                  </a:lnTo>
                  <a:lnTo>
                    <a:pt x="1126062" y="1010622"/>
                  </a:lnTo>
                  <a:lnTo>
                    <a:pt x="1075992" y="1003056"/>
                  </a:lnTo>
                  <a:lnTo>
                    <a:pt x="985401" y="988097"/>
                  </a:lnTo>
                  <a:lnTo>
                    <a:pt x="914472" y="975420"/>
                  </a:lnTo>
                  <a:lnTo>
                    <a:pt x="850053" y="963068"/>
                  </a:lnTo>
                  <a:lnTo>
                    <a:pt x="807128" y="963638"/>
                  </a:lnTo>
                  <a:lnTo>
                    <a:pt x="764092" y="967291"/>
                  </a:lnTo>
                  <a:lnTo>
                    <a:pt x="720871" y="972181"/>
                  </a:lnTo>
                  <a:lnTo>
                    <a:pt x="677875" y="976414"/>
                  </a:lnTo>
                  <a:lnTo>
                    <a:pt x="660292" y="977354"/>
                  </a:lnTo>
                  <a:lnTo>
                    <a:pt x="592597" y="978352"/>
                  </a:lnTo>
                  <a:lnTo>
                    <a:pt x="1460890" y="880111"/>
                  </a:lnTo>
                  <a:lnTo>
                    <a:pt x="1501069" y="887796"/>
                  </a:lnTo>
                  <a:lnTo>
                    <a:pt x="1549179" y="916480"/>
                  </a:lnTo>
                  <a:lnTo>
                    <a:pt x="1561414" y="970346"/>
                  </a:lnTo>
                  <a:lnTo>
                    <a:pt x="1561434" y="971127"/>
                  </a:lnTo>
                  <a:lnTo>
                    <a:pt x="1555943" y="997221"/>
                  </a:lnTo>
                  <a:lnTo>
                    <a:pt x="1545192" y="1018791"/>
                  </a:lnTo>
                  <a:lnTo>
                    <a:pt x="1524353" y="1034413"/>
                  </a:lnTo>
                  <a:lnTo>
                    <a:pt x="1488595" y="1042664"/>
                  </a:lnTo>
                  <a:close/>
                </a:path>
                <a:path w="1561465" h="1821179">
                  <a:moveTo>
                    <a:pt x="245990" y="1819000"/>
                  </a:moveTo>
                  <a:lnTo>
                    <a:pt x="186609" y="1802832"/>
                  </a:lnTo>
                  <a:lnTo>
                    <a:pt x="167419" y="1758553"/>
                  </a:lnTo>
                  <a:lnTo>
                    <a:pt x="162856" y="1705034"/>
                  </a:lnTo>
                  <a:lnTo>
                    <a:pt x="161809" y="1654163"/>
                  </a:lnTo>
                  <a:lnTo>
                    <a:pt x="160923" y="1603290"/>
                  </a:lnTo>
                  <a:lnTo>
                    <a:pt x="160199" y="1552413"/>
                  </a:lnTo>
                  <a:lnTo>
                    <a:pt x="159635" y="1501534"/>
                  </a:lnTo>
                  <a:lnTo>
                    <a:pt x="159232" y="1450652"/>
                  </a:lnTo>
                  <a:lnTo>
                    <a:pt x="158993" y="1400421"/>
                  </a:lnTo>
                  <a:lnTo>
                    <a:pt x="158908" y="1348879"/>
                  </a:lnTo>
                  <a:lnTo>
                    <a:pt x="158988" y="1297989"/>
                  </a:lnTo>
                  <a:lnTo>
                    <a:pt x="159228" y="1247095"/>
                  </a:lnTo>
                  <a:lnTo>
                    <a:pt x="160905" y="1217135"/>
                  </a:lnTo>
                  <a:lnTo>
                    <a:pt x="164797" y="1187184"/>
                  </a:lnTo>
                  <a:lnTo>
                    <a:pt x="169640" y="1157241"/>
                  </a:lnTo>
                  <a:lnTo>
                    <a:pt x="174169" y="1127302"/>
                  </a:lnTo>
                  <a:lnTo>
                    <a:pt x="160666" y="1119848"/>
                  </a:lnTo>
                  <a:lnTo>
                    <a:pt x="339310" y="1099636"/>
                  </a:lnTo>
                  <a:lnTo>
                    <a:pt x="338276" y="1154180"/>
                  </a:lnTo>
                  <a:lnTo>
                    <a:pt x="337491" y="1203157"/>
                  </a:lnTo>
                  <a:lnTo>
                    <a:pt x="336952" y="1254230"/>
                  </a:lnTo>
                  <a:lnTo>
                    <a:pt x="336825" y="1305059"/>
                  </a:lnTo>
                  <a:lnTo>
                    <a:pt x="338098" y="1359107"/>
                  </a:lnTo>
                  <a:lnTo>
                    <a:pt x="340574" y="1413219"/>
                  </a:lnTo>
                  <a:lnTo>
                    <a:pt x="342621" y="1467240"/>
                  </a:lnTo>
                  <a:lnTo>
                    <a:pt x="342605" y="1521014"/>
                  </a:lnTo>
                  <a:lnTo>
                    <a:pt x="338892" y="1574385"/>
                  </a:lnTo>
                  <a:lnTo>
                    <a:pt x="338454" y="1584589"/>
                  </a:lnTo>
                  <a:lnTo>
                    <a:pt x="338563" y="1594773"/>
                  </a:lnTo>
                  <a:lnTo>
                    <a:pt x="339220" y="1604936"/>
                  </a:lnTo>
                  <a:lnTo>
                    <a:pt x="340489" y="1615963"/>
                  </a:lnTo>
                  <a:lnTo>
                    <a:pt x="341192" y="1623329"/>
                  </a:lnTo>
                  <a:lnTo>
                    <a:pt x="341573" y="1630705"/>
                  </a:lnTo>
                  <a:lnTo>
                    <a:pt x="341631" y="1638090"/>
                  </a:lnTo>
                  <a:lnTo>
                    <a:pt x="341367" y="1645485"/>
                  </a:lnTo>
                  <a:lnTo>
                    <a:pt x="333912" y="1720627"/>
                  </a:lnTo>
                  <a:lnTo>
                    <a:pt x="321203" y="1757111"/>
                  </a:lnTo>
                  <a:lnTo>
                    <a:pt x="274540" y="1804428"/>
                  </a:lnTo>
                  <a:lnTo>
                    <a:pt x="245990" y="1819000"/>
                  </a:lnTo>
                  <a:close/>
                </a:path>
              </a:pathLst>
            </a:custGeom>
            <a:solidFill>
              <a:srgbClr val="F4DFA6"/>
            </a:solidFill>
          </p:spPr>
          <p:txBody>
            <a:bodyPr wrap="square" lIns="0" tIns="0" rIns="0" bIns="0" rtlCol="0"/>
            <a:lstStyle/>
            <a:p>
              <a:endParaRPr/>
            </a:p>
          </p:txBody>
        </p:sp>
      </p:grpSp>
      <p:sp>
        <p:nvSpPr>
          <p:cNvPr id="14" name="TextBox 13">
            <a:extLst>
              <a:ext uri="{FF2B5EF4-FFF2-40B4-BE49-F238E27FC236}">
                <a16:creationId xmlns:a16="http://schemas.microsoft.com/office/drawing/2014/main" id="{E4DB6D32-4990-2DED-7BB4-43843F2A83D7}"/>
              </a:ext>
            </a:extLst>
          </p:cNvPr>
          <p:cNvSpPr txBox="1"/>
          <p:nvPr/>
        </p:nvSpPr>
        <p:spPr>
          <a:xfrm>
            <a:off x="5061653" y="175866"/>
            <a:ext cx="10539730" cy="1938992"/>
          </a:xfrm>
          <a:prstGeom prst="rect">
            <a:avLst/>
          </a:prstGeom>
          <a:noFill/>
        </p:spPr>
        <p:txBody>
          <a:bodyPr wrap="square" rtlCol="0">
            <a:spAutoFit/>
          </a:bodyPr>
          <a:lstStyle/>
          <a:p>
            <a:pPr algn="ctr"/>
            <a:r>
              <a:rPr lang="en-US" sz="6000" dirty="0">
                <a:solidFill>
                  <a:schemeClr val="bg1"/>
                </a:solidFill>
                <a:latin typeface="Verdana" panose="020B0604030504040204" pitchFamily="34" charset="0"/>
                <a:ea typeface="Verdana" panose="020B0604030504040204" pitchFamily="34" charset="0"/>
              </a:rPr>
              <a:t>Identify the most common pizza size ordered.</a:t>
            </a:r>
            <a:endParaRPr lang="en-IN" sz="6000" dirty="0">
              <a:solidFill>
                <a:schemeClr val="bg1"/>
              </a:solidFill>
              <a:latin typeface="Verdana" panose="020B0604030504040204" pitchFamily="34" charset="0"/>
              <a:ea typeface="Verdana" panose="020B0604030504040204" pitchFamily="34" charset="0"/>
            </a:endParaRPr>
          </a:p>
        </p:txBody>
      </p:sp>
      <p:pic>
        <p:nvPicPr>
          <p:cNvPr id="16" name="Picture 15">
            <a:extLst>
              <a:ext uri="{FF2B5EF4-FFF2-40B4-BE49-F238E27FC236}">
                <a16:creationId xmlns:a16="http://schemas.microsoft.com/office/drawing/2014/main" id="{277ED72C-D739-AF9D-3F35-E2E6BF4194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5465" y="3387821"/>
            <a:ext cx="6407235" cy="2797361"/>
          </a:xfrm>
          <a:prstGeom prst="rect">
            <a:avLst/>
          </a:prstGeom>
        </p:spPr>
      </p:pic>
      <p:pic>
        <p:nvPicPr>
          <p:cNvPr id="18" name="Picture 17">
            <a:extLst>
              <a:ext uri="{FF2B5EF4-FFF2-40B4-BE49-F238E27FC236}">
                <a16:creationId xmlns:a16="http://schemas.microsoft.com/office/drawing/2014/main" id="{C2D88747-2300-4CB6-24E4-46EAE08E31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4395" y="6758394"/>
            <a:ext cx="5805108" cy="13045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61653" y="175866"/>
            <a:ext cx="10544175" cy="2994025"/>
          </a:xfrm>
          <a:custGeom>
            <a:avLst/>
            <a:gdLst/>
            <a:ahLst/>
            <a:cxnLst/>
            <a:rect l="l" t="t" r="r" b="b"/>
            <a:pathLst>
              <a:path w="10544175" h="2994025">
                <a:moveTo>
                  <a:pt x="10467517" y="2993561"/>
                </a:moveTo>
                <a:lnTo>
                  <a:pt x="76200" y="2993561"/>
                </a:lnTo>
                <a:lnTo>
                  <a:pt x="61264" y="2992084"/>
                </a:lnTo>
                <a:lnTo>
                  <a:pt x="22318" y="2971243"/>
                </a:lnTo>
                <a:lnTo>
                  <a:pt x="1477" y="2932297"/>
                </a:lnTo>
                <a:lnTo>
                  <a:pt x="0" y="2917361"/>
                </a:lnTo>
                <a:lnTo>
                  <a:pt x="0" y="76200"/>
                </a:lnTo>
                <a:lnTo>
                  <a:pt x="12802" y="33924"/>
                </a:lnTo>
                <a:lnTo>
                  <a:pt x="47039" y="5800"/>
                </a:lnTo>
                <a:lnTo>
                  <a:pt x="76200" y="0"/>
                </a:lnTo>
                <a:lnTo>
                  <a:pt x="10467517" y="0"/>
                </a:lnTo>
                <a:lnTo>
                  <a:pt x="10509793" y="12802"/>
                </a:lnTo>
                <a:lnTo>
                  <a:pt x="10537917" y="47039"/>
                </a:lnTo>
                <a:lnTo>
                  <a:pt x="10543717" y="76200"/>
                </a:lnTo>
                <a:lnTo>
                  <a:pt x="10543717" y="2917361"/>
                </a:lnTo>
                <a:lnTo>
                  <a:pt x="10530915" y="2959637"/>
                </a:lnTo>
                <a:lnTo>
                  <a:pt x="10496678" y="2987761"/>
                </a:lnTo>
                <a:lnTo>
                  <a:pt x="10467517" y="2993561"/>
                </a:lnTo>
                <a:close/>
              </a:path>
            </a:pathLst>
          </a:custGeom>
          <a:solidFill>
            <a:srgbClr val="F7B31F"/>
          </a:solidFill>
        </p:spPr>
        <p:txBody>
          <a:bodyPr wrap="square" lIns="0" tIns="0" rIns="0" bIns="0" rtlCol="0"/>
          <a:lstStyle/>
          <a:p>
            <a:endParaRPr/>
          </a:p>
        </p:txBody>
      </p:sp>
      <p:sp>
        <p:nvSpPr>
          <p:cNvPr id="4" name="object 4"/>
          <p:cNvSpPr/>
          <p:nvPr/>
        </p:nvSpPr>
        <p:spPr>
          <a:xfrm>
            <a:off x="1327116" y="8239710"/>
            <a:ext cx="1047750" cy="1047750"/>
          </a:xfrm>
          <a:custGeom>
            <a:avLst/>
            <a:gdLst/>
            <a:ahLst/>
            <a:cxnLst/>
            <a:rect l="l" t="t" r="r" b="b"/>
            <a:pathLst>
              <a:path w="1047750" h="1047750">
                <a:moveTo>
                  <a:pt x="542268" y="1047195"/>
                </a:moveTo>
                <a:lnTo>
                  <a:pt x="541529" y="1047219"/>
                </a:lnTo>
                <a:lnTo>
                  <a:pt x="531303" y="982071"/>
                </a:lnTo>
                <a:lnTo>
                  <a:pt x="520598" y="920768"/>
                </a:lnTo>
                <a:lnTo>
                  <a:pt x="509459" y="865875"/>
                </a:lnTo>
                <a:lnTo>
                  <a:pt x="497462" y="816997"/>
                </a:lnTo>
                <a:lnTo>
                  <a:pt x="484185" y="773737"/>
                </a:lnTo>
                <a:lnTo>
                  <a:pt x="469204" y="735698"/>
                </a:lnTo>
                <a:lnTo>
                  <a:pt x="432442" y="673700"/>
                </a:lnTo>
                <a:lnTo>
                  <a:pt x="383794" y="627832"/>
                </a:lnTo>
                <a:lnTo>
                  <a:pt x="319879" y="594921"/>
                </a:lnTo>
                <a:lnTo>
                  <a:pt x="281139" y="582335"/>
                </a:lnTo>
                <a:lnTo>
                  <a:pt x="237314" y="571798"/>
                </a:lnTo>
                <a:lnTo>
                  <a:pt x="187981" y="562916"/>
                </a:lnTo>
                <a:lnTo>
                  <a:pt x="132717" y="555291"/>
                </a:lnTo>
                <a:lnTo>
                  <a:pt x="71100" y="548528"/>
                </a:lnTo>
                <a:lnTo>
                  <a:pt x="0" y="541994"/>
                </a:lnTo>
                <a:lnTo>
                  <a:pt x="68246" y="531280"/>
                </a:lnTo>
                <a:lnTo>
                  <a:pt x="129657" y="520553"/>
                </a:lnTo>
                <a:lnTo>
                  <a:pt x="184632" y="509387"/>
                </a:lnTo>
                <a:lnTo>
                  <a:pt x="233570" y="497358"/>
                </a:lnTo>
                <a:lnTo>
                  <a:pt x="276870" y="484039"/>
                </a:lnTo>
                <a:lnTo>
                  <a:pt x="314931" y="469006"/>
                </a:lnTo>
                <a:lnTo>
                  <a:pt x="376929" y="432093"/>
                </a:lnTo>
                <a:lnTo>
                  <a:pt x="422757" y="383217"/>
                </a:lnTo>
                <a:lnTo>
                  <a:pt x="455606" y="318972"/>
                </a:lnTo>
                <a:lnTo>
                  <a:pt x="468160" y="280024"/>
                </a:lnTo>
                <a:lnTo>
                  <a:pt x="478666" y="235957"/>
                </a:lnTo>
                <a:lnTo>
                  <a:pt x="487523" y="186347"/>
                </a:lnTo>
                <a:lnTo>
                  <a:pt x="495130" y="130767"/>
                </a:lnTo>
                <a:lnTo>
                  <a:pt x="501885" y="68793"/>
                </a:lnTo>
                <a:lnTo>
                  <a:pt x="508187" y="0"/>
                </a:lnTo>
                <a:lnTo>
                  <a:pt x="518901" y="68246"/>
                </a:lnTo>
                <a:lnTo>
                  <a:pt x="529628" y="129657"/>
                </a:lnTo>
                <a:lnTo>
                  <a:pt x="540793" y="184632"/>
                </a:lnTo>
                <a:lnTo>
                  <a:pt x="552823" y="233570"/>
                </a:lnTo>
                <a:lnTo>
                  <a:pt x="566141" y="276870"/>
                </a:lnTo>
                <a:lnTo>
                  <a:pt x="581175" y="314930"/>
                </a:lnTo>
                <a:lnTo>
                  <a:pt x="618087" y="376929"/>
                </a:lnTo>
                <a:lnTo>
                  <a:pt x="666964" y="422756"/>
                </a:lnTo>
                <a:lnTo>
                  <a:pt x="731208" y="455605"/>
                </a:lnTo>
                <a:lnTo>
                  <a:pt x="770157" y="468159"/>
                </a:lnTo>
                <a:lnTo>
                  <a:pt x="814224" y="478665"/>
                </a:lnTo>
                <a:lnTo>
                  <a:pt x="863834" y="487522"/>
                </a:lnTo>
                <a:lnTo>
                  <a:pt x="919414" y="495129"/>
                </a:lnTo>
                <a:lnTo>
                  <a:pt x="981388" y="501884"/>
                </a:lnTo>
                <a:lnTo>
                  <a:pt x="1047195" y="507913"/>
                </a:lnTo>
                <a:lnTo>
                  <a:pt x="1047219" y="508652"/>
                </a:lnTo>
                <a:lnTo>
                  <a:pt x="981936" y="518901"/>
                </a:lnTo>
                <a:lnTo>
                  <a:pt x="920524" y="529628"/>
                </a:lnTo>
                <a:lnTo>
                  <a:pt x="865549" y="540793"/>
                </a:lnTo>
                <a:lnTo>
                  <a:pt x="816611" y="552823"/>
                </a:lnTo>
                <a:lnTo>
                  <a:pt x="773311" y="566141"/>
                </a:lnTo>
                <a:lnTo>
                  <a:pt x="735251" y="581175"/>
                </a:lnTo>
                <a:lnTo>
                  <a:pt x="673252" y="618087"/>
                </a:lnTo>
                <a:lnTo>
                  <a:pt x="627424" y="666964"/>
                </a:lnTo>
                <a:lnTo>
                  <a:pt x="594576" y="731208"/>
                </a:lnTo>
                <a:lnTo>
                  <a:pt x="582021" y="770157"/>
                </a:lnTo>
                <a:lnTo>
                  <a:pt x="571515" y="814224"/>
                </a:lnTo>
                <a:lnTo>
                  <a:pt x="562658" y="863834"/>
                </a:lnTo>
                <a:lnTo>
                  <a:pt x="555052" y="919414"/>
                </a:lnTo>
                <a:lnTo>
                  <a:pt x="548297" y="981388"/>
                </a:lnTo>
                <a:lnTo>
                  <a:pt x="542268" y="1047195"/>
                </a:lnTo>
                <a:close/>
              </a:path>
            </a:pathLst>
          </a:custGeom>
          <a:solidFill>
            <a:srgbClr val="F6CB73"/>
          </a:solidFill>
        </p:spPr>
        <p:txBody>
          <a:bodyPr wrap="square" lIns="0" tIns="0" rIns="0" bIns="0" rtlCol="0"/>
          <a:lstStyle/>
          <a:p>
            <a:endParaRPr/>
          </a:p>
        </p:txBody>
      </p:sp>
      <p:sp>
        <p:nvSpPr>
          <p:cNvPr id="5" name="object 5"/>
          <p:cNvSpPr/>
          <p:nvPr/>
        </p:nvSpPr>
        <p:spPr>
          <a:xfrm>
            <a:off x="15721111" y="293575"/>
            <a:ext cx="2472055" cy="1876425"/>
          </a:xfrm>
          <a:custGeom>
            <a:avLst/>
            <a:gdLst/>
            <a:ahLst/>
            <a:cxnLst/>
            <a:rect l="l" t="t" r="r" b="b"/>
            <a:pathLst>
              <a:path w="2472055" h="1876425">
                <a:moveTo>
                  <a:pt x="1116162" y="1874669"/>
                </a:moveTo>
                <a:lnTo>
                  <a:pt x="1054964" y="1858005"/>
                </a:lnTo>
                <a:lnTo>
                  <a:pt x="1035186" y="1812371"/>
                </a:lnTo>
                <a:lnTo>
                  <a:pt x="1030483" y="1757215"/>
                </a:lnTo>
                <a:lnTo>
                  <a:pt x="1029405" y="1704787"/>
                </a:lnTo>
                <a:lnTo>
                  <a:pt x="1028492" y="1652357"/>
                </a:lnTo>
                <a:lnTo>
                  <a:pt x="1027745" y="1599924"/>
                </a:lnTo>
                <a:lnTo>
                  <a:pt x="1027164" y="1547487"/>
                </a:lnTo>
                <a:lnTo>
                  <a:pt x="1026748" y="1495048"/>
                </a:lnTo>
                <a:lnTo>
                  <a:pt x="1026499" y="1442606"/>
                </a:lnTo>
                <a:lnTo>
                  <a:pt x="1026415" y="1390160"/>
                </a:lnTo>
                <a:lnTo>
                  <a:pt x="1026497" y="1337712"/>
                </a:lnTo>
                <a:lnTo>
                  <a:pt x="1026745" y="1285261"/>
                </a:lnTo>
                <a:lnTo>
                  <a:pt x="1028473" y="1254384"/>
                </a:lnTo>
                <a:lnTo>
                  <a:pt x="1032484" y="1223517"/>
                </a:lnTo>
                <a:lnTo>
                  <a:pt x="1037475" y="1192657"/>
                </a:lnTo>
                <a:lnTo>
                  <a:pt x="1042142" y="1161801"/>
                </a:lnTo>
                <a:lnTo>
                  <a:pt x="1028227" y="1154120"/>
                </a:lnTo>
                <a:lnTo>
                  <a:pt x="987761" y="1186677"/>
                </a:lnTo>
                <a:lnTo>
                  <a:pt x="947389" y="1219358"/>
                </a:lnTo>
                <a:lnTo>
                  <a:pt x="906947" y="1251949"/>
                </a:lnTo>
                <a:lnTo>
                  <a:pt x="866271" y="1284230"/>
                </a:lnTo>
                <a:lnTo>
                  <a:pt x="825195" y="1315986"/>
                </a:lnTo>
                <a:lnTo>
                  <a:pt x="709937" y="1403646"/>
                </a:lnTo>
                <a:lnTo>
                  <a:pt x="671439" y="1432766"/>
                </a:lnTo>
                <a:lnTo>
                  <a:pt x="632852" y="1461763"/>
                </a:lnTo>
                <a:lnTo>
                  <a:pt x="594146" y="1490592"/>
                </a:lnTo>
                <a:lnTo>
                  <a:pt x="555292" y="1519208"/>
                </a:lnTo>
                <a:lnTo>
                  <a:pt x="516259" y="1547569"/>
                </a:lnTo>
                <a:lnTo>
                  <a:pt x="477017" y="1575630"/>
                </a:lnTo>
                <a:lnTo>
                  <a:pt x="437538" y="1603347"/>
                </a:lnTo>
                <a:lnTo>
                  <a:pt x="386567" y="1638314"/>
                </a:lnTo>
                <a:lnTo>
                  <a:pt x="347693" y="1646127"/>
                </a:lnTo>
                <a:lnTo>
                  <a:pt x="322908" y="1640649"/>
                </a:lnTo>
                <a:lnTo>
                  <a:pt x="314203" y="1635742"/>
                </a:lnTo>
                <a:lnTo>
                  <a:pt x="300637" y="1613883"/>
                </a:lnTo>
                <a:lnTo>
                  <a:pt x="307932" y="1597745"/>
                </a:lnTo>
                <a:lnTo>
                  <a:pt x="314862" y="1581209"/>
                </a:lnTo>
                <a:lnTo>
                  <a:pt x="368547" y="1520740"/>
                </a:lnTo>
                <a:lnTo>
                  <a:pt x="404127" y="1488717"/>
                </a:lnTo>
                <a:lnTo>
                  <a:pt x="439855" y="1456857"/>
                </a:lnTo>
                <a:lnTo>
                  <a:pt x="475692" y="1425115"/>
                </a:lnTo>
                <a:lnTo>
                  <a:pt x="583455" y="1330169"/>
                </a:lnTo>
                <a:lnTo>
                  <a:pt x="654620" y="1267151"/>
                </a:lnTo>
                <a:lnTo>
                  <a:pt x="760356" y="1173046"/>
                </a:lnTo>
                <a:lnTo>
                  <a:pt x="795649" y="1141733"/>
                </a:lnTo>
                <a:lnTo>
                  <a:pt x="831013" y="1110500"/>
                </a:lnTo>
                <a:lnTo>
                  <a:pt x="889084" y="1060374"/>
                </a:lnTo>
                <a:lnTo>
                  <a:pt x="954244" y="1004886"/>
                </a:lnTo>
                <a:lnTo>
                  <a:pt x="896185" y="1002190"/>
                </a:lnTo>
                <a:lnTo>
                  <a:pt x="840533" y="999792"/>
                </a:lnTo>
                <a:lnTo>
                  <a:pt x="786709" y="997335"/>
                </a:lnTo>
                <a:lnTo>
                  <a:pt x="734134" y="994463"/>
                </a:lnTo>
                <a:lnTo>
                  <a:pt x="682231" y="990819"/>
                </a:lnTo>
                <a:lnTo>
                  <a:pt x="628881" y="986322"/>
                </a:lnTo>
                <a:lnTo>
                  <a:pt x="575561" y="981460"/>
                </a:lnTo>
                <a:lnTo>
                  <a:pt x="522261" y="976352"/>
                </a:lnTo>
                <a:lnTo>
                  <a:pt x="415681" y="965874"/>
                </a:lnTo>
                <a:lnTo>
                  <a:pt x="362381" y="960742"/>
                </a:lnTo>
                <a:lnTo>
                  <a:pt x="309062" y="955841"/>
                </a:lnTo>
                <a:lnTo>
                  <a:pt x="280879" y="954513"/>
                </a:lnTo>
                <a:lnTo>
                  <a:pt x="252569" y="954382"/>
                </a:lnTo>
                <a:lnTo>
                  <a:pt x="224370" y="953743"/>
                </a:lnTo>
                <a:lnTo>
                  <a:pt x="196522" y="950890"/>
                </a:lnTo>
                <a:lnTo>
                  <a:pt x="160443" y="943823"/>
                </a:lnTo>
                <a:lnTo>
                  <a:pt x="124634" y="935116"/>
                </a:lnTo>
                <a:lnTo>
                  <a:pt x="88953" y="925646"/>
                </a:lnTo>
                <a:lnTo>
                  <a:pt x="53257" y="916293"/>
                </a:lnTo>
                <a:lnTo>
                  <a:pt x="46000" y="913737"/>
                </a:lnTo>
                <a:lnTo>
                  <a:pt x="38735" y="910602"/>
                </a:lnTo>
                <a:lnTo>
                  <a:pt x="31700" y="908267"/>
                </a:lnTo>
                <a:lnTo>
                  <a:pt x="25131" y="908108"/>
                </a:lnTo>
                <a:lnTo>
                  <a:pt x="0" y="870713"/>
                </a:lnTo>
                <a:lnTo>
                  <a:pt x="3209" y="845501"/>
                </a:lnTo>
                <a:lnTo>
                  <a:pt x="17669" y="831262"/>
                </a:lnTo>
                <a:lnTo>
                  <a:pt x="26287" y="826785"/>
                </a:lnTo>
                <a:lnTo>
                  <a:pt x="130116" y="827270"/>
                </a:lnTo>
                <a:lnTo>
                  <a:pt x="233945" y="828020"/>
                </a:lnTo>
                <a:lnTo>
                  <a:pt x="337770" y="829093"/>
                </a:lnTo>
                <a:lnTo>
                  <a:pt x="389680" y="829771"/>
                </a:lnTo>
                <a:lnTo>
                  <a:pt x="441589" y="830552"/>
                </a:lnTo>
                <a:lnTo>
                  <a:pt x="493495" y="831445"/>
                </a:lnTo>
                <a:lnTo>
                  <a:pt x="545398" y="832458"/>
                </a:lnTo>
                <a:lnTo>
                  <a:pt x="599915" y="834370"/>
                </a:lnTo>
                <a:lnTo>
                  <a:pt x="654411" y="837319"/>
                </a:lnTo>
                <a:lnTo>
                  <a:pt x="708898" y="840537"/>
                </a:lnTo>
                <a:lnTo>
                  <a:pt x="763388" y="843257"/>
                </a:lnTo>
                <a:lnTo>
                  <a:pt x="817895" y="844710"/>
                </a:lnTo>
                <a:lnTo>
                  <a:pt x="869514" y="843919"/>
                </a:lnTo>
                <a:lnTo>
                  <a:pt x="920886" y="841214"/>
                </a:lnTo>
                <a:lnTo>
                  <a:pt x="971736" y="837701"/>
                </a:lnTo>
                <a:lnTo>
                  <a:pt x="1021784" y="834485"/>
                </a:lnTo>
                <a:lnTo>
                  <a:pt x="981618" y="795628"/>
                </a:lnTo>
                <a:lnTo>
                  <a:pt x="903381" y="720318"/>
                </a:lnTo>
                <a:lnTo>
                  <a:pt x="865199" y="683446"/>
                </a:lnTo>
                <a:lnTo>
                  <a:pt x="827570" y="646819"/>
                </a:lnTo>
                <a:lnTo>
                  <a:pt x="790438" y="610227"/>
                </a:lnTo>
                <a:lnTo>
                  <a:pt x="753749" y="573462"/>
                </a:lnTo>
                <a:lnTo>
                  <a:pt x="720328" y="539608"/>
                </a:lnTo>
                <a:lnTo>
                  <a:pt x="687499" y="505182"/>
                </a:lnTo>
                <a:lnTo>
                  <a:pt x="656212" y="469514"/>
                </a:lnTo>
                <a:lnTo>
                  <a:pt x="627415" y="431931"/>
                </a:lnTo>
                <a:lnTo>
                  <a:pt x="602057" y="391763"/>
                </a:lnTo>
                <a:lnTo>
                  <a:pt x="581089" y="348339"/>
                </a:lnTo>
                <a:lnTo>
                  <a:pt x="565459" y="300987"/>
                </a:lnTo>
                <a:lnTo>
                  <a:pt x="565105" y="298189"/>
                </a:lnTo>
                <a:lnTo>
                  <a:pt x="565679" y="295377"/>
                </a:lnTo>
                <a:lnTo>
                  <a:pt x="574302" y="288995"/>
                </a:lnTo>
                <a:lnTo>
                  <a:pt x="625305" y="294777"/>
                </a:lnTo>
                <a:lnTo>
                  <a:pt x="668071" y="313461"/>
                </a:lnTo>
                <a:lnTo>
                  <a:pt x="705362" y="340418"/>
                </a:lnTo>
                <a:lnTo>
                  <a:pt x="739940" y="371018"/>
                </a:lnTo>
                <a:lnTo>
                  <a:pt x="774568" y="400633"/>
                </a:lnTo>
                <a:lnTo>
                  <a:pt x="813016" y="430987"/>
                </a:lnTo>
                <a:lnTo>
                  <a:pt x="851013" y="461932"/>
                </a:lnTo>
                <a:lnTo>
                  <a:pt x="888678" y="493303"/>
                </a:lnTo>
                <a:lnTo>
                  <a:pt x="926130" y="524937"/>
                </a:lnTo>
                <a:lnTo>
                  <a:pt x="963487" y="556669"/>
                </a:lnTo>
                <a:lnTo>
                  <a:pt x="1006445" y="595828"/>
                </a:lnTo>
                <a:lnTo>
                  <a:pt x="1029552" y="617980"/>
                </a:lnTo>
                <a:lnTo>
                  <a:pt x="1055281" y="642435"/>
                </a:lnTo>
                <a:lnTo>
                  <a:pt x="1063172" y="537604"/>
                </a:lnTo>
                <a:lnTo>
                  <a:pt x="1066732" y="488468"/>
                </a:lnTo>
                <a:lnTo>
                  <a:pt x="1069830" y="440249"/>
                </a:lnTo>
                <a:lnTo>
                  <a:pt x="1072551" y="390096"/>
                </a:lnTo>
                <a:lnTo>
                  <a:pt x="1077351" y="289752"/>
                </a:lnTo>
                <a:lnTo>
                  <a:pt x="1079859" y="239587"/>
                </a:lnTo>
                <a:lnTo>
                  <a:pt x="1082724" y="189444"/>
                </a:lnTo>
                <a:lnTo>
                  <a:pt x="1085265" y="149535"/>
                </a:lnTo>
                <a:lnTo>
                  <a:pt x="1088330" y="109636"/>
                </a:lnTo>
                <a:lnTo>
                  <a:pt x="1092529" y="69906"/>
                </a:lnTo>
                <a:lnTo>
                  <a:pt x="1098472" y="30499"/>
                </a:lnTo>
                <a:lnTo>
                  <a:pt x="1138721" y="0"/>
                </a:lnTo>
                <a:lnTo>
                  <a:pt x="1158348" y="3942"/>
                </a:lnTo>
                <a:lnTo>
                  <a:pt x="1192388" y="76718"/>
                </a:lnTo>
                <a:lnTo>
                  <a:pt x="1201297" y="125292"/>
                </a:lnTo>
                <a:lnTo>
                  <a:pt x="1207916" y="173990"/>
                </a:lnTo>
                <a:lnTo>
                  <a:pt x="1212485" y="222801"/>
                </a:lnTo>
                <a:lnTo>
                  <a:pt x="1215242" y="271713"/>
                </a:lnTo>
                <a:lnTo>
                  <a:pt x="1216426" y="320715"/>
                </a:lnTo>
                <a:lnTo>
                  <a:pt x="1216275" y="369793"/>
                </a:lnTo>
                <a:lnTo>
                  <a:pt x="1215027" y="418937"/>
                </a:lnTo>
                <a:lnTo>
                  <a:pt x="1212923" y="468135"/>
                </a:lnTo>
                <a:lnTo>
                  <a:pt x="1210199" y="517374"/>
                </a:lnTo>
                <a:lnTo>
                  <a:pt x="1207096" y="566643"/>
                </a:lnTo>
                <a:lnTo>
                  <a:pt x="1206998" y="600603"/>
                </a:lnTo>
                <a:lnTo>
                  <a:pt x="1209903" y="634758"/>
                </a:lnTo>
                <a:lnTo>
                  <a:pt x="1214008" y="669001"/>
                </a:lnTo>
                <a:lnTo>
                  <a:pt x="1217511" y="703227"/>
                </a:lnTo>
                <a:lnTo>
                  <a:pt x="1218404" y="717962"/>
                </a:lnTo>
                <a:lnTo>
                  <a:pt x="1219007" y="733477"/>
                </a:lnTo>
                <a:lnTo>
                  <a:pt x="1220184" y="769822"/>
                </a:lnTo>
                <a:lnTo>
                  <a:pt x="1257094" y="741105"/>
                </a:lnTo>
                <a:lnTo>
                  <a:pt x="1331214" y="684445"/>
                </a:lnTo>
                <a:lnTo>
                  <a:pt x="1367768" y="655727"/>
                </a:lnTo>
                <a:lnTo>
                  <a:pt x="1403548" y="626233"/>
                </a:lnTo>
                <a:lnTo>
                  <a:pt x="1438226" y="595576"/>
                </a:lnTo>
                <a:lnTo>
                  <a:pt x="1474910" y="561179"/>
                </a:lnTo>
                <a:lnTo>
                  <a:pt x="1511100" y="526248"/>
                </a:lnTo>
                <a:lnTo>
                  <a:pt x="1546913" y="490908"/>
                </a:lnTo>
                <a:lnTo>
                  <a:pt x="1582462" y="455282"/>
                </a:lnTo>
                <a:lnTo>
                  <a:pt x="1653229" y="383667"/>
                </a:lnTo>
                <a:lnTo>
                  <a:pt x="1688678" y="347926"/>
                </a:lnTo>
                <a:lnTo>
                  <a:pt x="1724323" y="312394"/>
                </a:lnTo>
                <a:lnTo>
                  <a:pt x="1764088" y="285806"/>
                </a:lnTo>
                <a:lnTo>
                  <a:pt x="1807160" y="277821"/>
                </a:lnTo>
                <a:lnTo>
                  <a:pt x="1848371" y="288138"/>
                </a:lnTo>
                <a:lnTo>
                  <a:pt x="1882554" y="316459"/>
                </a:lnTo>
                <a:lnTo>
                  <a:pt x="1891445" y="344306"/>
                </a:lnTo>
                <a:lnTo>
                  <a:pt x="1886172" y="380161"/>
                </a:lnTo>
                <a:lnTo>
                  <a:pt x="1868800" y="416783"/>
                </a:lnTo>
                <a:lnTo>
                  <a:pt x="1841395" y="446933"/>
                </a:lnTo>
                <a:lnTo>
                  <a:pt x="1755218" y="529173"/>
                </a:lnTo>
                <a:lnTo>
                  <a:pt x="1717378" y="564882"/>
                </a:lnTo>
                <a:lnTo>
                  <a:pt x="1679370" y="600413"/>
                </a:lnTo>
                <a:lnTo>
                  <a:pt x="1641227" y="635801"/>
                </a:lnTo>
                <a:lnTo>
                  <a:pt x="1564665" y="706289"/>
                </a:lnTo>
                <a:lnTo>
                  <a:pt x="1425817" y="833854"/>
                </a:lnTo>
                <a:lnTo>
                  <a:pt x="1474581" y="835125"/>
                </a:lnTo>
                <a:lnTo>
                  <a:pt x="1570122" y="837182"/>
                </a:lnTo>
                <a:lnTo>
                  <a:pt x="1617113" y="838320"/>
                </a:lnTo>
                <a:lnTo>
                  <a:pt x="1663728" y="839765"/>
                </a:lnTo>
                <a:lnTo>
                  <a:pt x="1710075" y="841692"/>
                </a:lnTo>
                <a:lnTo>
                  <a:pt x="1756261" y="844279"/>
                </a:lnTo>
                <a:lnTo>
                  <a:pt x="1810068" y="847917"/>
                </a:lnTo>
                <a:lnTo>
                  <a:pt x="1863858" y="851880"/>
                </a:lnTo>
                <a:lnTo>
                  <a:pt x="1917629" y="856140"/>
                </a:lnTo>
                <a:lnTo>
                  <a:pt x="1971381" y="860671"/>
                </a:lnTo>
                <a:lnTo>
                  <a:pt x="2025114" y="865447"/>
                </a:lnTo>
                <a:lnTo>
                  <a:pt x="2078827" y="870440"/>
                </a:lnTo>
                <a:lnTo>
                  <a:pt x="2132519" y="875625"/>
                </a:lnTo>
                <a:lnTo>
                  <a:pt x="2186190" y="880974"/>
                </a:lnTo>
                <a:lnTo>
                  <a:pt x="2242378" y="887347"/>
                </a:lnTo>
                <a:lnTo>
                  <a:pt x="2298351" y="895137"/>
                </a:lnTo>
                <a:lnTo>
                  <a:pt x="2354109" y="904343"/>
                </a:lnTo>
                <a:lnTo>
                  <a:pt x="2409651" y="914966"/>
                </a:lnTo>
                <a:lnTo>
                  <a:pt x="2459234" y="944528"/>
                </a:lnTo>
                <a:lnTo>
                  <a:pt x="2471864" y="1000847"/>
                </a:lnTo>
                <a:lnTo>
                  <a:pt x="2466204" y="1027740"/>
                </a:lnTo>
                <a:lnTo>
                  <a:pt x="2433647" y="1066071"/>
                </a:lnTo>
                <a:lnTo>
                  <a:pt x="2377539" y="1075706"/>
                </a:lnTo>
                <a:lnTo>
                  <a:pt x="2358304" y="1075826"/>
                </a:lnTo>
                <a:lnTo>
                  <a:pt x="2339089" y="1074933"/>
                </a:lnTo>
                <a:lnTo>
                  <a:pt x="2319894" y="1073029"/>
                </a:lnTo>
                <a:lnTo>
                  <a:pt x="2272558" y="1070162"/>
                </a:lnTo>
                <a:lnTo>
                  <a:pt x="2223511" y="1066088"/>
                </a:lnTo>
                <a:lnTo>
                  <a:pt x="2173434" y="1061003"/>
                </a:lnTo>
                <a:lnTo>
                  <a:pt x="2123007" y="1055104"/>
                </a:lnTo>
                <a:lnTo>
                  <a:pt x="2072910" y="1048588"/>
                </a:lnTo>
                <a:lnTo>
                  <a:pt x="2023824" y="1041650"/>
                </a:lnTo>
                <a:lnTo>
                  <a:pt x="1969113" y="1033336"/>
                </a:lnTo>
                <a:lnTo>
                  <a:pt x="1878201" y="1018337"/>
                </a:lnTo>
                <a:lnTo>
                  <a:pt x="1805102" y="1005272"/>
                </a:lnTo>
                <a:lnTo>
                  <a:pt x="1756408" y="996041"/>
                </a:lnTo>
                <a:lnTo>
                  <a:pt x="1738712" y="992542"/>
                </a:lnTo>
                <a:lnTo>
                  <a:pt x="1694473" y="993129"/>
                </a:lnTo>
                <a:lnTo>
                  <a:pt x="1650119" y="996894"/>
                </a:lnTo>
                <a:lnTo>
                  <a:pt x="1605701" y="1001922"/>
                </a:lnTo>
                <a:lnTo>
                  <a:pt x="1561265" y="1006296"/>
                </a:lnTo>
                <a:lnTo>
                  <a:pt x="1543144" y="1007265"/>
                </a:lnTo>
                <a:lnTo>
                  <a:pt x="1523453" y="1007676"/>
                </a:lnTo>
                <a:lnTo>
                  <a:pt x="1500696" y="1007896"/>
                </a:lnTo>
                <a:lnTo>
                  <a:pt x="1473377" y="1008293"/>
                </a:lnTo>
                <a:lnTo>
                  <a:pt x="1493020" y="1024976"/>
                </a:lnTo>
                <a:lnTo>
                  <a:pt x="1509520" y="1039121"/>
                </a:lnTo>
                <a:lnTo>
                  <a:pt x="1524091" y="1051352"/>
                </a:lnTo>
                <a:lnTo>
                  <a:pt x="1537950" y="1062292"/>
                </a:lnTo>
                <a:lnTo>
                  <a:pt x="1578063" y="1092037"/>
                </a:lnTo>
                <a:lnTo>
                  <a:pt x="1618452" y="1121447"/>
                </a:lnTo>
                <a:lnTo>
                  <a:pt x="1658699" y="1151016"/>
                </a:lnTo>
                <a:lnTo>
                  <a:pt x="1698385" y="1181242"/>
                </a:lnTo>
                <a:lnTo>
                  <a:pt x="1737092" y="1212619"/>
                </a:lnTo>
                <a:lnTo>
                  <a:pt x="1772640" y="1244923"/>
                </a:lnTo>
                <a:lnTo>
                  <a:pt x="1806550" y="1279166"/>
                </a:lnTo>
                <a:lnTo>
                  <a:pt x="1839781" y="1314224"/>
                </a:lnTo>
                <a:lnTo>
                  <a:pt x="1873293" y="1348973"/>
                </a:lnTo>
                <a:lnTo>
                  <a:pt x="1880272" y="1355438"/>
                </a:lnTo>
                <a:lnTo>
                  <a:pt x="1887537" y="1361546"/>
                </a:lnTo>
                <a:lnTo>
                  <a:pt x="1895089" y="1367296"/>
                </a:lnTo>
                <a:lnTo>
                  <a:pt x="1902927" y="1372688"/>
                </a:lnTo>
                <a:lnTo>
                  <a:pt x="1943435" y="1407324"/>
                </a:lnTo>
                <a:lnTo>
                  <a:pt x="1966685" y="1446098"/>
                </a:lnTo>
                <a:lnTo>
                  <a:pt x="1973594" y="1491999"/>
                </a:lnTo>
                <a:lnTo>
                  <a:pt x="1965076" y="1548019"/>
                </a:lnTo>
                <a:lnTo>
                  <a:pt x="1931220" y="1583286"/>
                </a:lnTo>
                <a:lnTo>
                  <a:pt x="1895775" y="1585364"/>
                </a:lnTo>
                <a:lnTo>
                  <a:pt x="1867094" y="1577060"/>
                </a:lnTo>
                <a:lnTo>
                  <a:pt x="1841433" y="1559466"/>
                </a:lnTo>
                <a:lnTo>
                  <a:pt x="1779896" y="1499146"/>
                </a:lnTo>
                <a:lnTo>
                  <a:pt x="1742608" y="1466670"/>
                </a:lnTo>
                <a:lnTo>
                  <a:pt x="1703780" y="1435658"/>
                </a:lnTo>
                <a:lnTo>
                  <a:pt x="1664006" y="1405527"/>
                </a:lnTo>
                <a:lnTo>
                  <a:pt x="1623881" y="1375691"/>
                </a:lnTo>
                <a:lnTo>
                  <a:pt x="1583999" y="1345566"/>
                </a:lnTo>
                <a:lnTo>
                  <a:pt x="1544956" y="1314566"/>
                </a:lnTo>
                <a:lnTo>
                  <a:pt x="1506155" y="1282094"/>
                </a:lnTo>
                <a:lnTo>
                  <a:pt x="1467787" y="1249095"/>
                </a:lnTo>
                <a:lnTo>
                  <a:pt x="1429728" y="1215721"/>
                </a:lnTo>
                <a:lnTo>
                  <a:pt x="1316164" y="1114869"/>
                </a:lnTo>
                <a:lnTo>
                  <a:pt x="1267584" y="1070913"/>
                </a:lnTo>
                <a:lnTo>
                  <a:pt x="1214365" y="1021943"/>
                </a:lnTo>
                <a:lnTo>
                  <a:pt x="1213394" y="1078075"/>
                </a:lnTo>
                <a:lnTo>
                  <a:pt x="1211314" y="1186843"/>
                </a:lnTo>
                <a:lnTo>
                  <a:pt x="1210463" y="1239979"/>
                </a:lnTo>
                <a:lnTo>
                  <a:pt x="1209908" y="1292614"/>
                </a:lnTo>
                <a:lnTo>
                  <a:pt x="1209777" y="1344999"/>
                </a:lnTo>
                <a:lnTo>
                  <a:pt x="1211088" y="1400701"/>
                </a:lnTo>
                <a:lnTo>
                  <a:pt x="1213641" y="1456469"/>
                </a:lnTo>
                <a:lnTo>
                  <a:pt x="1215750" y="1512143"/>
                </a:lnTo>
                <a:lnTo>
                  <a:pt x="1215733" y="1567563"/>
                </a:lnTo>
                <a:lnTo>
                  <a:pt x="1211907" y="1622567"/>
                </a:lnTo>
                <a:lnTo>
                  <a:pt x="1211455" y="1633084"/>
                </a:lnTo>
                <a:lnTo>
                  <a:pt x="1211568" y="1643580"/>
                </a:lnTo>
                <a:lnTo>
                  <a:pt x="1212245" y="1654054"/>
                </a:lnTo>
                <a:lnTo>
                  <a:pt x="1213553" y="1665418"/>
                </a:lnTo>
                <a:lnTo>
                  <a:pt x="1214277" y="1673010"/>
                </a:lnTo>
                <a:lnTo>
                  <a:pt x="1214670" y="1680611"/>
                </a:lnTo>
                <a:lnTo>
                  <a:pt x="1214730" y="1688222"/>
                </a:lnTo>
                <a:lnTo>
                  <a:pt x="1212897" y="1732442"/>
                </a:lnTo>
                <a:lnTo>
                  <a:pt x="1206775" y="1773286"/>
                </a:lnTo>
                <a:lnTo>
                  <a:pt x="1193676" y="1810885"/>
                </a:lnTo>
                <a:lnTo>
                  <a:pt x="1171188" y="1837751"/>
                </a:lnTo>
                <a:lnTo>
                  <a:pt x="1145586" y="1859651"/>
                </a:lnTo>
                <a:lnTo>
                  <a:pt x="1116162" y="1874669"/>
                </a:lnTo>
                <a:close/>
              </a:path>
            </a:pathLst>
          </a:custGeom>
          <a:solidFill>
            <a:srgbClr val="FFB61C"/>
          </a:solidFill>
        </p:spPr>
        <p:txBody>
          <a:bodyPr wrap="square" lIns="0" tIns="0" rIns="0" bIns="0" rtlCol="0"/>
          <a:lstStyle/>
          <a:p>
            <a:endParaRPr/>
          </a:p>
        </p:txBody>
      </p:sp>
      <p:grpSp>
        <p:nvGrpSpPr>
          <p:cNvPr id="6" name="object 6"/>
          <p:cNvGrpSpPr/>
          <p:nvPr/>
        </p:nvGrpSpPr>
        <p:grpSpPr>
          <a:xfrm>
            <a:off x="0" y="0"/>
            <a:ext cx="4840067" cy="6607682"/>
            <a:chOff x="0" y="0"/>
            <a:chExt cx="4840067" cy="6607682"/>
          </a:xfrm>
        </p:grpSpPr>
        <p:pic>
          <p:nvPicPr>
            <p:cNvPr id="7" name="object 7"/>
            <p:cNvPicPr/>
            <p:nvPr/>
          </p:nvPicPr>
          <p:blipFill>
            <a:blip r:embed="rId2" cstate="print"/>
            <a:stretch>
              <a:fillRect/>
            </a:stretch>
          </p:blipFill>
          <p:spPr>
            <a:xfrm>
              <a:off x="0" y="0"/>
              <a:ext cx="4840067" cy="4982451"/>
            </a:xfrm>
            <a:prstGeom prst="rect">
              <a:avLst/>
            </a:prstGeom>
          </p:spPr>
        </p:pic>
        <p:sp>
          <p:nvSpPr>
            <p:cNvPr id="8" name="object 8"/>
            <p:cNvSpPr/>
            <p:nvPr/>
          </p:nvSpPr>
          <p:spPr>
            <a:xfrm>
              <a:off x="0" y="4786502"/>
              <a:ext cx="1561465" cy="1821180"/>
            </a:xfrm>
            <a:custGeom>
              <a:avLst/>
              <a:gdLst/>
              <a:ahLst/>
              <a:cxnLst/>
              <a:rect l="l" t="t" r="r" b="b"/>
              <a:pathLst>
                <a:path w="1561465" h="1821179">
                  <a:moveTo>
                    <a:pt x="336145" y="606474"/>
                  </a:moveTo>
                  <a:lnTo>
                    <a:pt x="186917" y="623358"/>
                  </a:lnTo>
                  <a:lnTo>
                    <a:pt x="190820" y="571129"/>
                  </a:lnTo>
                  <a:lnTo>
                    <a:pt x="194573" y="521639"/>
                  </a:lnTo>
                  <a:lnTo>
                    <a:pt x="198028" y="473963"/>
                  </a:lnTo>
                  <a:lnTo>
                    <a:pt x="201034" y="427176"/>
                  </a:lnTo>
                  <a:lnTo>
                    <a:pt x="203674" y="378512"/>
                  </a:lnTo>
                  <a:lnTo>
                    <a:pt x="206037" y="329832"/>
                  </a:lnTo>
                  <a:lnTo>
                    <a:pt x="208332" y="281147"/>
                  </a:lnTo>
                  <a:lnTo>
                    <a:pt x="210765" y="232472"/>
                  </a:lnTo>
                  <a:lnTo>
                    <a:pt x="213546" y="183818"/>
                  </a:lnTo>
                  <a:lnTo>
                    <a:pt x="216011" y="145094"/>
                  </a:lnTo>
                  <a:lnTo>
                    <a:pt x="218985" y="106381"/>
                  </a:lnTo>
                  <a:lnTo>
                    <a:pt x="223059" y="67830"/>
                  </a:lnTo>
                  <a:lnTo>
                    <a:pt x="228825" y="29594"/>
                  </a:lnTo>
                  <a:lnTo>
                    <a:pt x="267879" y="0"/>
                  </a:lnTo>
                  <a:lnTo>
                    <a:pt x="286924" y="3825"/>
                  </a:lnTo>
                  <a:lnTo>
                    <a:pt x="320923" y="79148"/>
                  </a:lnTo>
                  <a:lnTo>
                    <a:pt x="330052" y="131012"/>
                  </a:lnTo>
                  <a:lnTo>
                    <a:pt x="336548" y="183021"/>
                  </a:lnTo>
                  <a:lnTo>
                    <a:pt x="340721" y="235158"/>
                  </a:lnTo>
                  <a:lnTo>
                    <a:pt x="342879" y="287408"/>
                  </a:lnTo>
                  <a:lnTo>
                    <a:pt x="343329" y="339755"/>
                  </a:lnTo>
                  <a:lnTo>
                    <a:pt x="342381" y="392185"/>
                  </a:lnTo>
                  <a:lnTo>
                    <a:pt x="340342" y="444683"/>
                  </a:lnTo>
                  <a:lnTo>
                    <a:pt x="337520" y="497231"/>
                  </a:lnTo>
                  <a:lnTo>
                    <a:pt x="334224" y="549816"/>
                  </a:lnTo>
                  <a:lnTo>
                    <a:pt x="334128" y="582768"/>
                  </a:lnTo>
                  <a:lnTo>
                    <a:pt x="335856" y="603080"/>
                  </a:lnTo>
                  <a:lnTo>
                    <a:pt x="336145" y="606474"/>
                  </a:lnTo>
                  <a:close/>
                </a:path>
                <a:path w="1561465" h="1821179">
                  <a:moveTo>
                    <a:pt x="651528" y="712499"/>
                  </a:moveTo>
                  <a:lnTo>
                    <a:pt x="346923" y="746962"/>
                  </a:lnTo>
                  <a:lnTo>
                    <a:pt x="476010" y="647471"/>
                  </a:lnTo>
                  <a:lnTo>
                    <a:pt x="517974" y="613439"/>
                  </a:lnTo>
                  <a:lnTo>
                    <a:pt x="558490" y="577890"/>
                  </a:lnTo>
                  <a:lnTo>
                    <a:pt x="594085" y="544515"/>
                  </a:lnTo>
                  <a:lnTo>
                    <a:pt x="629201" y="510621"/>
                  </a:lnTo>
                  <a:lnTo>
                    <a:pt x="663950" y="476330"/>
                  </a:lnTo>
                  <a:lnTo>
                    <a:pt x="836091" y="303117"/>
                  </a:lnTo>
                  <a:lnTo>
                    <a:pt x="874675" y="277319"/>
                  </a:lnTo>
                  <a:lnTo>
                    <a:pt x="916469" y="269571"/>
                  </a:lnTo>
                  <a:lnTo>
                    <a:pt x="956456" y="279581"/>
                  </a:lnTo>
                  <a:lnTo>
                    <a:pt x="989624" y="307061"/>
                  </a:lnTo>
                  <a:lnTo>
                    <a:pt x="998251" y="334082"/>
                  </a:lnTo>
                  <a:lnTo>
                    <a:pt x="993135" y="368872"/>
                  </a:lnTo>
                  <a:lnTo>
                    <a:pt x="976278" y="404407"/>
                  </a:lnTo>
                  <a:lnTo>
                    <a:pt x="949687" y="433661"/>
                  </a:lnTo>
                  <a:lnTo>
                    <a:pt x="829353" y="548108"/>
                  </a:lnTo>
                  <a:lnTo>
                    <a:pt x="651528" y="712499"/>
                  </a:lnTo>
                  <a:close/>
                </a:path>
                <a:path w="1561465" h="1821179">
                  <a:moveTo>
                    <a:pt x="600581" y="759224"/>
                  </a:moveTo>
                  <a:lnTo>
                    <a:pt x="154415" y="809705"/>
                  </a:lnTo>
                  <a:lnTo>
                    <a:pt x="0" y="660737"/>
                  </a:lnTo>
                  <a:lnTo>
                    <a:pt x="0" y="457614"/>
                  </a:lnTo>
                  <a:lnTo>
                    <a:pt x="25262" y="478655"/>
                  </a:lnTo>
                  <a:lnTo>
                    <a:pt x="97849" y="540139"/>
                  </a:lnTo>
                  <a:lnTo>
                    <a:pt x="118536" y="558447"/>
                  </a:lnTo>
                  <a:lnTo>
                    <a:pt x="139531" y="578134"/>
                  </a:lnTo>
                  <a:lnTo>
                    <a:pt x="161952" y="599629"/>
                  </a:lnTo>
                  <a:lnTo>
                    <a:pt x="186917" y="623358"/>
                  </a:lnTo>
                  <a:lnTo>
                    <a:pt x="336145" y="606474"/>
                  </a:lnTo>
                  <a:lnTo>
                    <a:pt x="336947" y="615908"/>
                  </a:lnTo>
                  <a:lnTo>
                    <a:pt x="339102" y="633879"/>
                  </a:lnTo>
                  <a:lnTo>
                    <a:pt x="344329" y="682345"/>
                  </a:lnTo>
                  <a:lnTo>
                    <a:pt x="346288" y="728230"/>
                  </a:lnTo>
                  <a:lnTo>
                    <a:pt x="346884" y="745816"/>
                  </a:lnTo>
                  <a:lnTo>
                    <a:pt x="346923" y="746962"/>
                  </a:lnTo>
                  <a:lnTo>
                    <a:pt x="651528" y="712499"/>
                  </a:lnTo>
                  <a:lnTo>
                    <a:pt x="600581" y="759224"/>
                  </a:lnTo>
                  <a:close/>
                </a:path>
                <a:path w="1561465" h="1821179">
                  <a:moveTo>
                    <a:pt x="0" y="1248816"/>
                  </a:moveTo>
                  <a:lnTo>
                    <a:pt x="0" y="1050850"/>
                  </a:lnTo>
                  <a:lnTo>
                    <a:pt x="88880" y="975046"/>
                  </a:lnTo>
                  <a:lnTo>
                    <a:pt x="0" y="971027"/>
                  </a:lnTo>
                  <a:lnTo>
                    <a:pt x="0" y="819613"/>
                  </a:lnTo>
                  <a:lnTo>
                    <a:pt x="0" y="818961"/>
                  </a:lnTo>
                  <a:lnTo>
                    <a:pt x="6666" y="818859"/>
                  </a:lnTo>
                  <a:lnTo>
                    <a:pt x="56513" y="816234"/>
                  </a:lnTo>
                  <a:lnTo>
                    <a:pt x="154415" y="809705"/>
                  </a:lnTo>
                  <a:lnTo>
                    <a:pt x="600581" y="759224"/>
                  </a:lnTo>
                  <a:lnTo>
                    <a:pt x="546450" y="809092"/>
                  </a:lnTo>
                  <a:lnTo>
                    <a:pt x="762253" y="814317"/>
                  </a:lnTo>
                  <a:lnTo>
                    <a:pt x="814785" y="816347"/>
                  </a:lnTo>
                  <a:lnTo>
                    <a:pt x="867081" y="819207"/>
                  </a:lnTo>
                  <a:lnTo>
                    <a:pt x="1023657" y="830717"/>
                  </a:lnTo>
                  <a:lnTo>
                    <a:pt x="1284244" y="854813"/>
                  </a:lnTo>
                  <a:lnTo>
                    <a:pt x="1338763" y="860997"/>
                  </a:lnTo>
                  <a:lnTo>
                    <a:pt x="1393074" y="868555"/>
                  </a:lnTo>
                  <a:lnTo>
                    <a:pt x="1407589" y="870952"/>
                  </a:lnTo>
                  <a:lnTo>
                    <a:pt x="341277" y="991597"/>
                  </a:lnTo>
                  <a:lnTo>
                    <a:pt x="340335" y="1046061"/>
                  </a:lnTo>
                  <a:lnTo>
                    <a:pt x="339310" y="1099636"/>
                  </a:lnTo>
                  <a:lnTo>
                    <a:pt x="160666" y="1119848"/>
                  </a:lnTo>
                  <a:lnTo>
                    <a:pt x="42988" y="1214772"/>
                  </a:lnTo>
                  <a:lnTo>
                    <a:pt x="3520" y="1246095"/>
                  </a:lnTo>
                  <a:lnTo>
                    <a:pt x="0" y="1248816"/>
                  </a:lnTo>
                  <a:close/>
                </a:path>
                <a:path w="1561465" h="1821179">
                  <a:moveTo>
                    <a:pt x="1036845" y="1536270"/>
                  </a:moveTo>
                  <a:lnTo>
                    <a:pt x="1002452" y="1538286"/>
                  </a:lnTo>
                  <a:lnTo>
                    <a:pt x="974623" y="1530229"/>
                  </a:lnTo>
                  <a:lnTo>
                    <a:pt x="949725" y="1513158"/>
                  </a:lnTo>
                  <a:lnTo>
                    <a:pt x="890014" y="1454629"/>
                  </a:lnTo>
                  <a:lnTo>
                    <a:pt x="853696" y="1423007"/>
                  </a:lnTo>
                  <a:lnTo>
                    <a:pt x="816158" y="1393026"/>
                  </a:lnTo>
                  <a:lnTo>
                    <a:pt x="777551" y="1363779"/>
                  </a:lnTo>
                  <a:lnTo>
                    <a:pt x="738632" y="1334840"/>
                  </a:lnTo>
                  <a:lnTo>
                    <a:pt x="699935" y="1305609"/>
                  </a:lnTo>
                  <a:lnTo>
                    <a:pt x="662051" y="1275530"/>
                  </a:lnTo>
                  <a:lnTo>
                    <a:pt x="624403" y="1244022"/>
                  </a:lnTo>
                  <a:lnTo>
                    <a:pt x="587174" y="1212003"/>
                  </a:lnTo>
                  <a:lnTo>
                    <a:pt x="550245" y="1179620"/>
                  </a:lnTo>
                  <a:lnTo>
                    <a:pt x="481885" y="1118876"/>
                  </a:lnTo>
                  <a:lnTo>
                    <a:pt x="440053" y="1081763"/>
                  </a:lnTo>
                  <a:lnTo>
                    <a:pt x="416682" y="1060836"/>
                  </a:lnTo>
                  <a:lnTo>
                    <a:pt x="341277" y="991597"/>
                  </a:lnTo>
                  <a:lnTo>
                    <a:pt x="1407589" y="870952"/>
                  </a:lnTo>
                  <a:lnTo>
                    <a:pt x="1447176" y="877488"/>
                  </a:lnTo>
                  <a:lnTo>
                    <a:pt x="1460890" y="880111"/>
                  </a:lnTo>
                  <a:lnTo>
                    <a:pt x="592597" y="978352"/>
                  </a:lnTo>
                  <a:lnTo>
                    <a:pt x="627667" y="1008264"/>
                  </a:lnTo>
                  <a:lnTo>
                    <a:pt x="641806" y="1020132"/>
                  </a:lnTo>
                  <a:lnTo>
                    <a:pt x="655253" y="1030747"/>
                  </a:lnTo>
                  <a:lnTo>
                    <a:pt x="694031" y="1059502"/>
                  </a:lnTo>
                  <a:lnTo>
                    <a:pt x="772416" y="1116836"/>
                  </a:lnTo>
                  <a:lnTo>
                    <a:pt x="810924" y="1146165"/>
                  </a:lnTo>
                  <a:lnTo>
                    <a:pt x="848482" y="1176610"/>
                  </a:lnTo>
                  <a:lnTo>
                    <a:pt x="882974" y="1207954"/>
                  </a:lnTo>
                  <a:lnTo>
                    <a:pt x="915877" y="1241181"/>
                  </a:lnTo>
                  <a:lnTo>
                    <a:pt x="948121" y="1275198"/>
                  </a:lnTo>
                  <a:lnTo>
                    <a:pt x="980638" y="1308915"/>
                  </a:lnTo>
                  <a:lnTo>
                    <a:pt x="987410" y="1315188"/>
                  </a:lnTo>
                  <a:lnTo>
                    <a:pt x="994459" y="1321115"/>
                  </a:lnTo>
                  <a:lnTo>
                    <a:pt x="1001787" y="1326694"/>
                  </a:lnTo>
                  <a:lnTo>
                    <a:pt x="1009392" y="1331925"/>
                  </a:lnTo>
                  <a:lnTo>
                    <a:pt x="1048697" y="1365533"/>
                  </a:lnTo>
                  <a:lnTo>
                    <a:pt x="1071257" y="1403156"/>
                  </a:lnTo>
                  <a:lnTo>
                    <a:pt x="1077960" y="1447694"/>
                  </a:lnTo>
                  <a:lnTo>
                    <a:pt x="1069725" y="1501852"/>
                  </a:lnTo>
                  <a:lnTo>
                    <a:pt x="1069695" y="1502050"/>
                  </a:lnTo>
                  <a:lnTo>
                    <a:pt x="1036845" y="1536270"/>
                  </a:lnTo>
                  <a:close/>
                </a:path>
                <a:path w="1561465" h="1821179">
                  <a:moveTo>
                    <a:pt x="1488595" y="1042664"/>
                  </a:moveTo>
                  <a:lnTo>
                    <a:pt x="1469911" y="1043762"/>
                  </a:lnTo>
                  <a:lnTo>
                    <a:pt x="1451247" y="1043879"/>
                  </a:lnTo>
                  <a:lnTo>
                    <a:pt x="1432602" y="1043013"/>
                  </a:lnTo>
                  <a:lnTo>
                    <a:pt x="1413977" y="1041165"/>
                  </a:lnTo>
                  <a:lnTo>
                    <a:pt x="1368046" y="1038383"/>
                  </a:lnTo>
                  <a:lnTo>
                    <a:pt x="1320456" y="1034430"/>
                  </a:lnTo>
                  <a:lnTo>
                    <a:pt x="1271866" y="1029496"/>
                  </a:lnTo>
                  <a:lnTo>
                    <a:pt x="1222937" y="1023773"/>
                  </a:lnTo>
                  <a:lnTo>
                    <a:pt x="1174328" y="1017450"/>
                  </a:lnTo>
                  <a:lnTo>
                    <a:pt x="1126062" y="1010622"/>
                  </a:lnTo>
                  <a:lnTo>
                    <a:pt x="1075992" y="1003056"/>
                  </a:lnTo>
                  <a:lnTo>
                    <a:pt x="985401" y="988097"/>
                  </a:lnTo>
                  <a:lnTo>
                    <a:pt x="914472" y="975420"/>
                  </a:lnTo>
                  <a:lnTo>
                    <a:pt x="850053" y="963068"/>
                  </a:lnTo>
                  <a:lnTo>
                    <a:pt x="807128" y="963638"/>
                  </a:lnTo>
                  <a:lnTo>
                    <a:pt x="764092" y="967291"/>
                  </a:lnTo>
                  <a:lnTo>
                    <a:pt x="720871" y="972181"/>
                  </a:lnTo>
                  <a:lnTo>
                    <a:pt x="677875" y="976414"/>
                  </a:lnTo>
                  <a:lnTo>
                    <a:pt x="660292" y="977354"/>
                  </a:lnTo>
                  <a:lnTo>
                    <a:pt x="592597" y="978352"/>
                  </a:lnTo>
                  <a:lnTo>
                    <a:pt x="1460890" y="880111"/>
                  </a:lnTo>
                  <a:lnTo>
                    <a:pt x="1501069" y="887796"/>
                  </a:lnTo>
                  <a:lnTo>
                    <a:pt x="1549179" y="916480"/>
                  </a:lnTo>
                  <a:lnTo>
                    <a:pt x="1561414" y="970346"/>
                  </a:lnTo>
                  <a:lnTo>
                    <a:pt x="1561434" y="971127"/>
                  </a:lnTo>
                  <a:lnTo>
                    <a:pt x="1555943" y="997221"/>
                  </a:lnTo>
                  <a:lnTo>
                    <a:pt x="1545192" y="1018791"/>
                  </a:lnTo>
                  <a:lnTo>
                    <a:pt x="1524353" y="1034413"/>
                  </a:lnTo>
                  <a:lnTo>
                    <a:pt x="1488595" y="1042664"/>
                  </a:lnTo>
                  <a:close/>
                </a:path>
                <a:path w="1561465" h="1821179">
                  <a:moveTo>
                    <a:pt x="245990" y="1819000"/>
                  </a:moveTo>
                  <a:lnTo>
                    <a:pt x="186609" y="1802832"/>
                  </a:lnTo>
                  <a:lnTo>
                    <a:pt x="167419" y="1758553"/>
                  </a:lnTo>
                  <a:lnTo>
                    <a:pt x="162856" y="1705034"/>
                  </a:lnTo>
                  <a:lnTo>
                    <a:pt x="161809" y="1654163"/>
                  </a:lnTo>
                  <a:lnTo>
                    <a:pt x="160923" y="1603290"/>
                  </a:lnTo>
                  <a:lnTo>
                    <a:pt x="160199" y="1552413"/>
                  </a:lnTo>
                  <a:lnTo>
                    <a:pt x="159635" y="1501534"/>
                  </a:lnTo>
                  <a:lnTo>
                    <a:pt x="159232" y="1450652"/>
                  </a:lnTo>
                  <a:lnTo>
                    <a:pt x="158993" y="1400421"/>
                  </a:lnTo>
                  <a:lnTo>
                    <a:pt x="158908" y="1348879"/>
                  </a:lnTo>
                  <a:lnTo>
                    <a:pt x="158988" y="1297989"/>
                  </a:lnTo>
                  <a:lnTo>
                    <a:pt x="159228" y="1247095"/>
                  </a:lnTo>
                  <a:lnTo>
                    <a:pt x="160905" y="1217135"/>
                  </a:lnTo>
                  <a:lnTo>
                    <a:pt x="164797" y="1187184"/>
                  </a:lnTo>
                  <a:lnTo>
                    <a:pt x="169640" y="1157241"/>
                  </a:lnTo>
                  <a:lnTo>
                    <a:pt x="174169" y="1127302"/>
                  </a:lnTo>
                  <a:lnTo>
                    <a:pt x="160666" y="1119848"/>
                  </a:lnTo>
                  <a:lnTo>
                    <a:pt x="339310" y="1099636"/>
                  </a:lnTo>
                  <a:lnTo>
                    <a:pt x="338276" y="1154180"/>
                  </a:lnTo>
                  <a:lnTo>
                    <a:pt x="337491" y="1203157"/>
                  </a:lnTo>
                  <a:lnTo>
                    <a:pt x="336952" y="1254230"/>
                  </a:lnTo>
                  <a:lnTo>
                    <a:pt x="336825" y="1305059"/>
                  </a:lnTo>
                  <a:lnTo>
                    <a:pt x="338098" y="1359107"/>
                  </a:lnTo>
                  <a:lnTo>
                    <a:pt x="340574" y="1413219"/>
                  </a:lnTo>
                  <a:lnTo>
                    <a:pt x="342621" y="1467240"/>
                  </a:lnTo>
                  <a:lnTo>
                    <a:pt x="342605" y="1521014"/>
                  </a:lnTo>
                  <a:lnTo>
                    <a:pt x="338892" y="1574385"/>
                  </a:lnTo>
                  <a:lnTo>
                    <a:pt x="338454" y="1584589"/>
                  </a:lnTo>
                  <a:lnTo>
                    <a:pt x="338563" y="1594773"/>
                  </a:lnTo>
                  <a:lnTo>
                    <a:pt x="339220" y="1604936"/>
                  </a:lnTo>
                  <a:lnTo>
                    <a:pt x="340489" y="1615963"/>
                  </a:lnTo>
                  <a:lnTo>
                    <a:pt x="341192" y="1623329"/>
                  </a:lnTo>
                  <a:lnTo>
                    <a:pt x="341573" y="1630705"/>
                  </a:lnTo>
                  <a:lnTo>
                    <a:pt x="341631" y="1638090"/>
                  </a:lnTo>
                  <a:lnTo>
                    <a:pt x="341367" y="1645485"/>
                  </a:lnTo>
                  <a:lnTo>
                    <a:pt x="333912" y="1720627"/>
                  </a:lnTo>
                  <a:lnTo>
                    <a:pt x="321203" y="1757111"/>
                  </a:lnTo>
                  <a:lnTo>
                    <a:pt x="274540" y="1804428"/>
                  </a:lnTo>
                  <a:lnTo>
                    <a:pt x="245990" y="1819000"/>
                  </a:lnTo>
                  <a:close/>
                </a:path>
              </a:pathLst>
            </a:custGeom>
            <a:solidFill>
              <a:srgbClr val="F4DFA6"/>
            </a:solidFill>
          </p:spPr>
          <p:txBody>
            <a:bodyPr wrap="square" lIns="0" tIns="0" rIns="0" bIns="0" rtlCol="0"/>
            <a:lstStyle/>
            <a:p>
              <a:endParaRPr/>
            </a:p>
          </p:txBody>
        </p:sp>
      </p:grpSp>
      <p:grpSp>
        <p:nvGrpSpPr>
          <p:cNvPr id="10" name="object 10"/>
          <p:cNvGrpSpPr/>
          <p:nvPr/>
        </p:nvGrpSpPr>
        <p:grpSpPr>
          <a:xfrm>
            <a:off x="13759031" y="4040621"/>
            <a:ext cx="4528968" cy="6246378"/>
            <a:chOff x="13759031" y="4040621"/>
            <a:chExt cx="4528968" cy="6246378"/>
          </a:xfrm>
        </p:grpSpPr>
        <p:pic>
          <p:nvPicPr>
            <p:cNvPr id="11" name="object 11"/>
            <p:cNvPicPr/>
            <p:nvPr/>
          </p:nvPicPr>
          <p:blipFill>
            <a:blip r:embed="rId3" cstate="print"/>
            <a:stretch>
              <a:fillRect/>
            </a:stretch>
          </p:blipFill>
          <p:spPr>
            <a:xfrm>
              <a:off x="13759031" y="4040621"/>
              <a:ext cx="4528968" cy="6246378"/>
            </a:xfrm>
            <a:prstGeom prst="rect">
              <a:avLst/>
            </a:prstGeom>
          </p:spPr>
        </p:pic>
        <p:sp>
          <p:nvSpPr>
            <p:cNvPr id="12" name="object 12"/>
            <p:cNvSpPr/>
            <p:nvPr/>
          </p:nvSpPr>
          <p:spPr>
            <a:xfrm>
              <a:off x="16043265" y="5431389"/>
              <a:ext cx="1045210" cy="1045210"/>
            </a:xfrm>
            <a:custGeom>
              <a:avLst/>
              <a:gdLst/>
              <a:ahLst/>
              <a:cxnLst/>
              <a:rect l="l" t="t" r="r" b="b"/>
              <a:pathLst>
                <a:path w="1045209" h="1045210">
                  <a:moveTo>
                    <a:pt x="483641" y="1044623"/>
                  </a:moveTo>
                  <a:lnTo>
                    <a:pt x="482904" y="1044565"/>
                  </a:lnTo>
                  <a:lnTo>
                    <a:pt x="479877" y="978690"/>
                  </a:lnTo>
                  <a:lnTo>
                    <a:pt x="475956" y="916583"/>
                  </a:lnTo>
                  <a:lnTo>
                    <a:pt x="470899" y="860800"/>
                  </a:lnTo>
                  <a:lnTo>
                    <a:pt x="464330" y="810902"/>
                  </a:lnTo>
                  <a:lnTo>
                    <a:pt x="455873" y="766447"/>
                  </a:lnTo>
                  <a:lnTo>
                    <a:pt x="445151" y="726996"/>
                  </a:lnTo>
                  <a:lnTo>
                    <a:pt x="415405" y="661343"/>
                  </a:lnTo>
                  <a:lnTo>
                    <a:pt x="372076" y="610419"/>
                  </a:lnTo>
                  <a:lnTo>
                    <a:pt x="312152" y="570703"/>
                  </a:lnTo>
                  <a:lnTo>
                    <a:pt x="275025" y="553947"/>
                  </a:lnTo>
                  <a:lnTo>
                    <a:pt x="232618" y="538672"/>
                  </a:lnTo>
                  <a:lnTo>
                    <a:pt x="184555" y="524437"/>
                  </a:lnTo>
                  <a:lnTo>
                    <a:pt x="130460" y="510802"/>
                  </a:lnTo>
                  <a:lnTo>
                    <a:pt x="69955" y="497327"/>
                  </a:lnTo>
                  <a:lnTo>
                    <a:pt x="0" y="483042"/>
                  </a:lnTo>
                  <a:lnTo>
                    <a:pt x="69008" y="479870"/>
                  </a:lnTo>
                  <a:lnTo>
                    <a:pt x="131225" y="475937"/>
                  </a:lnTo>
                  <a:lnTo>
                    <a:pt x="187093" y="470863"/>
                  </a:lnTo>
                  <a:lnTo>
                    <a:pt x="237055" y="464269"/>
                  </a:lnTo>
                  <a:lnTo>
                    <a:pt x="281553" y="455776"/>
                  </a:lnTo>
                  <a:lnTo>
                    <a:pt x="321032" y="445004"/>
                  </a:lnTo>
                  <a:lnTo>
                    <a:pt x="386702" y="415107"/>
                  </a:lnTo>
                  <a:lnTo>
                    <a:pt x="437610" y="371547"/>
                  </a:lnTo>
                  <a:lnTo>
                    <a:pt x="477301" y="311289"/>
                  </a:lnTo>
                  <a:lnTo>
                    <a:pt x="494048" y="273951"/>
                  </a:lnTo>
                  <a:lnTo>
                    <a:pt x="509319" y="231301"/>
                  </a:lnTo>
                  <a:lnTo>
                    <a:pt x="523559" y="182960"/>
                  </a:lnTo>
                  <a:lnTo>
                    <a:pt x="537211" y="128549"/>
                  </a:lnTo>
                  <a:lnTo>
                    <a:pt x="550716" y="67688"/>
                  </a:lnTo>
                  <a:lnTo>
                    <a:pt x="564519" y="0"/>
                  </a:lnTo>
                  <a:lnTo>
                    <a:pt x="567690" y="69009"/>
                  </a:lnTo>
                  <a:lnTo>
                    <a:pt x="571623" y="131226"/>
                  </a:lnTo>
                  <a:lnTo>
                    <a:pt x="576697" y="187093"/>
                  </a:lnTo>
                  <a:lnTo>
                    <a:pt x="583291" y="237055"/>
                  </a:lnTo>
                  <a:lnTo>
                    <a:pt x="591785" y="281553"/>
                  </a:lnTo>
                  <a:lnTo>
                    <a:pt x="602557" y="321032"/>
                  </a:lnTo>
                  <a:lnTo>
                    <a:pt x="632453" y="386702"/>
                  </a:lnTo>
                  <a:lnTo>
                    <a:pt x="676013" y="437610"/>
                  </a:lnTo>
                  <a:lnTo>
                    <a:pt x="736271" y="477300"/>
                  </a:lnTo>
                  <a:lnTo>
                    <a:pt x="773609" y="494047"/>
                  </a:lnTo>
                  <a:lnTo>
                    <a:pt x="816260" y="509319"/>
                  </a:lnTo>
                  <a:lnTo>
                    <a:pt x="864601" y="523559"/>
                  </a:lnTo>
                  <a:lnTo>
                    <a:pt x="919012" y="537211"/>
                  </a:lnTo>
                  <a:lnTo>
                    <a:pt x="979873" y="550716"/>
                  </a:lnTo>
                  <a:lnTo>
                    <a:pt x="1044623" y="563921"/>
                  </a:lnTo>
                  <a:lnTo>
                    <a:pt x="1044566" y="564657"/>
                  </a:lnTo>
                  <a:lnTo>
                    <a:pt x="978552" y="567691"/>
                  </a:lnTo>
                  <a:lnTo>
                    <a:pt x="916335" y="571623"/>
                  </a:lnTo>
                  <a:lnTo>
                    <a:pt x="860468" y="576697"/>
                  </a:lnTo>
                  <a:lnTo>
                    <a:pt x="810506" y="583291"/>
                  </a:lnTo>
                  <a:lnTo>
                    <a:pt x="766008" y="591785"/>
                  </a:lnTo>
                  <a:lnTo>
                    <a:pt x="726529" y="602557"/>
                  </a:lnTo>
                  <a:lnTo>
                    <a:pt x="660859" y="632453"/>
                  </a:lnTo>
                  <a:lnTo>
                    <a:pt x="609951" y="676014"/>
                  </a:lnTo>
                  <a:lnTo>
                    <a:pt x="570260" y="736271"/>
                  </a:lnTo>
                  <a:lnTo>
                    <a:pt x="553513" y="773610"/>
                  </a:lnTo>
                  <a:lnTo>
                    <a:pt x="538241" y="816260"/>
                  </a:lnTo>
                  <a:lnTo>
                    <a:pt x="524001" y="864601"/>
                  </a:lnTo>
                  <a:lnTo>
                    <a:pt x="510350" y="919012"/>
                  </a:lnTo>
                  <a:lnTo>
                    <a:pt x="496844" y="979873"/>
                  </a:lnTo>
                  <a:lnTo>
                    <a:pt x="483641" y="1044623"/>
                  </a:lnTo>
                  <a:close/>
                </a:path>
              </a:pathLst>
            </a:custGeom>
            <a:solidFill>
              <a:srgbClr val="F6CB73"/>
            </a:solidFill>
          </p:spPr>
          <p:txBody>
            <a:bodyPr wrap="square" lIns="0" tIns="0" rIns="0" bIns="0" rtlCol="0"/>
            <a:lstStyle/>
            <a:p>
              <a:endParaRPr/>
            </a:p>
          </p:txBody>
        </p:sp>
      </p:grpSp>
      <p:sp>
        <p:nvSpPr>
          <p:cNvPr id="15" name="TextBox 14">
            <a:extLst>
              <a:ext uri="{FF2B5EF4-FFF2-40B4-BE49-F238E27FC236}">
                <a16:creationId xmlns:a16="http://schemas.microsoft.com/office/drawing/2014/main" id="{1649BF74-4C27-3AC4-288F-5DEFD818D917}"/>
              </a:ext>
            </a:extLst>
          </p:cNvPr>
          <p:cNvSpPr txBox="1"/>
          <p:nvPr/>
        </p:nvSpPr>
        <p:spPr>
          <a:xfrm>
            <a:off x="5061653" y="175866"/>
            <a:ext cx="10544175" cy="2862322"/>
          </a:xfrm>
          <a:prstGeom prst="rect">
            <a:avLst/>
          </a:prstGeom>
          <a:noFill/>
        </p:spPr>
        <p:txBody>
          <a:bodyPr wrap="square" rtlCol="0">
            <a:spAutoFit/>
          </a:bodyPr>
          <a:lstStyle/>
          <a:p>
            <a:pPr algn="ctr"/>
            <a:r>
              <a:rPr lang="en-US" sz="6000" dirty="0">
                <a:solidFill>
                  <a:schemeClr val="bg1"/>
                </a:solidFill>
                <a:latin typeface="Verdana" panose="020B0604030504040204" pitchFamily="34" charset="0"/>
                <a:ea typeface="Verdana" panose="020B0604030504040204" pitchFamily="34" charset="0"/>
              </a:rPr>
              <a:t>List the top 5 most ordered pizza types along with their quantities</a:t>
            </a:r>
            <a:r>
              <a:rPr lang="en-US" dirty="0"/>
              <a:t>.</a:t>
            </a:r>
            <a:endParaRPr lang="en-IN" dirty="0"/>
          </a:p>
        </p:txBody>
      </p:sp>
      <p:pic>
        <p:nvPicPr>
          <p:cNvPr id="17" name="Picture 16">
            <a:extLst>
              <a:ext uri="{FF2B5EF4-FFF2-40B4-BE49-F238E27FC236}">
                <a16:creationId xmlns:a16="http://schemas.microsoft.com/office/drawing/2014/main" id="{7EADF03D-40BD-8F57-6155-62CFAE10DF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2099" y="3589603"/>
            <a:ext cx="5946465" cy="2994024"/>
          </a:xfrm>
          <a:prstGeom prst="rect">
            <a:avLst/>
          </a:prstGeom>
        </p:spPr>
      </p:pic>
      <p:pic>
        <p:nvPicPr>
          <p:cNvPr id="19" name="Picture 18">
            <a:extLst>
              <a:ext uri="{FF2B5EF4-FFF2-40B4-BE49-F238E27FC236}">
                <a16:creationId xmlns:a16="http://schemas.microsoft.com/office/drawing/2014/main" id="{FB96AA91-8432-F1AB-B66C-D18BF567EC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1576" y="7003339"/>
            <a:ext cx="6007513" cy="25090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61653" y="175866"/>
            <a:ext cx="10541000" cy="2723515"/>
          </a:xfrm>
          <a:custGeom>
            <a:avLst/>
            <a:gdLst/>
            <a:ahLst/>
            <a:cxnLst/>
            <a:rect l="l" t="t" r="r" b="b"/>
            <a:pathLst>
              <a:path w="10541000" h="2723515">
                <a:moveTo>
                  <a:pt x="10467517" y="2722930"/>
                </a:moveTo>
                <a:lnTo>
                  <a:pt x="76200" y="2722930"/>
                </a:lnTo>
                <a:lnTo>
                  <a:pt x="61264" y="2721453"/>
                </a:lnTo>
                <a:lnTo>
                  <a:pt x="22318" y="2700612"/>
                </a:lnTo>
                <a:lnTo>
                  <a:pt x="1477" y="2661666"/>
                </a:lnTo>
                <a:lnTo>
                  <a:pt x="0" y="2646730"/>
                </a:lnTo>
                <a:lnTo>
                  <a:pt x="0" y="76200"/>
                </a:lnTo>
                <a:lnTo>
                  <a:pt x="12802" y="33924"/>
                </a:lnTo>
                <a:lnTo>
                  <a:pt x="47039" y="5800"/>
                </a:lnTo>
                <a:lnTo>
                  <a:pt x="10467517" y="0"/>
                </a:lnTo>
                <a:lnTo>
                  <a:pt x="10482452" y="1477"/>
                </a:lnTo>
                <a:lnTo>
                  <a:pt x="10521399" y="22318"/>
                </a:lnTo>
                <a:lnTo>
                  <a:pt x="10540720" y="56264"/>
                </a:lnTo>
                <a:lnTo>
                  <a:pt x="10540720" y="2666666"/>
                </a:lnTo>
                <a:lnTo>
                  <a:pt x="10521399" y="2700612"/>
                </a:lnTo>
                <a:lnTo>
                  <a:pt x="10482452" y="2721453"/>
                </a:lnTo>
                <a:lnTo>
                  <a:pt x="10467517" y="2722930"/>
                </a:lnTo>
                <a:close/>
              </a:path>
            </a:pathLst>
          </a:custGeom>
          <a:solidFill>
            <a:srgbClr val="F7B31F"/>
          </a:solidFill>
        </p:spPr>
        <p:txBody>
          <a:bodyPr wrap="square" lIns="0" tIns="0" rIns="0" bIns="0" rtlCol="0"/>
          <a:lstStyle/>
          <a:p>
            <a:endParaRPr/>
          </a:p>
        </p:txBody>
      </p:sp>
      <p:grpSp>
        <p:nvGrpSpPr>
          <p:cNvPr id="3" name="object 3"/>
          <p:cNvGrpSpPr/>
          <p:nvPr/>
        </p:nvGrpSpPr>
        <p:grpSpPr>
          <a:xfrm>
            <a:off x="0" y="0"/>
            <a:ext cx="18287999" cy="10286999"/>
            <a:chOff x="0" y="0"/>
            <a:chExt cx="18287999" cy="10286999"/>
          </a:xfrm>
        </p:grpSpPr>
        <p:pic>
          <p:nvPicPr>
            <p:cNvPr id="4" name="object 4"/>
            <p:cNvPicPr/>
            <p:nvPr/>
          </p:nvPicPr>
          <p:blipFill>
            <a:blip r:embed="rId2" cstate="print"/>
            <a:stretch>
              <a:fillRect/>
            </a:stretch>
          </p:blipFill>
          <p:spPr>
            <a:xfrm>
              <a:off x="13759031" y="4040621"/>
              <a:ext cx="4528968" cy="6246378"/>
            </a:xfrm>
            <a:prstGeom prst="rect">
              <a:avLst/>
            </a:prstGeom>
          </p:spPr>
        </p:pic>
        <p:pic>
          <p:nvPicPr>
            <p:cNvPr id="5" name="object 5"/>
            <p:cNvPicPr/>
            <p:nvPr/>
          </p:nvPicPr>
          <p:blipFill>
            <a:blip r:embed="rId3" cstate="print"/>
            <a:stretch>
              <a:fillRect/>
            </a:stretch>
          </p:blipFill>
          <p:spPr>
            <a:xfrm>
              <a:off x="0" y="0"/>
              <a:ext cx="4840067" cy="4982451"/>
            </a:xfrm>
            <a:prstGeom prst="rect">
              <a:avLst/>
            </a:prstGeom>
          </p:spPr>
        </p:pic>
        <p:sp>
          <p:nvSpPr>
            <p:cNvPr id="6" name="object 6"/>
            <p:cNvSpPr/>
            <p:nvPr/>
          </p:nvSpPr>
          <p:spPr>
            <a:xfrm>
              <a:off x="16043265" y="5431389"/>
              <a:ext cx="1045210" cy="1045210"/>
            </a:xfrm>
            <a:custGeom>
              <a:avLst/>
              <a:gdLst/>
              <a:ahLst/>
              <a:cxnLst/>
              <a:rect l="l" t="t" r="r" b="b"/>
              <a:pathLst>
                <a:path w="1045209" h="1045210">
                  <a:moveTo>
                    <a:pt x="483641" y="1044623"/>
                  </a:moveTo>
                  <a:lnTo>
                    <a:pt x="482904" y="1044565"/>
                  </a:lnTo>
                  <a:lnTo>
                    <a:pt x="479877" y="978690"/>
                  </a:lnTo>
                  <a:lnTo>
                    <a:pt x="475956" y="916583"/>
                  </a:lnTo>
                  <a:lnTo>
                    <a:pt x="470899" y="860800"/>
                  </a:lnTo>
                  <a:lnTo>
                    <a:pt x="464330" y="810902"/>
                  </a:lnTo>
                  <a:lnTo>
                    <a:pt x="455873" y="766447"/>
                  </a:lnTo>
                  <a:lnTo>
                    <a:pt x="445151" y="726996"/>
                  </a:lnTo>
                  <a:lnTo>
                    <a:pt x="415405" y="661343"/>
                  </a:lnTo>
                  <a:lnTo>
                    <a:pt x="372076" y="610419"/>
                  </a:lnTo>
                  <a:lnTo>
                    <a:pt x="312152" y="570703"/>
                  </a:lnTo>
                  <a:lnTo>
                    <a:pt x="275025" y="553947"/>
                  </a:lnTo>
                  <a:lnTo>
                    <a:pt x="232618" y="538672"/>
                  </a:lnTo>
                  <a:lnTo>
                    <a:pt x="184555" y="524437"/>
                  </a:lnTo>
                  <a:lnTo>
                    <a:pt x="130460" y="510802"/>
                  </a:lnTo>
                  <a:lnTo>
                    <a:pt x="69955" y="497327"/>
                  </a:lnTo>
                  <a:lnTo>
                    <a:pt x="0" y="483042"/>
                  </a:lnTo>
                  <a:lnTo>
                    <a:pt x="69008" y="479870"/>
                  </a:lnTo>
                  <a:lnTo>
                    <a:pt x="131225" y="475937"/>
                  </a:lnTo>
                  <a:lnTo>
                    <a:pt x="187093" y="470863"/>
                  </a:lnTo>
                  <a:lnTo>
                    <a:pt x="237055" y="464269"/>
                  </a:lnTo>
                  <a:lnTo>
                    <a:pt x="281553" y="455776"/>
                  </a:lnTo>
                  <a:lnTo>
                    <a:pt x="321032" y="445004"/>
                  </a:lnTo>
                  <a:lnTo>
                    <a:pt x="386702" y="415107"/>
                  </a:lnTo>
                  <a:lnTo>
                    <a:pt x="437610" y="371547"/>
                  </a:lnTo>
                  <a:lnTo>
                    <a:pt x="477301" y="311289"/>
                  </a:lnTo>
                  <a:lnTo>
                    <a:pt x="494048" y="273951"/>
                  </a:lnTo>
                  <a:lnTo>
                    <a:pt x="509319" y="231301"/>
                  </a:lnTo>
                  <a:lnTo>
                    <a:pt x="523559" y="182960"/>
                  </a:lnTo>
                  <a:lnTo>
                    <a:pt x="537211" y="128549"/>
                  </a:lnTo>
                  <a:lnTo>
                    <a:pt x="550716" y="67688"/>
                  </a:lnTo>
                  <a:lnTo>
                    <a:pt x="564519" y="0"/>
                  </a:lnTo>
                  <a:lnTo>
                    <a:pt x="567690" y="69009"/>
                  </a:lnTo>
                  <a:lnTo>
                    <a:pt x="571623" y="131226"/>
                  </a:lnTo>
                  <a:lnTo>
                    <a:pt x="576697" y="187093"/>
                  </a:lnTo>
                  <a:lnTo>
                    <a:pt x="583291" y="237055"/>
                  </a:lnTo>
                  <a:lnTo>
                    <a:pt x="591785" y="281553"/>
                  </a:lnTo>
                  <a:lnTo>
                    <a:pt x="602557" y="321032"/>
                  </a:lnTo>
                  <a:lnTo>
                    <a:pt x="632453" y="386702"/>
                  </a:lnTo>
                  <a:lnTo>
                    <a:pt x="676013" y="437610"/>
                  </a:lnTo>
                  <a:lnTo>
                    <a:pt x="736271" y="477300"/>
                  </a:lnTo>
                  <a:lnTo>
                    <a:pt x="773609" y="494047"/>
                  </a:lnTo>
                  <a:lnTo>
                    <a:pt x="816260" y="509319"/>
                  </a:lnTo>
                  <a:lnTo>
                    <a:pt x="864601" y="523559"/>
                  </a:lnTo>
                  <a:lnTo>
                    <a:pt x="919012" y="537211"/>
                  </a:lnTo>
                  <a:lnTo>
                    <a:pt x="979873" y="550716"/>
                  </a:lnTo>
                  <a:lnTo>
                    <a:pt x="1044623" y="563921"/>
                  </a:lnTo>
                  <a:lnTo>
                    <a:pt x="1044566" y="564657"/>
                  </a:lnTo>
                  <a:lnTo>
                    <a:pt x="978552" y="567691"/>
                  </a:lnTo>
                  <a:lnTo>
                    <a:pt x="916335" y="571623"/>
                  </a:lnTo>
                  <a:lnTo>
                    <a:pt x="860468" y="576697"/>
                  </a:lnTo>
                  <a:lnTo>
                    <a:pt x="810506" y="583291"/>
                  </a:lnTo>
                  <a:lnTo>
                    <a:pt x="766008" y="591785"/>
                  </a:lnTo>
                  <a:lnTo>
                    <a:pt x="726529" y="602557"/>
                  </a:lnTo>
                  <a:lnTo>
                    <a:pt x="660859" y="632453"/>
                  </a:lnTo>
                  <a:lnTo>
                    <a:pt x="609951" y="676014"/>
                  </a:lnTo>
                  <a:lnTo>
                    <a:pt x="570260" y="736271"/>
                  </a:lnTo>
                  <a:lnTo>
                    <a:pt x="553513" y="773610"/>
                  </a:lnTo>
                  <a:lnTo>
                    <a:pt x="538241" y="816260"/>
                  </a:lnTo>
                  <a:lnTo>
                    <a:pt x="524001" y="864601"/>
                  </a:lnTo>
                  <a:lnTo>
                    <a:pt x="510350" y="919012"/>
                  </a:lnTo>
                  <a:lnTo>
                    <a:pt x="496844" y="979873"/>
                  </a:lnTo>
                  <a:lnTo>
                    <a:pt x="483641" y="1044623"/>
                  </a:lnTo>
                  <a:close/>
                </a:path>
              </a:pathLst>
            </a:custGeom>
            <a:solidFill>
              <a:srgbClr val="F6CB73"/>
            </a:solidFill>
          </p:spPr>
          <p:txBody>
            <a:bodyPr wrap="square" lIns="0" tIns="0" rIns="0" bIns="0" rtlCol="0"/>
            <a:lstStyle/>
            <a:p>
              <a:endParaRPr/>
            </a:p>
          </p:txBody>
        </p:sp>
        <p:sp>
          <p:nvSpPr>
            <p:cNvPr id="7" name="object 7"/>
            <p:cNvSpPr/>
            <p:nvPr/>
          </p:nvSpPr>
          <p:spPr>
            <a:xfrm>
              <a:off x="0" y="4786502"/>
              <a:ext cx="1561465" cy="1821180"/>
            </a:xfrm>
            <a:custGeom>
              <a:avLst/>
              <a:gdLst/>
              <a:ahLst/>
              <a:cxnLst/>
              <a:rect l="l" t="t" r="r" b="b"/>
              <a:pathLst>
                <a:path w="1561465" h="1821179">
                  <a:moveTo>
                    <a:pt x="336145" y="606474"/>
                  </a:moveTo>
                  <a:lnTo>
                    <a:pt x="186917" y="623358"/>
                  </a:lnTo>
                  <a:lnTo>
                    <a:pt x="190820" y="571129"/>
                  </a:lnTo>
                  <a:lnTo>
                    <a:pt x="194573" y="521639"/>
                  </a:lnTo>
                  <a:lnTo>
                    <a:pt x="198028" y="473963"/>
                  </a:lnTo>
                  <a:lnTo>
                    <a:pt x="201034" y="427176"/>
                  </a:lnTo>
                  <a:lnTo>
                    <a:pt x="203674" y="378512"/>
                  </a:lnTo>
                  <a:lnTo>
                    <a:pt x="206037" y="329832"/>
                  </a:lnTo>
                  <a:lnTo>
                    <a:pt x="208332" y="281147"/>
                  </a:lnTo>
                  <a:lnTo>
                    <a:pt x="210765" y="232472"/>
                  </a:lnTo>
                  <a:lnTo>
                    <a:pt x="213546" y="183818"/>
                  </a:lnTo>
                  <a:lnTo>
                    <a:pt x="216011" y="145094"/>
                  </a:lnTo>
                  <a:lnTo>
                    <a:pt x="218985" y="106381"/>
                  </a:lnTo>
                  <a:lnTo>
                    <a:pt x="223059" y="67830"/>
                  </a:lnTo>
                  <a:lnTo>
                    <a:pt x="228825" y="29594"/>
                  </a:lnTo>
                  <a:lnTo>
                    <a:pt x="267879" y="0"/>
                  </a:lnTo>
                  <a:lnTo>
                    <a:pt x="286924" y="3825"/>
                  </a:lnTo>
                  <a:lnTo>
                    <a:pt x="320923" y="79148"/>
                  </a:lnTo>
                  <a:lnTo>
                    <a:pt x="330052" y="131012"/>
                  </a:lnTo>
                  <a:lnTo>
                    <a:pt x="336548" y="183021"/>
                  </a:lnTo>
                  <a:lnTo>
                    <a:pt x="340721" y="235158"/>
                  </a:lnTo>
                  <a:lnTo>
                    <a:pt x="342879" y="287408"/>
                  </a:lnTo>
                  <a:lnTo>
                    <a:pt x="343329" y="339755"/>
                  </a:lnTo>
                  <a:lnTo>
                    <a:pt x="342381" y="392185"/>
                  </a:lnTo>
                  <a:lnTo>
                    <a:pt x="340342" y="444683"/>
                  </a:lnTo>
                  <a:lnTo>
                    <a:pt x="337520" y="497231"/>
                  </a:lnTo>
                  <a:lnTo>
                    <a:pt x="334224" y="549816"/>
                  </a:lnTo>
                  <a:lnTo>
                    <a:pt x="334128" y="582768"/>
                  </a:lnTo>
                  <a:lnTo>
                    <a:pt x="335856" y="603080"/>
                  </a:lnTo>
                  <a:lnTo>
                    <a:pt x="336145" y="606474"/>
                  </a:lnTo>
                  <a:close/>
                </a:path>
                <a:path w="1561465" h="1821179">
                  <a:moveTo>
                    <a:pt x="651528" y="712499"/>
                  </a:moveTo>
                  <a:lnTo>
                    <a:pt x="346923" y="746962"/>
                  </a:lnTo>
                  <a:lnTo>
                    <a:pt x="476010" y="647471"/>
                  </a:lnTo>
                  <a:lnTo>
                    <a:pt x="517974" y="613439"/>
                  </a:lnTo>
                  <a:lnTo>
                    <a:pt x="558490" y="577890"/>
                  </a:lnTo>
                  <a:lnTo>
                    <a:pt x="594085" y="544515"/>
                  </a:lnTo>
                  <a:lnTo>
                    <a:pt x="629201" y="510621"/>
                  </a:lnTo>
                  <a:lnTo>
                    <a:pt x="663950" y="476330"/>
                  </a:lnTo>
                  <a:lnTo>
                    <a:pt x="836091" y="303117"/>
                  </a:lnTo>
                  <a:lnTo>
                    <a:pt x="874675" y="277319"/>
                  </a:lnTo>
                  <a:lnTo>
                    <a:pt x="916469" y="269571"/>
                  </a:lnTo>
                  <a:lnTo>
                    <a:pt x="956456" y="279581"/>
                  </a:lnTo>
                  <a:lnTo>
                    <a:pt x="989624" y="307061"/>
                  </a:lnTo>
                  <a:lnTo>
                    <a:pt x="998251" y="334082"/>
                  </a:lnTo>
                  <a:lnTo>
                    <a:pt x="993135" y="368872"/>
                  </a:lnTo>
                  <a:lnTo>
                    <a:pt x="976278" y="404407"/>
                  </a:lnTo>
                  <a:lnTo>
                    <a:pt x="949687" y="433661"/>
                  </a:lnTo>
                  <a:lnTo>
                    <a:pt x="829353" y="548108"/>
                  </a:lnTo>
                  <a:lnTo>
                    <a:pt x="651528" y="712499"/>
                  </a:lnTo>
                  <a:close/>
                </a:path>
                <a:path w="1561465" h="1821179">
                  <a:moveTo>
                    <a:pt x="600581" y="759224"/>
                  </a:moveTo>
                  <a:lnTo>
                    <a:pt x="154415" y="809705"/>
                  </a:lnTo>
                  <a:lnTo>
                    <a:pt x="0" y="660737"/>
                  </a:lnTo>
                  <a:lnTo>
                    <a:pt x="0" y="457614"/>
                  </a:lnTo>
                  <a:lnTo>
                    <a:pt x="25262" y="478655"/>
                  </a:lnTo>
                  <a:lnTo>
                    <a:pt x="97849" y="540139"/>
                  </a:lnTo>
                  <a:lnTo>
                    <a:pt x="118536" y="558447"/>
                  </a:lnTo>
                  <a:lnTo>
                    <a:pt x="139531" y="578134"/>
                  </a:lnTo>
                  <a:lnTo>
                    <a:pt x="161952" y="599629"/>
                  </a:lnTo>
                  <a:lnTo>
                    <a:pt x="186917" y="623358"/>
                  </a:lnTo>
                  <a:lnTo>
                    <a:pt x="336145" y="606474"/>
                  </a:lnTo>
                  <a:lnTo>
                    <a:pt x="336947" y="615908"/>
                  </a:lnTo>
                  <a:lnTo>
                    <a:pt x="339102" y="633879"/>
                  </a:lnTo>
                  <a:lnTo>
                    <a:pt x="344329" y="682345"/>
                  </a:lnTo>
                  <a:lnTo>
                    <a:pt x="346288" y="728230"/>
                  </a:lnTo>
                  <a:lnTo>
                    <a:pt x="346884" y="745816"/>
                  </a:lnTo>
                  <a:lnTo>
                    <a:pt x="346923" y="746962"/>
                  </a:lnTo>
                  <a:lnTo>
                    <a:pt x="651528" y="712499"/>
                  </a:lnTo>
                  <a:lnTo>
                    <a:pt x="600581" y="759224"/>
                  </a:lnTo>
                  <a:close/>
                </a:path>
                <a:path w="1561465" h="1821179">
                  <a:moveTo>
                    <a:pt x="0" y="1248816"/>
                  </a:moveTo>
                  <a:lnTo>
                    <a:pt x="0" y="1050850"/>
                  </a:lnTo>
                  <a:lnTo>
                    <a:pt x="88880" y="975046"/>
                  </a:lnTo>
                  <a:lnTo>
                    <a:pt x="0" y="971027"/>
                  </a:lnTo>
                  <a:lnTo>
                    <a:pt x="0" y="819613"/>
                  </a:lnTo>
                  <a:lnTo>
                    <a:pt x="0" y="818961"/>
                  </a:lnTo>
                  <a:lnTo>
                    <a:pt x="6666" y="818859"/>
                  </a:lnTo>
                  <a:lnTo>
                    <a:pt x="56513" y="816234"/>
                  </a:lnTo>
                  <a:lnTo>
                    <a:pt x="154415" y="809705"/>
                  </a:lnTo>
                  <a:lnTo>
                    <a:pt x="600581" y="759224"/>
                  </a:lnTo>
                  <a:lnTo>
                    <a:pt x="546450" y="809092"/>
                  </a:lnTo>
                  <a:lnTo>
                    <a:pt x="762253" y="814317"/>
                  </a:lnTo>
                  <a:lnTo>
                    <a:pt x="814785" y="816347"/>
                  </a:lnTo>
                  <a:lnTo>
                    <a:pt x="867081" y="819207"/>
                  </a:lnTo>
                  <a:lnTo>
                    <a:pt x="1023657" y="830717"/>
                  </a:lnTo>
                  <a:lnTo>
                    <a:pt x="1284244" y="854813"/>
                  </a:lnTo>
                  <a:lnTo>
                    <a:pt x="1338763" y="860997"/>
                  </a:lnTo>
                  <a:lnTo>
                    <a:pt x="1393074" y="868555"/>
                  </a:lnTo>
                  <a:lnTo>
                    <a:pt x="1407589" y="870952"/>
                  </a:lnTo>
                  <a:lnTo>
                    <a:pt x="341277" y="991597"/>
                  </a:lnTo>
                  <a:lnTo>
                    <a:pt x="340335" y="1046061"/>
                  </a:lnTo>
                  <a:lnTo>
                    <a:pt x="339310" y="1099636"/>
                  </a:lnTo>
                  <a:lnTo>
                    <a:pt x="160666" y="1119848"/>
                  </a:lnTo>
                  <a:lnTo>
                    <a:pt x="42988" y="1214772"/>
                  </a:lnTo>
                  <a:lnTo>
                    <a:pt x="3520" y="1246095"/>
                  </a:lnTo>
                  <a:lnTo>
                    <a:pt x="0" y="1248816"/>
                  </a:lnTo>
                  <a:close/>
                </a:path>
                <a:path w="1561465" h="1821179">
                  <a:moveTo>
                    <a:pt x="1036845" y="1536270"/>
                  </a:moveTo>
                  <a:lnTo>
                    <a:pt x="1002452" y="1538286"/>
                  </a:lnTo>
                  <a:lnTo>
                    <a:pt x="974623" y="1530229"/>
                  </a:lnTo>
                  <a:lnTo>
                    <a:pt x="949725" y="1513158"/>
                  </a:lnTo>
                  <a:lnTo>
                    <a:pt x="890014" y="1454629"/>
                  </a:lnTo>
                  <a:lnTo>
                    <a:pt x="853696" y="1423007"/>
                  </a:lnTo>
                  <a:lnTo>
                    <a:pt x="816158" y="1393026"/>
                  </a:lnTo>
                  <a:lnTo>
                    <a:pt x="777551" y="1363779"/>
                  </a:lnTo>
                  <a:lnTo>
                    <a:pt x="738632" y="1334840"/>
                  </a:lnTo>
                  <a:lnTo>
                    <a:pt x="699935" y="1305609"/>
                  </a:lnTo>
                  <a:lnTo>
                    <a:pt x="662051" y="1275530"/>
                  </a:lnTo>
                  <a:lnTo>
                    <a:pt x="624403" y="1244022"/>
                  </a:lnTo>
                  <a:lnTo>
                    <a:pt x="587174" y="1212003"/>
                  </a:lnTo>
                  <a:lnTo>
                    <a:pt x="550245" y="1179620"/>
                  </a:lnTo>
                  <a:lnTo>
                    <a:pt x="481885" y="1118876"/>
                  </a:lnTo>
                  <a:lnTo>
                    <a:pt x="440053" y="1081763"/>
                  </a:lnTo>
                  <a:lnTo>
                    <a:pt x="416682" y="1060836"/>
                  </a:lnTo>
                  <a:lnTo>
                    <a:pt x="341277" y="991597"/>
                  </a:lnTo>
                  <a:lnTo>
                    <a:pt x="1407589" y="870952"/>
                  </a:lnTo>
                  <a:lnTo>
                    <a:pt x="1447176" y="877488"/>
                  </a:lnTo>
                  <a:lnTo>
                    <a:pt x="1460890" y="880111"/>
                  </a:lnTo>
                  <a:lnTo>
                    <a:pt x="592597" y="978352"/>
                  </a:lnTo>
                  <a:lnTo>
                    <a:pt x="627667" y="1008264"/>
                  </a:lnTo>
                  <a:lnTo>
                    <a:pt x="641806" y="1020132"/>
                  </a:lnTo>
                  <a:lnTo>
                    <a:pt x="655253" y="1030747"/>
                  </a:lnTo>
                  <a:lnTo>
                    <a:pt x="694031" y="1059502"/>
                  </a:lnTo>
                  <a:lnTo>
                    <a:pt x="772416" y="1116836"/>
                  </a:lnTo>
                  <a:lnTo>
                    <a:pt x="810924" y="1146165"/>
                  </a:lnTo>
                  <a:lnTo>
                    <a:pt x="848482" y="1176610"/>
                  </a:lnTo>
                  <a:lnTo>
                    <a:pt x="882974" y="1207954"/>
                  </a:lnTo>
                  <a:lnTo>
                    <a:pt x="915877" y="1241181"/>
                  </a:lnTo>
                  <a:lnTo>
                    <a:pt x="948121" y="1275198"/>
                  </a:lnTo>
                  <a:lnTo>
                    <a:pt x="980638" y="1308915"/>
                  </a:lnTo>
                  <a:lnTo>
                    <a:pt x="987410" y="1315188"/>
                  </a:lnTo>
                  <a:lnTo>
                    <a:pt x="994459" y="1321115"/>
                  </a:lnTo>
                  <a:lnTo>
                    <a:pt x="1001787" y="1326694"/>
                  </a:lnTo>
                  <a:lnTo>
                    <a:pt x="1009392" y="1331925"/>
                  </a:lnTo>
                  <a:lnTo>
                    <a:pt x="1048697" y="1365533"/>
                  </a:lnTo>
                  <a:lnTo>
                    <a:pt x="1071257" y="1403156"/>
                  </a:lnTo>
                  <a:lnTo>
                    <a:pt x="1077960" y="1447694"/>
                  </a:lnTo>
                  <a:lnTo>
                    <a:pt x="1069725" y="1501852"/>
                  </a:lnTo>
                  <a:lnTo>
                    <a:pt x="1069695" y="1502050"/>
                  </a:lnTo>
                  <a:lnTo>
                    <a:pt x="1036845" y="1536270"/>
                  </a:lnTo>
                  <a:close/>
                </a:path>
                <a:path w="1561465" h="1821179">
                  <a:moveTo>
                    <a:pt x="1488595" y="1042664"/>
                  </a:moveTo>
                  <a:lnTo>
                    <a:pt x="1469911" y="1043762"/>
                  </a:lnTo>
                  <a:lnTo>
                    <a:pt x="1451247" y="1043879"/>
                  </a:lnTo>
                  <a:lnTo>
                    <a:pt x="1432602" y="1043013"/>
                  </a:lnTo>
                  <a:lnTo>
                    <a:pt x="1413977" y="1041165"/>
                  </a:lnTo>
                  <a:lnTo>
                    <a:pt x="1368046" y="1038383"/>
                  </a:lnTo>
                  <a:lnTo>
                    <a:pt x="1320456" y="1034430"/>
                  </a:lnTo>
                  <a:lnTo>
                    <a:pt x="1271866" y="1029496"/>
                  </a:lnTo>
                  <a:lnTo>
                    <a:pt x="1222937" y="1023773"/>
                  </a:lnTo>
                  <a:lnTo>
                    <a:pt x="1174328" y="1017450"/>
                  </a:lnTo>
                  <a:lnTo>
                    <a:pt x="1126062" y="1010622"/>
                  </a:lnTo>
                  <a:lnTo>
                    <a:pt x="1075992" y="1003056"/>
                  </a:lnTo>
                  <a:lnTo>
                    <a:pt x="985401" y="988097"/>
                  </a:lnTo>
                  <a:lnTo>
                    <a:pt x="914472" y="975420"/>
                  </a:lnTo>
                  <a:lnTo>
                    <a:pt x="850053" y="963068"/>
                  </a:lnTo>
                  <a:lnTo>
                    <a:pt x="807128" y="963638"/>
                  </a:lnTo>
                  <a:lnTo>
                    <a:pt x="764092" y="967291"/>
                  </a:lnTo>
                  <a:lnTo>
                    <a:pt x="720871" y="972181"/>
                  </a:lnTo>
                  <a:lnTo>
                    <a:pt x="677875" y="976414"/>
                  </a:lnTo>
                  <a:lnTo>
                    <a:pt x="660292" y="977354"/>
                  </a:lnTo>
                  <a:lnTo>
                    <a:pt x="592597" y="978352"/>
                  </a:lnTo>
                  <a:lnTo>
                    <a:pt x="1460890" y="880111"/>
                  </a:lnTo>
                  <a:lnTo>
                    <a:pt x="1501069" y="887796"/>
                  </a:lnTo>
                  <a:lnTo>
                    <a:pt x="1549179" y="916480"/>
                  </a:lnTo>
                  <a:lnTo>
                    <a:pt x="1561414" y="970346"/>
                  </a:lnTo>
                  <a:lnTo>
                    <a:pt x="1561434" y="971127"/>
                  </a:lnTo>
                  <a:lnTo>
                    <a:pt x="1555943" y="997221"/>
                  </a:lnTo>
                  <a:lnTo>
                    <a:pt x="1545192" y="1018791"/>
                  </a:lnTo>
                  <a:lnTo>
                    <a:pt x="1524353" y="1034413"/>
                  </a:lnTo>
                  <a:lnTo>
                    <a:pt x="1488595" y="1042664"/>
                  </a:lnTo>
                  <a:close/>
                </a:path>
                <a:path w="1561465" h="1821179">
                  <a:moveTo>
                    <a:pt x="245990" y="1819000"/>
                  </a:moveTo>
                  <a:lnTo>
                    <a:pt x="186609" y="1802832"/>
                  </a:lnTo>
                  <a:lnTo>
                    <a:pt x="167419" y="1758553"/>
                  </a:lnTo>
                  <a:lnTo>
                    <a:pt x="162856" y="1705034"/>
                  </a:lnTo>
                  <a:lnTo>
                    <a:pt x="161809" y="1654163"/>
                  </a:lnTo>
                  <a:lnTo>
                    <a:pt x="160923" y="1603290"/>
                  </a:lnTo>
                  <a:lnTo>
                    <a:pt x="160199" y="1552413"/>
                  </a:lnTo>
                  <a:lnTo>
                    <a:pt x="159635" y="1501534"/>
                  </a:lnTo>
                  <a:lnTo>
                    <a:pt x="159232" y="1450652"/>
                  </a:lnTo>
                  <a:lnTo>
                    <a:pt x="158993" y="1400421"/>
                  </a:lnTo>
                  <a:lnTo>
                    <a:pt x="158908" y="1348879"/>
                  </a:lnTo>
                  <a:lnTo>
                    <a:pt x="158988" y="1297989"/>
                  </a:lnTo>
                  <a:lnTo>
                    <a:pt x="159228" y="1247095"/>
                  </a:lnTo>
                  <a:lnTo>
                    <a:pt x="160905" y="1217135"/>
                  </a:lnTo>
                  <a:lnTo>
                    <a:pt x="164797" y="1187184"/>
                  </a:lnTo>
                  <a:lnTo>
                    <a:pt x="169640" y="1157241"/>
                  </a:lnTo>
                  <a:lnTo>
                    <a:pt x="174169" y="1127302"/>
                  </a:lnTo>
                  <a:lnTo>
                    <a:pt x="160666" y="1119848"/>
                  </a:lnTo>
                  <a:lnTo>
                    <a:pt x="339310" y="1099636"/>
                  </a:lnTo>
                  <a:lnTo>
                    <a:pt x="338276" y="1154180"/>
                  </a:lnTo>
                  <a:lnTo>
                    <a:pt x="337491" y="1203157"/>
                  </a:lnTo>
                  <a:lnTo>
                    <a:pt x="336952" y="1254230"/>
                  </a:lnTo>
                  <a:lnTo>
                    <a:pt x="336825" y="1305059"/>
                  </a:lnTo>
                  <a:lnTo>
                    <a:pt x="338098" y="1359107"/>
                  </a:lnTo>
                  <a:lnTo>
                    <a:pt x="340574" y="1413219"/>
                  </a:lnTo>
                  <a:lnTo>
                    <a:pt x="342621" y="1467240"/>
                  </a:lnTo>
                  <a:lnTo>
                    <a:pt x="342605" y="1521014"/>
                  </a:lnTo>
                  <a:lnTo>
                    <a:pt x="338892" y="1574385"/>
                  </a:lnTo>
                  <a:lnTo>
                    <a:pt x="338454" y="1584589"/>
                  </a:lnTo>
                  <a:lnTo>
                    <a:pt x="338563" y="1594773"/>
                  </a:lnTo>
                  <a:lnTo>
                    <a:pt x="339220" y="1604936"/>
                  </a:lnTo>
                  <a:lnTo>
                    <a:pt x="340489" y="1615963"/>
                  </a:lnTo>
                  <a:lnTo>
                    <a:pt x="341192" y="1623329"/>
                  </a:lnTo>
                  <a:lnTo>
                    <a:pt x="341573" y="1630705"/>
                  </a:lnTo>
                  <a:lnTo>
                    <a:pt x="341631" y="1638090"/>
                  </a:lnTo>
                  <a:lnTo>
                    <a:pt x="341367" y="1645485"/>
                  </a:lnTo>
                  <a:lnTo>
                    <a:pt x="333912" y="1720627"/>
                  </a:lnTo>
                  <a:lnTo>
                    <a:pt x="321203" y="1757111"/>
                  </a:lnTo>
                  <a:lnTo>
                    <a:pt x="274540" y="1804428"/>
                  </a:lnTo>
                  <a:lnTo>
                    <a:pt x="245990" y="1819000"/>
                  </a:lnTo>
                  <a:close/>
                </a:path>
              </a:pathLst>
            </a:custGeom>
            <a:solidFill>
              <a:srgbClr val="F4DFA6"/>
            </a:solidFill>
          </p:spPr>
          <p:txBody>
            <a:bodyPr wrap="square" lIns="0" tIns="0" rIns="0" bIns="0" rtlCol="0"/>
            <a:lstStyle/>
            <a:p>
              <a:endParaRPr/>
            </a:p>
          </p:txBody>
        </p:sp>
      </p:grpSp>
      <p:sp>
        <p:nvSpPr>
          <p:cNvPr id="10" name="object 10"/>
          <p:cNvSpPr/>
          <p:nvPr/>
        </p:nvSpPr>
        <p:spPr>
          <a:xfrm>
            <a:off x="1327116" y="8239710"/>
            <a:ext cx="1047750" cy="1047750"/>
          </a:xfrm>
          <a:custGeom>
            <a:avLst/>
            <a:gdLst/>
            <a:ahLst/>
            <a:cxnLst/>
            <a:rect l="l" t="t" r="r" b="b"/>
            <a:pathLst>
              <a:path w="1047750" h="1047750">
                <a:moveTo>
                  <a:pt x="542268" y="1047195"/>
                </a:moveTo>
                <a:lnTo>
                  <a:pt x="541529" y="1047219"/>
                </a:lnTo>
                <a:lnTo>
                  <a:pt x="531303" y="982071"/>
                </a:lnTo>
                <a:lnTo>
                  <a:pt x="520598" y="920768"/>
                </a:lnTo>
                <a:lnTo>
                  <a:pt x="509459" y="865875"/>
                </a:lnTo>
                <a:lnTo>
                  <a:pt x="497462" y="816997"/>
                </a:lnTo>
                <a:lnTo>
                  <a:pt x="484185" y="773737"/>
                </a:lnTo>
                <a:lnTo>
                  <a:pt x="469204" y="735698"/>
                </a:lnTo>
                <a:lnTo>
                  <a:pt x="432442" y="673700"/>
                </a:lnTo>
                <a:lnTo>
                  <a:pt x="383794" y="627832"/>
                </a:lnTo>
                <a:lnTo>
                  <a:pt x="319879" y="594921"/>
                </a:lnTo>
                <a:lnTo>
                  <a:pt x="281139" y="582335"/>
                </a:lnTo>
                <a:lnTo>
                  <a:pt x="237314" y="571798"/>
                </a:lnTo>
                <a:lnTo>
                  <a:pt x="187981" y="562916"/>
                </a:lnTo>
                <a:lnTo>
                  <a:pt x="132717" y="555291"/>
                </a:lnTo>
                <a:lnTo>
                  <a:pt x="71100" y="548528"/>
                </a:lnTo>
                <a:lnTo>
                  <a:pt x="0" y="541994"/>
                </a:lnTo>
                <a:lnTo>
                  <a:pt x="68246" y="531280"/>
                </a:lnTo>
                <a:lnTo>
                  <a:pt x="129657" y="520553"/>
                </a:lnTo>
                <a:lnTo>
                  <a:pt x="184632" y="509387"/>
                </a:lnTo>
                <a:lnTo>
                  <a:pt x="233570" y="497358"/>
                </a:lnTo>
                <a:lnTo>
                  <a:pt x="276870" y="484039"/>
                </a:lnTo>
                <a:lnTo>
                  <a:pt x="314931" y="469006"/>
                </a:lnTo>
                <a:lnTo>
                  <a:pt x="376929" y="432093"/>
                </a:lnTo>
                <a:lnTo>
                  <a:pt x="422757" y="383217"/>
                </a:lnTo>
                <a:lnTo>
                  <a:pt x="455606" y="318972"/>
                </a:lnTo>
                <a:lnTo>
                  <a:pt x="468160" y="280024"/>
                </a:lnTo>
                <a:lnTo>
                  <a:pt x="478666" y="235957"/>
                </a:lnTo>
                <a:lnTo>
                  <a:pt x="487523" y="186347"/>
                </a:lnTo>
                <a:lnTo>
                  <a:pt x="495130" y="130767"/>
                </a:lnTo>
                <a:lnTo>
                  <a:pt x="501885" y="68793"/>
                </a:lnTo>
                <a:lnTo>
                  <a:pt x="508187" y="0"/>
                </a:lnTo>
                <a:lnTo>
                  <a:pt x="518901" y="68246"/>
                </a:lnTo>
                <a:lnTo>
                  <a:pt x="529628" y="129657"/>
                </a:lnTo>
                <a:lnTo>
                  <a:pt x="540793" y="184632"/>
                </a:lnTo>
                <a:lnTo>
                  <a:pt x="552823" y="233570"/>
                </a:lnTo>
                <a:lnTo>
                  <a:pt x="566141" y="276870"/>
                </a:lnTo>
                <a:lnTo>
                  <a:pt x="581175" y="314930"/>
                </a:lnTo>
                <a:lnTo>
                  <a:pt x="618087" y="376929"/>
                </a:lnTo>
                <a:lnTo>
                  <a:pt x="666964" y="422756"/>
                </a:lnTo>
                <a:lnTo>
                  <a:pt x="731208" y="455605"/>
                </a:lnTo>
                <a:lnTo>
                  <a:pt x="770157" y="468159"/>
                </a:lnTo>
                <a:lnTo>
                  <a:pt x="814224" y="478665"/>
                </a:lnTo>
                <a:lnTo>
                  <a:pt x="863834" y="487522"/>
                </a:lnTo>
                <a:lnTo>
                  <a:pt x="919414" y="495129"/>
                </a:lnTo>
                <a:lnTo>
                  <a:pt x="981388" y="501884"/>
                </a:lnTo>
                <a:lnTo>
                  <a:pt x="1047195" y="507913"/>
                </a:lnTo>
                <a:lnTo>
                  <a:pt x="1047219" y="508652"/>
                </a:lnTo>
                <a:lnTo>
                  <a:pt x="981936" y="518901"/>
                </a:lnTo>
                <a:lnTo>
                  <a:pt x="920524" y="529628"/>
                </a:lnTo>
                <a:lnTo>
                  <a:pt x="865549" y="540793"/>
                </a:lnTo>
                <a:lnTo>
                  <a:pt x="816611" y="552823"/>
                </a:lnTo>
                <a:lnTo>
                  <a:pt x="773311" y="566141"/>
                </a:lnTo>
                <a:lnTo>
                  <a:pt x="735251" y="581175"/>
                </a:lnTo>
                <a:lnTo>
                  <a:pt x="673252" y="618087"/>
                </a:lnTo>
                <a:lnTo>
                  <a:pt x="627424" y="666964"/>
                </a:lnTo>
                <a:lnTo>
                  <a:pt x="594576" y="731208"/>
                </a:lnTo>
                <a:lnTo>
                  <a:pt x="582021" y="770157"/>
                </a:lnTo>
                <a:lnTo>
                  <a:pt x="571515" y="814224"/>
                </a:lnTo>
                <a:lnTo>
                  <a:pt x="562658" y="863834"/>
                </a:lnTo>
                <a:lnTo>
                  <a:pt x="555052" y="919414"/>
                </a:lnTo>
                <a:lnTo>
                  <a:pt x="548297" y="981388"/>
                </a:lnTo>
                <a:lnTo>
                  <a:pt x="542268" y="1047195"/>
                </a:lnTo>
                <a:close/>
              </a:path>
            </a:pathLst>
          </a:custGeom>
          <a:solidFill>
            <a:srgbClr val="F6CB73"/>
          </a:solidFill>
        </p:spPr>
        <p:txBody>
          <a:bodyPr wrap="square" lIns="0" tIns="0" rIns="0" bIns="0" rtlCol="0"/>
          <a:lstStyle/>
          <a:p>
            <a:endParaRPr/>
          </a:p>
        </p:txBody>
      </p:sp>
      <p:sp>
        <p:nvSpPr>
          <p:cNvPr id="11" name="object 11"/>
          <p:cNvSpPr/>
          <p:nvPr/>
        </p:nvSpPr>
        <p:spPr>
          <a:xfrm>
            <a:off x="15721111" y="293575"/>
            <a:ext cx="2472055" cy="1876425"/>
          </a:xfrm>
          <a:custGeom>
            <a:avLst/>
            <a:gdLst/>
            <a:ahLst/>
            <a:cxnLst/>
            <a:rect l="l" t="t" r="r" b="b"/>
            <a:pathLst>
              <a:path w="2472055" h="1876425">
                <a:moveTo>
                  <a:pt x="1116162" y="1874669"/>
                </a:moveTo>
                <a:lnTo>
                  <a:pt x="1054964" y="1858005"/>
                </a:lnTo>
                <a:lnTo>
                  <a:pt x="1035186" y="1812371"/>
                </a:lnTo>
                <a:lnTo>
                  <a:pt x="1030483" y="1757215"/>
                </a:lnTo>
                <a:lnTo>
                  <a:pt x="1029405" y="1704787"/>
                </a:lnTo>
                <a:lnTo>
                  <a:pt x="1028492" y="1652357"/>
                </a:lnTo>
                <a:lnTo>
                  <a:pt x="1027745" y="1599924"/>
                </a:lnTo>
                <a:lnTo>
                  <a:pt x="1027164" y="1547487"/>
                </a:lnTo>
                <a:lnTo>
                  <a:pt x="1026748" y="1495048"/>
                </a:lnTo>
                <a:lnTo>
                  <a:pt x="1026499" y="1442606"/>
                </a:lnTo>
                <a:lnTo>
                  <a:pt x="1026415" y="1390160"/>
                </a:lnTo>
                <a:lnTo>
                  <a:pt x="1026497" y="1337712"/>
                </a:lnTo>
                <a:lnTo>
                  <a:pt x="1026745" y="1285261"/>
                </a:lnTo>
                <a:lnTo>
                  <a:pt x="1028473" y="1254384"/>
                </a:lnTo>
                <a:lnTo>
                  <a:pt x="1032484" y="1223517"/>
                </a:lnTo>
                <a:lnTo>
                  <a:pt x="1037475" y="1192657"/>
                </a:lnTo>
                <a:lnTo>
                  <a:pt x="1042142" y="1161801"/>
                </a:lnTo>
                <a:lnTo>
                  <a:pt x="1028227" y="1154120"/>
                </a:lnTo>
                <a:lnTo>
                  <a:pt x="987761" y="1186677"/>
                </a:lnTo>
                <a:lnTo>
                  <a:pt x="947389" y="1219358"/>
                </a:lnTo>
                <a:lnTo>
                  <a:pt x="906947" y="1251949"/>
                </a:lnTo>
                <a:lnTo>
                  <a:pt x="866271" y="1284230"/>
                </a:lnTo>
                <a:lnTo>
                  <a:pt x="825195" y="1315986"/>
                </a:lnTo>
                <a:lnTo>
                  <a:pt x="709937" y="1403646"/>
                </a:lnTo>
                <a:lnTo>
                  <a:pt x="671439" y="1432766"/>
                </a:lnTo>
                <a:lnTo>
                  <a:pt x="632852" y="1461763"/>
                </a:lnTo>
                <a:lnTo>
                  <a:pt x="594146" y="1490592"/>
                </a:lnTo>
                <a:lnTo>
                  <a:pt x="555292" y="1519208"/>
                </a:lnTo>
                <a:lnTo>
                  <a:pt x="516259" y="1547569"/>
                </a:lnTo>
                <a:lnTo>
                  <a:pt x="477017" y="1575630"/>
                </a:lnTo>
                <a:lnTo>
                  <a:pt x="437538" y="1603347"/>
                </a:lnTo>
                <a:lnTo>
                  <a:pt x="386567" y="1638314"/>
                </a:lnTo>
                <a:lnTo>
                  <a:pt x="347693" y="1646127"/>
                </a:lnTo>
                <a:lnTo>
                  <a:pt x="322908" y="1640649"/>
                </a:lnTo>
                <a:lnTo>
                  <a:pt x="314203" y="1635742"/>
                </a:lnTo>
                <a:lnTo>
                  <a:pt x="300637" y="1613883"/>
                </a:lnTo>
                <a:lnTo>
                  <a:pt x="307932" y="1597745"/>
                </a:lnTo>
                <a:lnTo>
                  <a:pt x="314862" y="1581209"/>
                </a:lnTo>
                <a:lnTo>
                  <a:pt x="368547" y="1520740"/>
                </a:lnTo>
                <a:lnTo>
                  <a:pt x="404127" y="1488717"/>
                </a:lnTo>
                <a:lnTo>
                  <a:pt x="439855" y="1456857"/>
                </a:lnTo>
                <a:lnTo>
                  <a:pt x="475692" y="1425115"/>
                </a:lnTo>
                <a:lnTo>
                  <a:pt x="583455" y="1330169"/>
                </a:lnTo>
                <a:lnTo>
                  <a:pt x="654620" y="1267151"/>
                </a:lnTo>
                <a:lnTo>
                  <a:pt x="760356" y="1173046"/>
                </a:lnTo>
                <a:lnTo>
                  <a:pt x="795649" y="1141733"/>
                </a:lnTo>
                <a:lnTo>
                  <a:pt x="831013" y="1110500"/>
                </a:lnTo>
                <a:lnTo>
                  <a:pt x="889084" y="1060374"/>
                </a:lnTo>
                <a:lnTo>
                  <a:pt x="954244" y="1004886"/>
                </a:lnTo>
                <a:lnTo>
                  <a:pt x="896185" y="1002190"/>
                </a:lnTo>
                <a:lnTo>
                  <a:pt x="840533" y="999792"/>
                </a:lnTo>
                <a:lnTo>
                  <a:pt x="786709" y="997335"/>
                </a:lnTo>
                <a:lnTo>
                  <a:pt x="734134" y="994463"/>
                </a:lnTo>
                <a:lnTo>
                  <a:pt x="682231" y="990819"/>
                </a:lnTo>
                <a:lnTo>
                  <a:pt x="628881" y="986322"/>
                </a:lnTo>
                <a:lnTo>
                  <a:pt x="575561" y="981460"/>
                </a:lnTo>
                <a:lnTo>
                  <a:pt x="522261" y="976352"/>
                </a:lnTo>
                <a:lnTo>
                  <a:pt x="415681" y="965874"/>
                </a:lnTo>
                <a:lnTo>
                  <a:pt x="362381" y="960742"/>
                </a:lnTo>
                <a:lnTo>
                  <a:pt x="309062" y="955841"/>
                </a:lnTo>
                <a:lnTo>
                  <a:pt x="280879" y="954513"/>
                </a:lnTo>
                <a:lnTo>
                  <a:pt x="252569" y="954382"/>
                </a:lnTo>
                <a:lnTo>
                  <a:pt x="224370" y="953743"/>
                </a:lnTo>
                <a:lnTo>
                  <a:pt x="196522" y="950890"/>
                </a:lnTo>
                <a:lnTo>
                  <a:pt x="160443" y="943823"/>
                </a:lnTo>
                <a:lnTo>
                  <a:pt x="124634" y="935116"/>
                </a:lnTo>
                <a:lnTo>
                  <a:pt x="88953" y="925646"/>
                </a:lnTo>
                <a:lnTo>
                  <a:pt x="53257" y="916293"/>
                </a:lnTo>
                <a:lnTo>
                  <a:pt x="46000" y="913737"/>
                </a:lnTo>
                <a:lnTo>
                  <a:pt x="38735" y="910602"/>
                </a:lnTo>
                <a:lnTo>
                  <a:pt x="31700" y="908267"/>
                </a:lnTo>
                <a:lnTo>
                  <a:pt x="25131" y="908108"/>
                </a:lnTo>
                <a:lnTo>
                  <a:pt x="0" y="870713"/>
                </a:lnTo>
                <a:lnTo>
                  <a:pt x="3209" y="845501"/>
                </a:lnTo>
                <a:lnTo>
                  <a:pt x="17669" y="831262"/>
                </a:lnTo>
                <a:lnTo>
                  <a:pt x="26287" y="826785"/>
                </a:lnTo>
                <a:lnTo>
                  <a:pt x="130116" y="827270"/>
                </a:lnTo>
                <a:lnTo>
                  <a:pt x="233945" y="828020"/>
                </a:lnTo>
                <a:lnTo>
                  <a:pt x="337770" y="829093"/>
                </a:lnTo>
                <a:lnTo>
                  <a:pt x="389680" y="829771"/>
                </a:lnTo>
                <a:lnTo>
                  <a:pt x="441589" y="830552"/>
                </a:lnTo>
                <a:lnTo>
                  <a:pt x="493495" y="831445"/>
                </a:lnTo>
                <a:lnTo>
                  <a:pt x="545398" y="832458"/>
                </a:lnTo>
                <a:lnTo>
                  <a:pt x="599915" y="834370"/>
                </a:lnTo>
                <a:lnTo>
                  <a:pt x="654411" y="837319"/>
                </a:lnTo>
                <a:lnTo>
                  <a:pt x="708898" y="840537"/>
                </a:lnTo>
                <a:lnTo>
                  <a:pt x="763388" y="843257"/>
                </a:lnTo>
                <a:lnTo>
                  <a:pt x="817895" y="844710"/>
                </a:lnTo>
                <a:lnTo>
                  <a:pt x="869514" y="843919"/>
                </a:lnTo>
                <a:lnTo>
                  <a:pt x="920886" y="841214"/>
                </a:lnTo>
                <a:lnTo>
                  <a:pt x="971736" y="837701"/>
                </a:lnTo>
                <a:lnTo>
                  <a:pt x="1021784" y="834485"/>
                </a:lnTo>
                <a:lnTo>
                  <a:pt x="981618" y="795628"/>
                </a:lnTo>
                <a:lnTo>
                  <a:pt x="903381" y="720318"/>
                </a:lnTo>
                <a:lnTo>
                  <a:pt x="865199" y="683446"/>
                </a:lnTo>
                <a:lnTo>
                  <a:pt x="827570" y="646819"/>
                </a:lnTo>
                <a:lnTo>
                  <a:pt x="790438" y="610227"/>
                </a:lnTo>
                <a:lnTo>
                  <a:pt x="753749" y="573462"/>
                </a:lnTo>
                <a:lnTo>
                  <a:pt x="720328" y="539608"/>
                </a:lnTo>
                <a:lnTo>
                  <a:pt x="687499" y="505182"/>
                </a:lnTo>
                <a:lnTo>
                  <a:pt x="656212" y="469514"/>
                </a:lnTo>
                <a:lnTo>
                  <a:pt x="627415" y="431931"/>
                </a:lnTo>
                <a:lnTo>
                  <a:pt x="602057" y="391763"/>
                </a:lnTo>
                <a:lnTo>
                  <a:pt x="581089" y="348339"/>
                </a:lnTo>
                <a:lnTo>
                  <a:pt x="565459" y="300987"/>
                </a:lnTo>
                <a:lnTo>
                  <a:pt x="565105" y="298189"/>
                </a:lnTo>
                <a:lnTo>
                  <a:pt x="565679" y="295377"/>
                </a:lnTo>
                <a:lnTo>
                  <a:pt x="574302" y="288995"/>
                </a:lnTo>
                <a:lnTo>
                  <a:pt x="625305" y="294777"/>
                </a:lnTo>
                <a:lnTo>
                  <a:pt x="668071" y="313461"/>
                </a:lnTo>
                <a:lnTo>
                  <a:pt x="705362" y="340418"/>
                </a:lnTo>
                <a:lnTo>
                  <a:pt x="739940" y="371018"/>
                </a:lnTo>
                <a:lnTo>
                  <a:pt x="774568" y="400633"/>
                </a:lnTo>
                <a:lnTo>
                  <a:pt x="813016" y="430987"/>
                </a:lnTo>
                <a:lnTo>
                  <a:pt x="851013" y="461932"/>
                </a:lnTo>
                <a:lnTo>
                  <a:pt x="888678" y="493303"/>
                </a:lnTo>
                <a:lnTo>
                  <a:pt x="926130" y="524937"/>
                </a:lnTo>
                <a:lnTo>
                  <a:pt x="963487" y="556669"/>
                </a:lnTo>
                <a:lnTo>
                  <a:pt x="1006445" y="595828"/>
                </a:lnTo>
                <a:lnTo>
                  <a:pt x="1029552" y="617980"/>
                </a:lnTo>
                <a:lnTo>
                  <a:pt x="1055281" y="642435"/>
                </a:lnTo>
                <a:lnTo>
                  <a:pt x="1063172" y="537604"/>
                </a:lnTo>
                <a:lnTo>
                  <a:pt x="1066732" y="488468"/>
                </a:lnTo>
                <a:lnTo>
                  <a:pt x="1069830" y="440249"/>
                </a:lnTo>
                <a:lnTo>
                  <a:pt x="1072551" y="390096"/>
                </a:lnTo>
                <a:lnTo>
                  <a:pt x="1077351" y="289752"/>
                </a:lnTo>
                <a:lnTo>
                  <a:pt x="1079859" y="239587"/>
                </a:lnTo>
                <a:lnTo>
                  <a:pt x="1082724" y="189444"/>
                </a:lnTo>
                <a:lnTo>
                  <a:pt x="1085265" y="149535"/>
                </a:lnTo>
                <a:lnTo>
                  <a:pt x="1088330" y="109636"/>
                </a:lnTo>
                <a:lnTo>
                  <a:pt x="1092529" y="69906"/>
                </a:lnTo>
                <a:lnTo>
                  <a:pt x="1098472" y="30499"/>
                </a:lnTo>
                <a:lnTo>
                  <a:pt x="1138721" y="0"/>
                </a:lnTo>
                <a:lnTo>
                  <a:pt x="1158348" y="3942"/>
                </a:lnTo>
                <a:lnTo>
                  <a:pt x="1192388" y="76718"/>
                </a:lnTo>
                <a:lnTo>
                  <a:pt x="1201297" y="125292"/>
                </a:lnTo>
                <a:lnTo>
                  <a:pt x="1207916" y="173990"/>
                </a:lnTo>
                <a:lnTo>
                  <a:pt x="1212485" y="222801"/>
                </a:lnTo>
                <a:lnTo>
                  <a:pt x="1215242" y="271713"/>
                </a:lnTo>
                <a:lnTo>
                  <a:pt x="1216426" y="320715"/>
                </a:lnTo>
                <a:lnTo>
                  <a:pt x="1216275" y="369793"/>
                </a:lnTo>
                <a:lnTo>
                  <a:pt x="1215027" y="418937"/>
                </a:lnTo>
                <a:lnTo>
                  <a:pt x="1212923" y="468135"/>
                </a:lnTo>
                <a:lnTo>
                  <a:pt x="1210199" y="517374"/>
                </a:lnTo>
                <a:lnTo>
                  <a:pt x="1207096" y="566643"/>
                </a:lnTo>
                <a:lnTo>
                  <a:pt x="1206998" y="600603"/>
                </a:lnTo>
                <a:lnTo>
                  <a:pt x="1209903" y="634758"/>
                </a:lnTo>
                <a:lnTo>
                  <a:pt x="1214008" y="669001"/>
                </a:lnTo>
                <a:lnTo>
                  <a:pt x="1217511" y="703227"/>
                </a:lnTo>
                <a:lnTo>
                  <a:pt x="1218404" y="717962"/>
                </a:lnTo>
                <a:lnTo>
                  <a:pt x="1219007" y="733477"/>
                </a:lnTo>
                <a:lnTo>
                  <a:pt x="1220184" y="769822"/>
                </a:lnTo>
                <a:lnTo>
                  <a:pt x="1257094" y="741105"/>
                </a:lnTo>
                <a:lnTo>
                  <a:pt x="1331214" y="684445"/>
                </a:lnTo>
                <a:lnTo>
                  <a:pt x="1367768" y="655727"/>
                </a:lnTo>
                <a:lnTo>
                  <a:pt x="1403548" y="626233"/>
                </a:lnTo>
                <a:lnTo>
                  <a:pt x="1438226" y="595576"/>
                </a:lnTo>
                <a:lnTo>
                  <a:pt x="1474910" y="561179"/>
                </a:lnTo>
                <a:lnTo>
                  <a:pt x="1511100" y="526248"/>
                </a:lnTo>
                <a:lnTo>
                  <a:pt x="1546913" y="490908"/>
                </a:lnTo>
                <a:lnTo>
                  <a:pt x="1582462" y="455282"/>
                </a:lnTo>
                <a:lnTo>
                  <a:pt x="1653229" y="383667"/>
                </a:lnTo>
                <a:lnTo>
                  <a:pt x="1688678" y="347926"/>
                </a:lnTo>
                <a:lnTo>
                  <a:pt x="1724323" y="312394"/>
                </a:lnTo>
                <a:lnTo>
                  <a:pt x="1764088" y="285806"/>
                </a:lnTo>
                <a:lnTo>
                  <a:pt x="1807160" y="277821"/>
                </a:lnTo>
                <a:lnTo>
                  <a:pt x="1848371" y="288138"/>
                </a:lnTo>
                <a:lnTo>
                  <a:pt x="1882554" y="316459"/>
                </a:lnTo>
                <a:lnTo>
                  <a:pt x="1891445" y="344306"/>
                </a:lnTo>
                <a:lnTo>
                  <a:pt x="1886172" y="380161"/>
                </a:lnTo>
                <a:lnTo>
                  <a:pt x="1868800" y="416783"/>
                </a:lnTo>
                <a:lnTo>
                  <a:pt x="1841395" y="446933"/>
                </a:lnTo>
                <a:lnTo>
                  <a:pt x="1755218" y="529173"/>
                </a:lnTo>
                <a:lnTo>
                  <a:pt x="1717378" y="564882"/>
                </a:lnTo>
                <a:lnTo>
                  <a:pt x="1679370" y="600413"/>
                </a:lnTo>
                <a:lnTo>
                  <a:pt x="1641227" y="635801"/>
                </a:lnTo>
                <a:lnTo>
                  <a:pt x="1564665" y="706289"/>
                </a:lnTo>
                <a:lnTo>
                  <a:pt x="1425817" y="833854"/>
                </a:lnTo>
                <a:lnTo>
                  <a:pt x="1474581" y="835125"/>
                </a:lnTo>
                <a:lnTo>
                  <a:pt x="1570122" y="837182"/>
                </a:lnTo>
                <a:lnTo>
                  <a:pt x="1617113" y="838320"/>
                </a:lnTo>
                <a:lnTo>
                  <a:pt x="1663728" y="839765"/>
                </a:lnTo>
                <a:lnTo>
                  <a:pt x="1710075" y="841692"/>
                </a:lnTo>
                <a:lnTo>
                  <a:pt x="1756261" y="844279"/>
                </a:lnTo>
                <a:lnTo>
                  <a:pt x="1810068" y="847917"/>
                </a:lnTo>
                <a:lnTo>
                  <a:pt x="1863858" y="851880"/>
                </a:lnTo>
                <a:lnTo>
                  <a:pt x="1917629" y="856140"/>
                </a:lnTo>
                <a:lnTo>
                  <a:pt x="1971381" y="860671"/>
                </a:lnTo>
                <a:lnTo>
                  <a:pt x="2025114" y="865447"/>
                </a:lnTo>
                <a:lnTo>
                  <a:pt x="2078827" y="870440"/>
                </a:lnTo>
                <a:lnTo>
                  <a:pt x="2132519" y="875625"/>
                </a:lnTo>
                <a:lnTo>
                  <a:pt x="2186190" y="880974"/>
                </a:lnTo>
                <a:lnTo>
                  <a:pt x="2242378" y="887347"/>
                </a:lnTo>
                <a:lnTo>
                  <a:pt x="2298351" y="895137"/>
                </a:lnTo>
                <a:lnTo>
                  <a:pt x="2354109" y="904343"/>
                </a:lnTo>
                <a:lnTo>
                  <a:pt x="2409651" y="914966"/>
                </a:lnTo>
                <a:lnTo>
                  <a:pt x="2459234" y="944528"/>
                </a:lnTo>
                <a:lnTo>
                  <a:pt x="2471864" y="1000847"/>
                </a:lnTo>
                <a:lnTo>
                  <a:pt x="2466204" y="1027740"/>
                </a:lnTo>
                <a:lnTo>
                  <a:pt x="2433647" y="1066071"/>
                </a:lnTo>
                <a:lnTo>
                  <a:pt x="2377539" y="1075706"/>
                </a:lnTo>
                <a:lnTo>
                  <a:pt x="2358304" y="1075826"/>
                </a:lnTo>
                <a:lnTo>
                  <a:pt x="2339089" y="1074933"/>
                </a:lnTo>
                <a:lnTo>
                  <a:pt x="2319894" y="1073029"/>
                </a:lnTo>
                <a:lnTo>
                  <a:pt x="2272558" y="1070162"/>
                </a:lnTo>
                <a:lnTo>
                  <a:pt x="2223511" y="1066088"/>
                </a:lnTo>
                <a:lnTo>
                  <a:pt x="2173434" y="1061003"/>
                </a:lnTo>
                <a:lnTo>
                  <a:pt x="2123007" y="1055104"/>
                </a:lnTo>
                <a:lnTo>
                  <a:pt x="2072910" y="1048588"/>
                </a:lnTo>
                <a:lnTo>
                  <a:pt x="2023824" y="1041650"/>
                </a:lnTo>
                <a:lnTo>
                  <a:pt x="1969113" y="1033336"/>
                </a:lnTo>
                <a:lnTo>
                  <a:pt x="1878201" y="1018337"/>
                </a:lnTo>
                <a:lnTo>
                  <a:pt x="1805102" y="1005272"/>
                </a:lnTo>
                <a:lnTo>
                  <a:pt x="1756408" y="996041"/>
                </a:lnTo>
                <a:lnTo>
                  <a:pt x="1738712" y="992542"/>
                </a:lnTo>
                <a:lnTo>
                  <a:pt x="1694473" y="993129"/>
                </a:lnTo>
                <a:lnTo>
                  <a:pt x="1650119" y="996894"/>
                </a:lnTo>
                <a:lnTo>
                  <a:pt x="1605701" y="1001922"/>
                </a:lnTo>
                <a:lnTo>
                  <a:pt x="1561265" y="1006296"/>
                </a:lnTo>
                <a:lnTo>
                  <a:pt x="1543144" y="1007265"/>
                </a:lnTo>
                <a:lnTo>
                  <a:pt x="1523453" y="1007676"/>
                </a:lnTo>
                <a:lnTo>
                  <a:pt x="1500696" y="1007896"/>
                </a:lnTo>
                <a:lnTo>
                  <a:pt x="1473377" y="1008293"/>
                </a:lnTo>
                <a:lnTo>
                  <a:pt x="1493020" y="1024976"/>
                </a:lnTo>
                <a:lnTo>
                  <a:pt x="1509520" y="1039121"/>
                </a:lnTo>
                <a:lnTo>
                  <a:pt x="1524091" y="1051352"/>
                </a:lnTo>
                <a:lnTo>
                  <a:pt x="1537950" y="1062292"/>
                </a:lnTo>
                <a:lnTo>
                  <a:pt x="1578063" y="1092037"/>
                </a:lnTo>
                <a:lnTo>
                  <a:pt x="1618452" y="1121447"/>
                </a:lnTo>
                <a:lnTo>
                  <a:pt x="1658699" y="1151016"/>
                </a:lnTo>
                <a:lnTo>
                  <a:pt x="1698385" y="1181242"/>
                </a:lnTo>
                <a:lnTo>
                  <a:pt x="1737092" y="1212619"/>
                </a:lnTo>
                <a:lnTo>
                  <a:pt x="1772640" y="1244923"/>
                </a:lnTo>
                <a:lnTo>
                  <a:pt x="1806550" y="1279166"/>
                </a:lnTo>
                <a:lnTo>
                  <a:pt x="1839781" y="1314224"/>
                </a:lnTo>
                <a:lnTo>
                  <a:pt x="1873293" y="1348973"/>
                </a:lnTo>
                <a:lnTo>
                  <a:pt x="1880272" y="1355438"/>
                </a:lnTo>
                <a:lnTo>
                  <a:pt x="1887537" y="1361546"/>
                </a:lnTo>
                <a:lnTo>
                  <a:pt x="1895089" y="1367296"/>
                </a:lnTo>
                <a:lnTo>
                  <a:pt x="1902927" y="1372688"/>
                </a:lnTo>
                <a:lnTo>
                  <a:pt x="1943435" y="1407324"/>
                </a:lnTo>
                <a:lnTo>
                  <a:pt x="1966685" y="1446098"/>
                </a:lnTo>
                <a:lnTo>
                  <a:pt x="1973594" y="1491999"/>
                </a:lnTo>
                <a:lnTo>
                  <a:pt x="1965076" y="1548019"/>
                </a:lnTo>
                <a:lnTo>
                  <a:pt x="1931220" y="1583286"/>
                </a:lnTo>
                <a:lnTo>
                  <a:pt x="1895775" y="1585364"/>
                </a:lnTo>
                <a:lnTo>
                  <a:pt x="1867094" y="1577060"/>
                </a:lnTo>
                <a:lnTo>
                  <a:pt x="1841433" y="1559466"/>
                </a:lnTo>
                <a:lnTo>
                  <a:pt x="1779896" y="1499146"/>
                </a:lnTo>
                <a:lnTo>
                  <a:pt x="1742608" y="1466670"/>
                </a:lnTo>
                <a:lnTo>
                  <a:pt x="1703780" y="1435658"/>
                </a:lnTo>
                <a:lnTo>
                  <a:pt x="1664006" y="1405527"/>
                </a:lnTo>
                <a:lnTo>
                  <a:pt x="1623881" y="1375691"/>
                </a:lnTo>
                <a:lnTo>
                  <a:pt x="1583999" y="1345566"/>
                </a:lnTo>
                <a:lnTo>
                  <a:pt x="1544956" y="1314566"/>
                </a:lnTo>
                <a:lnTo>
                  <a:pt x="1506155" y="1282094"/>
                </a:lnTo>
                <a:lnTo>
                  <a:pt x="1467787" y="1249095"/>
                </a:lnTo>
                <a:lnTo>
                  <a:pt x="1429728" y="1215721"/>
                </a:lnTo>
                <a:lnTo>
                  <a:pt x="1316164" y="1114869"/>
                </a:lnTo>
                <a:lnTo>
                  <a:pt x="1267584" y="1070913"/>
                </a:lnTo>
                <a:lnTo>
                  <a:pt x="1214365" y="1021943"/>
                </a:lnTo>
                <a:lnTo>
                  <a:pt x="1213394" y="1078075"/>
                </a:lnTo>
                <a:lnTo>
                  <a:pt x="1211314" y="1186843"/>
                </a:lnTo>
                <a:lnTo>
                  <a:pt x="1210463" y="1239979"/>
                </a:lnTo>
                <a:lnTo>
                  <a:pt x="1209908" y="1292614"/>
                </a:lnTo>
                <a:lnTo>
                  <a:pt x="1209777" y="1344999"/>
                </a:lnTo>
                <a:lnTo>
                  <a:pt x="1211088" y="1400701"/>
                </a:lnTo>
                <a:lnTo>
                  <a:pt x="1213641" y="1456469"/>
                </a:lnTo>
                <a:lnTo>
                  <a:pt x="1215750" y="1512143"/>
                </a:lnTo>
                <a:lnTo>
                  <a:pt x="1215733" y="1567563"/>
                </a:lnTo>
                <a:lnTo>
                  <a:pt x="1211907" y="1622567"/>
                </a:lnTo>
                <a:lnTo>
                  <a:pt x="1211455" y="1633084"/>
                </a:lnTo>
                <a:lnTo>
                  <a:pt x="1211568" y="1643580"/>
                </a:lnTo>
                <a:lnTo>
                  <a:pt x="1212245" y="1654054"/>
                </a:lnTo>
                <a:lnTo>
                  <a:pt x="1213553" y="1665418"/>
                </a:lnTo>
                <a:lnTo>
                  <a:pt x="1214277" y="1673010"/>
                </a:lnTo>
                <a:lnTo>
                  <a:pt x="1214670" y="1680611"/>
                </a:lnTo>
                <a:lnTo>
                  <a:pt x="1214730" y="1688222"/>
                </a:lnTo>
                <a:lnTo>
                  <a:pt x="1212897" y="1732442"/>
                </a:lnTo>
                <a:lnTo>
                  <a:pt x="1206775" y="1773286"/>
                </a:lnTo>
                <a:lnTo>
                  <a:pt x="1193676" y="1810885"/>
                </a:lnTo>
                <a:lnTo>
                  <a:pt x="1171188" y="1837751"/>
                </a:lnTo>
                <a:lnTo>
                  <a:pt x="1145586" y="1859651"/>
                </a:lnTo>
                <a:lnTo>
                  <a:pt x="1116162" y="1874669"/>
                </a:lnTo>
                <a:close/>
              </a:path>
            </a:pathLst>
          </a:custGeom>
          <a:solidFill>
            <a:srgbClr val="FFB61C"/>
          </a:solidFill>
        </p:spPr>
        <p:txBody>
          <a:bodyPr wrap="square" lIns="0" tIns="0" rIns="0" bIns="0" rtlCol="0"/>
          <a:lstStyle/>
          <a:p>
            <a:endParaRPr/>
          </a:p>
        </p:txBody>
      </p:sp>
      <p:sp>
        <p:nvSpPr>
          <p:cNvPr id="15" name="TextBox 14">
            <a:extLst>
              <a:ext uri="{FF2B5EF4-FFF2-40B4-BE49-F238E27FC236}">
                <a16:creationId xmlns:a16="http://schemas.microsoft.com/office/drawing/2014/main" id="{9FC3397F-6B9D-3400-C3EA-F73FE79212B6}"/>
              </a:ext>
            </a:extLst>
          </p:cNvPr>
          <p:cNvSpPr txBox="1"/>
          <p:nvPr/>
        </p:nvSpPr>
        <p:spPr>
          <a:xfrm>
            <a:off x="5061653" y="175866"/>
            <a:ext cx="10541000" cy="2585323"/>
          </a:xfrm>
          <a:prstGeom prst="rect">
            <a:avLst/>
          </a:prstGeom>
          <a:noFill/>
        </p:spPr>
        <p:txBody>
          <a:bodyPr wrap="square" rtlCol="0">
            <a:spAutoFit/>
          </a:bodyPr>
          <a:lstStyle/>
          <a:p>
            <a:pPr algn="ctr"/>
            <a:r>
              <a:rPr lang="en-US" sz="5400" dirty="0">
                <a:solidFill>
                  <a:schemeClr val="bg1"/>
                </a:solidFill>
                <a:latin typeface="Verdana" panose="020B0604030504040204" pitchFamily="34" charset="0"/>
                <a:ea typeface="Verdana" panose="020B0604030504040204" pitchFamily="34" charset="0"/>
              </a:rPr>
              <a:t>Join the necessary tables to find the total quantity of each pizza category ordered.</a:t>
            </a:r>
            <a:endParaRPr lang="en-IN" sz="5400" dirty="0">
              <a:solidFill>
                <a:schemeClr val="bg1"/>
              </a:solidFill>
              <a:latin typeface="Verdana" panose="020B0604030504040204" pitchFamily="34" charset="0"/>
              <a:ea typeface="Verdana" panose="020B0604030504040204" pitchFamily="34" charset="0"/>
            </a:endParaRPr>
          </a:p>
        </p:txBody>
      </p:sp>
      <p:pic>
        <p:nvPicPr>
          <p:cNvPr id="17" name="Picture 16">
            <a:extLst>
              <a:ext uri="{FF2B5EF4-FFF2-40B4-BE49-F238E27FC236}">
                <a16:creationId xmlns:a16="http://schemas.microsoft.com/office/drawing/2014/main" id="{D3C1552D-8C97-E875-60D1-D984F32298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5465" y="3460045"/>
            <a:ext cx="6055705" cy="3016554"/>
          </a:xfrm>
          <a:prstGeom prst="rect">
            <a:avLst/>
          </a:prstGeom>
        </p:spPr>
      </p:pic>
      <p:pic>
        <p:nvPicPr>
          <p:cNvPr id="19" name="Picture 18">
            <a:extLst>
              <a:ext uri="{FF2B5EF4-FFF2-40B4-BE49-F238E27FC236}">
                <a16:creationId xmlns:a16="http://schemas.microsoft.com/office/drawing/2014/main" id="{594E0AF9-11B3-BA9C-845A-F7484A32B7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5465" y="6896100"/>
            <a:ext cx="5658735" cy="29988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TotalTime>
  <Words>349</Words>
  <Application>Microsoft Office PowerPoint</Application>
  <PresentationFormat>Custom</PresentationFormat>
  <Paragraphs>19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Bradley Hand ITC</vt:lpstr>
      <vt:lpstr>Trebuchet MS</vt:lpstr>
      <vt:lpstr>Verdana</vt:lpstr>
      <vt:lpstr>Office Theme</vt:lpstr>
      <vt:lpstr>Pizza Sales Analysis Using SQL  Prepared By : Purvang Majevadiya</vt:lpstr>
      <vt:lpstr>PowerPoint Presentation</vt:lpstr>
      <vt:lpstr>DATABASE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and Yellow Illustrative How To Make Pizza Presentation</dc:title>
  <dc:creator>singhyash9009</dc:creator>
  <cp:keywords>DAGJs_5V84E,BAENdCRO7Yo</cp:keywords>
  <cp:lastModifiedBy>Vivek Majevadiya</cp:lastModifiedBy>
  <cp:revision>3</cp:revision>
  <dcterms:created xsi:type="dcterms:W3CDTF">2024-12-26T14:05:27Z</dcterms:created>
  <dcterms:modified xsi:type="dcterms:W3CDTF">2024-12-27T07:38:58Z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Canva</vt:lpwstr>
  </property>
  <property fmtid="{D5CDD505-2E9C-101B-9397-08002B2CF9AE}" pid="4" name="LastSaved">
    <vt:filetime>2024-12-26T00:00:00Z</vt:filetime>
  </property>
  <property fmtid="{D5CDD505-2E9C-101B-9397-08002B2CF9AE}" pid="5" name="Producer">
    <vt:lpwstr>Canva</vt:lpwstr>
  </property>
</Properties>
</file>