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u Gupta" userId="56553b5754d23a66" providerId="LiveId" clId="{7544FF5D-4852-49AC-A8B2-2C2ECA7AD00E}"/>
    <pc:docChg chg="undo custSel addSld delSld modSld sldOrd">
      <pc:chgData name="Priyanshu Gupta" userId="56553b5754d23a66" providerId="LiveId" clId="{7544FF5D-4852-49AC-A8B2-2C2ECA7AD00E}" dt="2025-10-05T17:34:06.740" v="816" actId="1076"/>
      <pc:docMkLst>
        <pc:docMk/>
      </pc:docMkLst>
      <pc:sldChg chg="delSp del mod ord">
        <pc:chgData name="Priyanshu Gupta" userId="56553b5754d23a66" providerId="LiveId" clId="{7544FF5D-4852-49AC-A8B2-2C2ECA7AD00E}" dt="2025-10-05T17:19:34.194" v="269" actId="47"/>
        <pc:sldMkLst>
          <pc:docMk/>
          <pc:sldMk cId="209796779" sldId="258"/>
        </pc:sldMkLst>
        <pc:picChg chg="del">
          <ac:chgData name="Priyanshu Gupta" userId="56553b5754d23a66" providerId="LiveId" clId="{7544FF5D-4852-49AC-A8B2-2C2ECA7AD00E}" dt="2025-10-05T17:17:55.653" v="259" actId="21"/>
          <ac:picMkLst>
            <pc:docMk/>
            <pc:sldMk cId="209796779" sldId="258"/>
            <ac:picMk id="8" creationId="{B330A0D8-0EB8-6FAA-B764-7B38F8CA03DA}"/>
          </ac:picMkLst>
        </pc:picChg>
        <pc:picChg chg="del">
          <ac:chgData name="Priyanshu Gupta" userId="56553b5754d23a66" providerId="LiveId" clId="{7544FF5D-4852-49AC-A8B2-2C2ECA7AD00E}" dt="2025-10-05T17:17:58.036" v="260" actId="21"/>
          <ac:picMkLst>
            <pc:docMk/>
            <pc:sldMk cId="209796779" sldId="258"/>
            <ac:picMk id="10" creationId="{32727DB7-B11E-E2CC-EB9A-E08FC383B3DA}"/>
          </ac:picMkLst>
        </pc:picChg>
        <pc:picChg chg="del">
          <ac:chgData name="Priyanshu Gupta" userId="56553b5754d23a66" providerId="LiveId" clId="{7544FF5D-4852-49AC-A8B2-2C2ECA7AD00E}" dt="2025-10-05T17:17:50.448" v="257" actId="21"/>
          <ac:picMkLst>
            <pc:docMk/>
            <pc:sldMk cId="209796779" sldId="258"/>
            <ac:picMk id="12" creationId="{AAB0557E-C62E-4FCE-59FA-CE474469A17A}"/>
          </ac:picMkLst>
        </pc:picChg>
        <pc:picChg chg="del">
          <ac:chgData name="Priyanshu Gupta" userId="56553b5754d23a66" providerId="LiveId" clId="{7544FF5D-4852-49AC-A8B2-2C2ECA7AD00E}" dt="2025-10-05T17:17:47.646" v="256" actId="21"/>
          <ac:picMkLst>
            <pc:docMk/>
            <pc:sldMk cId="209796779" sldId="258"/>
            <ac:picMk id="14" creationId="{E0F63202-96A1-C124-940A-759CC6623770}"/>
          </ac:picMkLst>
        </pc:picChg>
        <pc:picChg chg="del">
          <ac:chgData name="Priyanshu Gupta" userId="56553b5754d23a66" providerId="LiveId" clId="{7544FF5D-4852-49AC-A8B2-2C2ECA7AD00E}" dt="2025-10-05T17:17:53.245" v="258" actId="21"/>
          <ac:picMkLst>
            <pc:docMk/>
            <pc:sldMk cId="209796779" sldId="258"/>
            <ac:picMk id="16" creationId="{E01C0844-56BF-390D-5182-73C44EAB43CE}"/>
          </ac:picMkLst>
        </pc:picChg>
        <pc:picChg chg="del">
          <ac:chgData name="Priyanshu Gupta" userId="56553b5754d23a66" providerId="LiveId" clId="{7544FF5D-4852-49AC-A8B2-2C2ECA7AD00E}" dt="2025-10-05T17:17:44.827" v="255" actId="21"/>
          <ac:picMkLst>
            <pc:docMk/>
            <pc:sldMk cId="209796779" sldId="258"/>
            <ac:picMk id="18" creationId="{45EB1593-CCAE-716F-73C8-8A2470B9B41C}"/>
          </ac:picMkLst>
        </pc:picChg>
      </pc:sldChg>
      <pc:sldChg chg="modSp mod ord">
        <pc:chgData name="Priyanshu Gupta" userId="56553b5754d23a66" providerId="LiveId" clId="{7544FF5D-4852-49AC-A8B2-2C2ECA7AD00E}" dt="2025-10-05T17:19:26.697" v="266" actId="1076"/>
        <pc:sldMkLst>
          <pc:docMk/>
          <pc:sldMk cId="3454237010" sldId="259"/>
        </pc:sldMkLst>
        <pc:spChg chg="mod">
          <ac:chgData name="Priyanshu Gupta" userId="56553b5754d23a66" providerId="LiveId" clId="{7544FF5D-4852-49AC-A8B2-2C2ECA7AD00E}" dt="2025-10-05T17:19:26.697" v="266" actId="1076"/>
          <ac:spMkLst>
            <pc:docMk/>
            <pc:sldMk cId="3454237010" sldId="259"/>
            <ac:spMk id="10" creationId="{0C3A9A36-CBC0-6FDC-04FE-AA5EEE49338B}"/>
          </ac:spMkLst>
        </pc:spChg>
      </pc:sldChg>
      <pc:sldChg chg="addSp modSp mod">
        <pc:chgData name="Priyanshu Gupta" userId="56553b5754d23a66" providerId="LiveId" clId="{7544FF5D-4852-49AC-A8B2-2C2ECA7AD00E}" dt="2025-10-05T17:17:29.710" v="254" actId="20577"/>
        <pc:sldMkLst>
          <pc:docMk/>
          <pc:sldMk cId="3817274781" sldId="260"/>
        </pc:sldMkLst>
        <pc:spChg chg="add mod">
          <ac:chgData name="Priyanshu Gupta" userId="56553b5754d23a66" providerId="LiveId" clId="{7544FF5D-4852-49AC-A8B2-2C2ECA7AD00E}" dt="2025-10-05T17:17:29.710" v="254" actId="20577"/>
          <ac:spMkLst>
            <pc:docMk/>
            <pc:sldMk cId="3817274781" sldId="260"/>
            <ac:spMk id="2" creationId="{D3A2AA25-43A3-AD93-1179-87AAC1778736}"/>
          </ac:spMkLst>
        </pc:spChg>
      </pc:sldChg>
      <pc:sldChg chg="addSp modSp mod">
        <pc:chgData name="Priyanshu Gupta" userId="56553b5754d23a66" providerId="LiveId" clId="{7544FF5D-4852-49AC-A8B2-2C2ECA7AD00E}" dt="2025-10-05T17:32:58.376" v="803" actId="1076"/>
        <pc:sldMkLst>
          <pc:docMk/>
          <pc:sldMk cId="790204518" sldId="261"/>
        </pc:sldMkLst>
        <pc:spChg chg="add mod">
          <ac:chgData name="Priyanshu Gupta" userId="56553b5754d23a66" providerId="LiveId" clId="{7544FF5D-4852-49AC-A8B2-2C2ECA7AD00E}" dt="2025-10-05T17:32:42.346" v="800" actId="20577"/>
          <ac:spMkLst>
            <pc:docMk/>
            <pc:sldMk cId="790204518" sldId="261"/>
            <ac:spMk id="2" creationId="{38C5768F-94C7-FC33-F7D6-48B3EF53BBCB}"/>
          </ac:spMkLst>
        </pc:spChg>
        <pc:spChg chg="add mod">
          <ac:chgData name="Priyanshu Gupta" userId="56553b5754d23a66" providerId="LiveId" clId="{7544FF5D-4852-49AC-A8B2-2C2ECA7AD00E}" dt="2025-10-05T17:32:58.376" v="803" actId="1076"/>
          <ac:spMkLst>
            <pc:docMk/>
            <pc:sldMk cId="790204518" sldId="261"/>
            <ac:spMk id="3" creationId="{3DF06E02-C9EB-100F-5A22-59DF0338FDB1}"/>
          </ac:spMkLst>
        </pc:spChg>
        <pc:spChg chg="mod">
          <ac:chgData name="Priyanshu Gupta" userId="56553b5754d23a66" providerId="LiveId" clId="{7544FF5D-4852-49AC-A8B2-2C2ECA7AD00E}" dt="2025-10-05T17:30:08.250" v="602" actId="1076"/>
          <ac:spMkLst>
            <pc:docMk/>
            <pc:sldMk cId="790204518" sldId="261"/>
            <ac:spMk id="4" creationId="{F4C2BC51-ACE9-42F3-6E6B-790C06AC096C}"/>
          </ac:spMkLst>
        </pc:spChg>
      </pc:sldChg>
      <pc:sldChg chg="addSp delSp modSp mod">
        <pc:chgData name="Priyanshu Gupta" userId="56553b5754d23a66" providerId="LiveId" clId="{7544FF5D-4852-49AC-A8B2-2C2ECA7AD00E}" dt="2025-10-05T17:16:55.639" v="250"/>
        <pc:sldMkLst>
          <pc:docMk/>
          <pc:sldMk cId="449913138" sldId="262"/>
        </pc:sldMkLst>
        <pc:spChg chg="mod">
          <ac:chgData name="Priyanshu Gupta" userId="56553b5754d23a66" providerId="LiveId" clId="{7544FF5D-4852-49AC-A8B2-2C2ECA7AD00E}" dt="2025-10-05T17:10:38.301" v="235" actId="20577"/>
          <ac:spMkLst>
            <pc:docMk/>
            <pc:sldMk cId="449913138" sldId="262"/>
            <ac:spMk id="3" creationId="{2620FF7B-C2BC-EE67-40C7-477447B5F0A5}"/>
          </ac:spMkLst>
        </pc:spChg>
        <pc:spChg chg="add del mod">
          <ac:chgData name="Priyanshu Gupta" userId="56553b5754d23a66" providerId="LiveId" clId="{7544FF5D-4852-49AC-A8B2-2C2ECA7AD00E}" dt="2025-10-05T17:16:14.726" v="245"/>
          <ac:spMkLst>
            <pc:docMk/>
            <pc:sldMk cId="449913138" sldId="262"/>
            <ac:spMk id="8" creationId="{3E3DFBA3-8421-037A-8CC7-E654926D3504}"/>
          </ac:spMkLst>
        </pc:spChg>
        <pc:spChg chg="add mod">
          <ac:chgData name="Priyanshu Gupta" userId="56553b5754d23a66" providerId="LiveId" clId="{7544FF5D-4852-49AC-A8B2-2C2ECA7AD00E}" dt="2025-10-05T17:16:55.639" v="250"/>
          <ac:spMkLst>
            <pc:docMk/>
            <pc:sldMk cId="449913138" sldId="262"/>
            <ac:spMk id="9" creationId="{19A6012A-8FB9-2233-9B55-88AD611108D3}"/>
          </ac:spMkLst>
        </pc:spChg>
        <pc:picChg chg="add mod">
          <ac:chgData name="Priyanshu Gupta" userId="56553b5754d23a66" providerId="LiveId" clId="{7544FF5D-4852-49AC-A8B2-2C2ECA7AD00E}" dt="2025-10-05T17:11:07.418" v="238" actId="1076"/>
          <ac:picMkLst>
            <pc:docMk/>
            <pc:sldMk cId="449913138" sldId="262"/>
            <ac:picMk id="5" creationId="{4E25CDA3-C0D2-64DB-027B-9DB99834272D}"/>
          </ac:picMkLst>
        </pc:picChg>
      </pc:sldChg>
      <pc:sldChg chg="delSp modSp add mod ord">
        <pc:chgData name="Priyanshu Gupta" userId="56553b5754d23a66" providerId="LiveId" clId="{7544FF5D-4852-49AC-A8B2-2C2ECA7AD00E}" dt="2025-10-05T17:34:06.740" v="816" actId="1076"/>
        <pc:sldMkLst>
          <pc:docMk/>
          <pc:sldMk cId="3172076097" sldId="263"/>
        </pc:sldMkLst>
        <pc:spChg chg="mod">
          <ac:chgData name="Priyanshu Gupta" userId="56553b5754d23a66" providerId="LiveId" clId="{7544FF5D-4852-49AC-A8B2-2C2ECA7AD00E}" dt="2025-10-05T17:34:06.740" v="816" actId="1076"/>
          <ac:spMkLst>
            <pc:docMk/>
            <pc:sldMk cId="3172076097" sldId="263"/>
            <ac:spMk id="3" creationId="{3C8D9330-7AA4-4100-54F3-13ACA379929E}"/>
          </ac:spMkLst>
        </pc:spChg>
        <pc:spChg chg="mod">
          <ac:chgData name="Priyanshu Gupta" userId="56553b5754d23a66" providerId="LiveId" clId="{7544FF5D-4852-49AC-A8B2-2C2ECA7AD00E}" dt="2025-10-05T17:28:50.189" v="536" actId="1038"/>
          <ac:spMkLst>
            <pc:docMk/>
            <pc:sldMk cId="3172076097" sldId="263"/>
            <ac:spMk id="10" creationId="{D495B261-8849-091C-A7E6-BF8D2FE2E125}"/>
          </ac:spMkLst>
        </pc:spChg>
        <pc:spChg chg="mod">
          <ac:chgData name="Priyanshu Gupta" userId="56553b5754d23a66" providerId="LiveId" clId="{7544FF5D-4852-49AC-A8B2-2C2ECA7AD00E}" dt="2025-10-05T17:33:51.559" v="814" actId="1076"/>
          <ac:spMkLst>
            <pc:docMk/>
            <pc:sldMk cId="3172076097" sldId="263"/>
            <ac:spMk id="11" creationId="{51833B0D-1FA6-BBCB-3485-EBF395E9BBC7}"/>
          </ac:spMkLst>
        </pc:spChg>
        <pc:spChg chg="del">
          <ac:chgData name="Priyanshu Gupta" userId="56553b5754d23a66" providerId="LiveId" clId="{7544FF5D-4852-49AC-A8B2-2C2ECA7AD00E}" dt="2025-10-05T17:28:39.988" v="509" actId="478"/>
          <ac:spMkLst>
            <pc:docMk/>
            <pc:sldMk cId="3172076097" sldId="263"/>
            <ac:spMk id="12" creationId="{08991EDA-6EF6-BE8E-5EF8-470DA55287D9}"/>
          </ac:spMkLst>
        </pc:spChg>
        <pc:spChg chg="del mod">
          <ac:chgData name="Priyanshu Gupta" userId="56553b5754d23a66" providerId="LiveId" clId="{7544FF5D-4852-49AC-A8B2-2C2ECA7AD00E}" dt="2025-10-05T17:28:39.988" v="509" actId="478"/>
          <ac:spMkLst>
            <pc:docMk/>
            <pc:sldMk cId="3172076097" sldId="263"/>
            <ac:spMk id="13" creationId="{9D0CA42C-575A-1A53-A8CA-479F3BB53A8B}"/>
          </ac:spMkLst>
        </pc:spChg>
        <pc:spChg chg="mod">
          <ac:chgData name="Priyanshu Gupta" userId="56553b5754d23a66" providerId="LiveId" clId="{7544FF5D-4852-49AC-A8B2-2C2ECA7AD00E}" dt="2025-10-05T17:29:00.922" v="592" actId="1037"/>
          <ac:spMkLst>
            <pc:docMk/>
            <pc:sldMk cId="3172076097" sldId="263"/>
            <ac:spMk id="14" creationId="{FFE3BA93-C670-152A-A5DF-F3E79E9A154F}"/>
          </ac:spMkLst>
        </pc:spChg>
        <pc:spChg chg="mod">
          <ac:chgData name="Priyanshu Gupta" userId="56553b5754d23a66" providerId="LiveId" clId="{7544FF5D-4852-49AC-A8B2-2C2ECA7AD00E}" dt="2025-10-05T17:33:37.452" v="813" actId="1076"/>
          <ac:spMkLst>
            <pc:docMk/>
            <pc:sldMk cId="3172076097" sldId="263"/>
            <ac:spMk id="15" creationId="{1AD9A750-BB51-B0DD-9D2B-88C479A56257}"/>
          </ac:spMkLst>
        </pc:spChg>
        <pc:spChg chg="mod">
          <ac:chgData name="Priyanshu Gupta" userId="56553b5754d23a66" providerId="LiveId" clId="{7544FF5D-4852-49AC-A8B2-2C2ECA7AD00E}" dt="2025-10-05T17:28:50.189" v="536" actId="1038"/>
          <ac:spMkLst>
            <pc:docMk/>
            <pc:sldMk cId="3172076097" sldId="263"/>
            <ac:spMk id="16" creationId="{F0458A51-6584-E3C2-773C-C76963CC83F4}"/>
          </ac:spMkLst>
        </pc:spChg>
        <pc:spChg chg="mod">
          <ac:chgData name="Priyanshu Gupta" userId="56553b5754d23a66" providerId="LiveId" clId="{7544FF5D-4852-49AC-A8B2-2C2ECA7AD00E}" dt="2025-10-05T17:29:12.229" v="597" actId="20577"/>
          <ac:spMkLst>
            <pc:docMk/>
            <pc:sldMk cId="3172076097" sldId="263"/>
            <ac:spMk id="17" creationId="{4CF588B3-3E80-C61C-2098-CB3E1F1D7406}"/>
          </ac:spMkLst>
        </pc:spChg>
        <pc:spChg chg="del">
          <ac:chgData name="Priyanshu Gupta" userId="56553b5754d23a66" providerId="LiveId" clId="{7544FF5D-4852-49AC-A8B2-2C2ECA7AD00E}" dt="2025-10-05T17:28:39.988" v="509" actId="478"/>
          <ac:spMkLst>
            <pc:docMk/>
            <pc:sldMk cId="3172076097" sldId="263"/>
            <ac:spMk id="19" creationId="{9125ACAA-09CA-B282-A381-229EEAEF9350}"/>
          </ac:spMkLst>
        </pc:spChg>
        <pc:spChg chg="del mod">
          <ac:chgData name="Priyanshu Gupta" userId="56553b5754d23a66" providerId="LiveId" clId="{7544FF5D-4852-49AC-A8B2-2C2ECA7AD00E}" dt="2025-10-05T17:28:39.988" v="509" actId="478"/>
          <ac:spMkLst>
            <pc:docMk/>
            <pc:sldMk cId="3172076097" sldId="263"/>
            <ac:spMk id="20" creationId="{E28D394B-756E-A148-39F4-058AE7558C22}"/>
          </ac:spMkLst>
        </pc:spChg>
        <pc:spChg chg="mod">
          <ac:chgData name="Priyanshu Gupta" userId="56553b5754d23a66" providerId="LiveId" clId="{7544FF5D-4852-49AC-A8B2-2C2ECA7AD00E}" dt="2025-10-05T17:29:00.922" v="592" actId="1037"/>
          <ac:spMkLst>
            <pc:docMk/>
            <pc:sldMk cId="3172076097" sldId="263"/>
            <ac:spMk id="21" creationId="{4180527F-4346-B744-D62E-E93E53C403D7}"/>
          </ac:spMkLst>
        </pc:spChg>
        <pc:spChg chg="mod">
          <ac:chgData name="Priyanshu Gupta" userId="56553b5754d23a66" providerId="LiveId" clId="{7544FF5D-4852-49AC-A8B2-2C2ECA7AD00E}" dt="2025-10-05T17:29:24.706" v="601" actId="313"/>
          <ac:spMkLst>
            <pc:docMk/>
            <pc:sldMk cId="3172076097" sldId="263"/>
            <ac:spMk id="22" creationId="{3509A85E-8210-0796-2F82-F606DA6A673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658BA-ED74-47E3-831D-0751CFB6584B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161E9BD-1F9E-47C0-A0CB-FD2BDF8D187D}">
      <dgm:prSet phldrT="[Text]" phldr="0"/>
      <dgm:spPr/>
      <dgm:t>
        <a:bodyPr/>
        <a:lstStyle/>
        <a:p>
          <a:r>
            <a:rPr lang="en-US" dirty="0"/>
            <a:t>problem</a:t>
          </a:r>
          <a:endParaRPr lang="en-IN" dirty="0"/>
        </a:p>
      </dgm:t>
    </dgm:pt>
    <dgm:pt modelId="{FAA6EEC5-19D0-4F1D-B75C-9653D44A82A4}" type="parTrans" cxnId="{A54C784D-26A4-4DD8-88FD-D6015023E9E6}">
      <dgm:prSet/>
      <dgm:spPr/>
      <dgm:t>
        <a:bodyPr/>
        <a:lstStyle/>
        <a:p>
          <a:endParaRPr lang="en-IN"/>
        </a:p>
      </dgm:t>
    </dgm:pt>
    <dgm:pt modelId="{71A0BDE8-05DD-49ED-8259-6F0903EA9A65}" type="sibTrans" cxnId="{A54C784D-26A4-4DD8-88FD-D6015023E9E6}">
      <dgm:prSet/>
      <dgm:spPr/>
      <dgm:t>
        <a:bodyPr/>
        <a:lstStyle/>
        <a:p>
          <a:endParaRPr lang="en-IN"/>
        </a:p>
      </dgm:t>
    </dgm:pt>
    <dgm:pt modelId="{59EC4E9D-A5B1-4837-A448-7D6CBEAE53C6}">
      <dgm:prSet phldrT="[Text]" phldr="0"/>
      <dgm:spPr/>
      <dgm:t>
        <a:bodyPr/>
        <a:lstStyle/>
        <a:p>
          <a:r>
            <a:rPr lang="en-US" dirty="0"/>
            <a:t>strategies</a:t>
          </a:r>
          <a:endParaRPr lang="en-IN" dirty="0"/>
        </a:p>
      </dgm:t>
    </dgm:pt>
    <dgm:pt modelId="{BE86BBC7-709D-4F0D-9450-01E52915F73B}" type="parTrans" cxnId="{DD18F643-37B2-46BE-8361-8D7ECEF3E282}">
      <dgm:prSet/>
      <dgm:spPr/>
      <dgm:t>
        <a:bodyPr/>
        <a:lstStyle/>
        <a:p>
          <a:endParaRPr lang="en-IN"/>
        </a:p>
      </dgm:t>
    </dgm:pt>
    <dgm:pt modelId="{418ACE57-F680-4EC9-B163-BE517B4E8063}" type="sibTrans" cxnId="{DD18F643-37B2-46BE-8361-8D7ECEF3E282}">
      <dgm:prSet/>
      <dgm:spPr/>
      <dgm:t>
        <a:bodyPr/>
        <a:lstStyle/>
        <a:p>
          <a:endParaRPr lang="en-IN"/>
        </a:p>
      </dgm:t>
    </dgm:pt>
    <dgm:pt modelId="{F8AB23A9-1D6D-45DB-AFF7-CF77FAE154B9}">
      <dgm:prSet phldrT="[Text]" phldr="0"/>
      <dgm:spPr/>
      <dgm:t>
        <a:bodyPr/>
        <a:lstStyle/>
        <a:p>
          <a:r>
            <a:rPr lang="en-US" dirty="0"/>
            <a:t>execution</a:t>
          </a:r>
          <a:endParaRPr lang="en-IN" dirty="0"/>
        </a:p>
      </dgm:t>
    </dgm:pt>
    <dgm:pt modelId="{734119D9-2937-4C80-9E4D-F8677DC6EFA5}" type="parTrans" cxnId="{D64631DF-EDA4-429D-BFD8-EF6C1830ABE7}">
      <dgm:prSet/>
      <dgm:spPr/>
      <dgm:t>
        <a:bodyPr/>
        <a:lstStyle/>
        <a:p>
          <a:endParaRPr lang="en-IN"/>
        </a:p>
      </dgm:t>
    </dgm:pt>
    <dgm:pt modelId="{862E3810-3B9B-46CB-AD80-9828C763C1FC}" type="sibTrans" cxnId="{D64631DF-EDA4-429D-BFD8-EF6C1830ABE7}">
      <dgm:prSet/>
      <dgm:spPr/>
      <dgm:t>
        <a:bodyPr/>
        <a:lstStyle/>
        <a:p>
          <a:endParaRPr lang="en-IN"/>
        </a:p>
      </dgm:t>
    </dgm:pt>
    <dgm:pt modelId="{AF6F727E-850C-4A5B-9FFA-7B5538A5A851}" type="pres">
      <dgm:prSet presAssocID="{7B0658BA-ED74-47E3-831D-0751CFB6584B}" presName="rootnode" presStyleCnt="0">
        <dgm:presLayoutVars>
          <dgm:chMax/>
          <dgm:chPref/>
          <dgm:dir/>
          <dgm:animLvl val="lvl"/>
        </dgm:presLayoutVars>
      </dgm:prSet>
      <dgm:spPr/>
    </dgm:pt>
    <dgm:pt modelId="{A98B6AEB-2205-4A16-AF29-B6487BE370DD}" type="pres">
      <dgm:prSet presAssocID="{0161E9BD-1F9E-47C0-A0CB-FD2BDF8D187D}" presName="composite" presStyleCnt="0"/>
      <dgm:spPr/>
    </dgm:pt>
    <dgm:pt modelId="{50AA7431-4416-4017-9BF3-9DE89BE8C65B}" type="pres">
      <dgm:prSet presAssocID="{0161E9BD-1F9E-47C0-A0CB-FD2BDF8D187D}" presName="bentUpArrow1" presStyleLbl="alignImgPlace1" presStyleIdx="0" presStyleCnt="2"/>
      <dgm:spPr/>
    </dgm:pt>
    <dgm:pt modelId="{881C2F6E-6699-4ACA-8E4D-A3DBE8A6CFF5}" type="pres">
      <dgm:prSet presAssocID="{0161E9BD-1F9E-47C0-A0CB-FD2BDF8D187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E3D01DA-9CF9-4E9F-ACD2-1EA5C8C6A1E8}" type="pres">
      <dgm:prSet presAssocID="{0161E9BD-1F9E-47C0-A0CB-FD2BDF8D187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F1E02D9-5284-4852-BB32-CC79ECE8E4C3}" type="pres">
      <dgm:prSet presAssocID="{71A0BDE8-05DD-49ED-8259-6F0903EA9A65}" presName="sibTrans" presStyleCnt="0"/>
      <dgm:spPr/>
    </dgm:pt>
    <dgm:pt modelId="{36EBD4AB-CD02-471E-B92D-E7ED5D9AFC2A}" type="pres">
      <dgm:prSet presAssocID="{59EC4E9D-A5B1-4837-A448-7D6CBEAE53C6}" presName="composite" presStyleCnt="0"/>
      <dgm:spPr/>
    </dgm:pt>
    <dgm:pt modelId="{145EE992-EA29-415F-B1A4-516C415DEFA7}" type="pres">
      <dgm:prSet presAssocID="{59EC4E9D-A5B1-4837-A448-7D6CBEAE53C6}" presName="bentUpArrow1" presStyleLbl="alignImgPlace1" presStyleIdx="1" presStyleCnt="2"/>
      <dgm:spPr/>
    </dgm:pt>
    <dgm:pt modelId="{14A7C56F-8310-483E-A31A-26C8227E9F91}" type="pres">
      <dgm:prSet presAssocID="{59EC4E9D-A5B1-4837-A448-7D6CBEAE53C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6ECEA74-8569-4883-8E44-BBCB6BC23C60}" type="pres">
      <dgm:prSet presAssocID="{59EC4E9D-A5B1-4837-A448-7D6CBEAE53C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E12EC10-9342-4DD8-80B0-286D16A805BF}" type="pres">
      <dgm:prSet presAssocID="{418ACE57-F680-4EC9-B163-BE517B4E8063}" presName="sibTrans" presStyleCnt="0"/>
      <dgm:spPr/>
    </dgm:pt>
    <dgm:pt modelId="{FCCCDCCA-506B-48A3-A907-E64D6F44B19C}" type="pres">
      <dgm:prSet presAssocID="{F8AB23A9-1D6D-45DB-AFF7-CF77FAE154B9}" presName="composite" presStyleCnt="0"/>
      <dgm:spPr/>
    </dgm:pt>
    <dgm:pt modelId="{3B480CFF-CB65-4C9F-8CD8-51AC95EE2FD3}" type="pres">
      <dgm:prSet presAssocID="{F8AB23A9-1D6D-45DB-AFF7-CF77FAE154B9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D18F643-37B2-46BE-8361-8D7ECEF3E282}" srcId="{7B0658BA-ED74-47E3-831D-0751CFB6584B}" destId="{59EC4E9D-A5B1-4837-A448-7D6CBEAE53C6}" srcOrd="1" destOrd="0" parTransId="{BE86BBC7-709D-4F0D-9450-01E52915F73B}" sibTransId="{418ACE57-F680-4EC9-B163-BE517B4E8063}"/>
    <dgm:cxn modelId="{E61A814A-E634-4775-AD2C-E74507AAA6AE}" type="presOf" srcId="{7B0658BA-ED74-47E3-831D-0751CFB6584B}" destId="{AF6F727E-850C-4A5B-9FFA-7B5538A5A851}" srcOrd="0" destOrd="0" presId="urn:microsoft.com/office/officeart/2005/8/layout/StepDownProcess"/>
    <dgm:cxn modelId="{A54C784D-26A4-4DD8-88FD-D6015023E9E6}" srcId="{7B0658BA-ED74-47E3-831D-0751CFB6584B}" destId="{0161E9BD-1F9E-47C0-A0CB-FD2BDF8D187D}" srcOrd="0" destOrd="0" parTransId="{FAA6EEC5-19D0-4F1D-B75C-9653D44A82A4}" sibTransId="{71A0BDE8-05DD-49ED-8259-6F0903EA9A65}"/>
    <dgm:cxn modelId="{528FEF85-DA5E-43C6-A3E4-F61DFE960E69}" type="presOf" srcId="{0161E9BD-1F9E-47C0-A0CB-FD2BDF8D187D}" destId="{881C2F6E-6699-4ACA-8E4D-A3DBE8A6CFF5}" srcOrd="0" destOrd="0" presId="urn:microsoft.com/office/officeart/2005/8/layout/StepDownProcess"/>
    <dgm:cxn modelId="{3A9885AE-39DC-43E7-98BA-07150C02AFF9}" type="presOf" srcId="{F8AB23A9-1D6D-45DB-AFF7-CF77FAE154B9}" destId="{3B480CFF-CB65-4C9F-8CD8-51AC95EE2FD3}" srcOrd="0" destOrd="0" presId="urn:microsoft.com/office/officeart/2005/8/layout/StepDownProcess"/>
    <dgm:cxn modelId="{D64631DF-EDA4-429D-BFD8-EF6C1830ABE7}" srcId="{7B0658BA-ED74-47E3-831D-0751CFB6584B}" destId="{F8AB23A9-1D6D-45DB-AFF7-CF77FAE154B9}" srcOrd="2" destOrd="0" parTransId="{734119D9-2937-4C80-9E4D-F8677DC6EFA5}" sibTransId="{862E3810-3B9B-46CB-AD80-9828C763C1FC}"/>
    <dgm:cxn modelId="{8F8982F7-FBA8-4E19-8A16-863D79C1A948}" type="presOf" srcId="{59EC4E9D-A5B1-4837-A448-7D6CBEAE53C6}" destId="{14A7C56F-8310-483E-A31A-26C8227E9F91}" srcOrd="0" destOrd="0" presId="urn:microsoft.com/office/officeart/2005/8/layout/StepDownProcess"/>
    <dgm:cxn modelId="{EB7F9D32-7583-446D-8A74-3AF1A5F336DC}" type="presParOf" srcId="{AF6F727E-850C-4A5B-9FFA-7B5538A5A851}" destId="{A98B6AEB-2205-4A16-AF29-B6487BE370DD}" srcOrd="0" destOrd="0" presId="urn:microsoft.com/office/officeart/2005/8/layout/StepDownProcess"/>
    <dgm:cxn modelId="{BF3F4039-EE90-430A-917B-4063BDAD8C8D}" type="presParOf" srcId="{A98B6AEB-2205-4A16-AF29-B6487BE370DD}" destId="{50AA7431-4416-4017-9BF3-9DE89BE8C65B}" srcOrd="0" destOrd="0" presId="urn:microsoft.com/office/officeart/2005/8/layout/StepDownProcess"/>
    <dgm:cxn modelId="{1FC18F0B-AE4B-4D03-94D4-08C6347316C6}" type="presParOf" srcId="{A98B6AEB-2205-4A16-AF29-B6487BE370DD}" destId="{881C2F6E-6699-4ACA-8E4D-A3DBE8A6CFF5}" srcOrd="1" destOrd="0" presId="urn:microsoft.com/office/officeart/2005/8/layout/StepDownProcess"/>
    <dgm:cxn modelId="{B0EFBC2D-5039-4F7D-843A-AA88CE27A818}" type="presParOf" srcId="{A98B6AEB-2205-4A16-AF29-B6487BE370DD}" destId="{BE3D01DA-9CF9-4E9F-ACD2-1EA5C8C6A1E8}" srcOrd="2" destOrd="0" presId="urn:microsoft.com/office/officeart/2005/8/layout/StepDownProcess"/>
    <dgm:cxn modelId="{473D0C66-C3CC-4558-9387-AF6E43EA83FC}" type="presParOf" srcId="{AF6F727E-850C-4A5B-9FFA-7B5538A5A851}" destId="{9F1E02D9-5284-4852-BB32-CC79ECE8E4C3}" srcOrd="1" destOrd="0" presId="urn:microsoft.com/office/officeart/2005/8/layout/StepDownProcess"/>
    <dgm:cxn modelId="{226A0E7C-DEE9-49B3-9DC5-42E878B5226D}" type="presParOf" srcId="{AF6F727E-850C-4A5B-9FFA-7B5538A5A851}" destId="{36EBD4AB-CD02-471E-B92D-E7ED5D9AFC2A}" srcOrd="2" destOrd="0" presId="urn:microsoft.com/office/officeart/2005/8/layout/StepDownProcess"/>
    <dgm:cxn modelId="{7DC92793-7C31-4203-99BC-6064074D98C2}" type="presParOf" srcId="{36EBD4AB-CD02-471E-B92D-E7ED5D9AFC2A}" destId="{145EE992-EA29-415F-B1A4-516C415DEFA7}" srcOrd="0" destOrd="0" presId="urn:microsoft.com/office/officeart/2005/8/layout/StepDownProcess"/>
    <dgm:cxn modelId="{06FB1168-140E-413E-9C2C-90440D4279ED}" type="presParOf" srcId="{36EBD4AB-CD02-471E-B92D-E7ED5D9AFC2A}" destId="{14A7C56F-8310-483E-A31A-26C8227E9F91}" srcOrd="1" destOrd="0" presId="urn:microsoft.com/office/officeart/2005/8/layout/StepDownProcess"/>
    <dgm:cxn modelId="{0244D29A-6DA6-4EF8-8978-862AE82D0772}" type="presParOf" srcId="{36EBD4AB-CD02-471E-B92D-E7ED5D9AFC2A}" destId="{26ECEA74-8569-4883-8E44-BBCB6BC23C60}" srcOrd="2" destOrd="0" presId="urn:microsoft.com/office/officeart/2005/8/layout/StepDownProcess"/>
    <dgm:cxn modelId="{19F684D6-E2DE-4ED6-8FE2-6EC4B5069512}" type="presParOf" srcId="{AF6F727E-850C-4A5B-9FFA-7B5538A5A851}" destId="{DE12EC10-9342-4DD8-80B0-286D16A805BF}" srcOrd="3" destOrd="0" presId="urn:microsoft.com/office/officeart/2005/8/layout/StepDownProcess"/>
    <dgm:cxn modelId="{57946BFA-74B9-42CE-A7BD-9CC2D794D954}" type="presParOf" srcId="{AF6F727E-850C-4A5B-9FFA-7B5538A5A851}" destId="{FCCCDCCA-506B-48A3-A907-E64D6F44B19C}" srcOrd="4" destOrd="0" presId="urn:microsoft.com/office/officeart/2005/8/layout/StepDownProcess"/>
    <dgm:cxn modelId="{EF7B8EDB-2950-4A70-AD48-9D4137E85444}" type="presParOf" srcId="{FCCCDCCA-506B-48A3-A907-E64D6F44B19C}" destId="{3B480CFF-CB65-4C9F-8CD8-51AC95EE2FD3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A7431-4416-4017-9BF3-9DE89BE8C65B}">
      <dsp:nvSpPr>
        <dsp:cNvPr id="0" name=""/>
        <dsp:cNvSpPr/>
      </dsp:nvSpPr>
      <dsp:spPr>
        <a:xfrm rot="5400000">
          <a:off x="452201" y="988367"/>
          <a:ext cx="874126" cy="9951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C2F6E-6699-4ACA-8E4D-A3DBE8A6CFF5}">
      <dsp:nvSpPr>
        <dsp:cNvPr id="0" name=""/>
        <dsp:cNvSpPr/>
      </dsp:nvSpPr>
      <dsp:spPr>
        <a:xfrm>
          <a:off x="220611" y="19381"/>
          <a:ext cx="1471514" cy="1030012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problem</a:t>
          </a:r>
          <a:endParaRPr lang="en-IN" sz="2300" kern="1200" dirty="0"/>
        </a:p>
      </dsp:txBody>
      <dsp:txXfrm>
        <a:off x="270901" y="69671"/>
        <a:ext cx="1370934" cy="929432"/>
      </dsp:txXfrm>
    </dsp:sp>
    <dsp:sp modelId="{BE3D01DA-9CF9-4E9F-ACD2-1EA5C8C6A1E8}">
      <dsp:nvSpPr>
        <dsp:cNvPr id="0" name=""/>
        <dsp:cNvSpPr/>
      </dsp:nvSpPr>
      <dsp:spPr>
        <a:xfrm>
          <a:off x="1692125" y="117616"/>
          <a:ext cx="1070239" cy="8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EE992-EA29-415F-B1A4-516C415DEFA7}">
      <dsp:nvSpPr>
        <dsp:cNvPr id="0" name=""/>
        <dsp:cNvSpPr/>
      </dsp:nvSpPr>
      <dsp:spPr>
        <a:xfrm rot="5400000">
          <a:off x="1672243" y="2145411"/>
          <a:ext cx="874126" cy="9951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A7C56F-8310-483E-A31A-26C8227E9F91}">
      <dsp:nvSpPr>
        <dsp:cNvPr id="0" name=""/>
        <dsp:cNvSpPr/>
      </dsp:nvSpPr>
      <dsp:spPr>
        <a:xfrm>
          <a:off x="1440652" y="1176424"/>
          <a:ext cx="1471514" cy="1030012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strategies</a:t>
          </a:r>
          <a:endParaRPr lang="en-IN" sz="2300" kern="1200" dirty="0"/>
        </a:p>
      </dsp:txBody>
      <dsp:txXfrm>
        <a:off x="1490942" y="1226714"/>
        <a:ext cx="1370934" cy="929432"/>
      </dsp:txXfrm>
    </dsp:sp>
    <dsp:sp modelId="{26ECEA74-8569-4883-8E44-BBCB6BC23C60}">
      <dsp:nvSpPr>
        <dsp:cNvPr id="0" name=""/>
        <dsp:cNvSpPr/>
      </dsp:nvSpPr>
      <dsp:spPr>
        <a:xfrm>
          <a:off x="2912167" y="1274660"/>
          <a:ext cx="1070239" cy="832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80CFF-CB65-4C9F-8CD8-51AC95EE2FD3}">
      <dsp:nvSpPr>
        <dsp:cNvPr id="0" name=""/>
        <dsp:cNvSpPr/>
      </dsp:nvSpPr>
      <dsp:spPr>
        <a:xfrm>
          <a:off x="2660694" y="2333468"/>
          <a:ext cx="1471514" cy="1030012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execution</a:t>
          </a:r>
          <a:endParaRPr lang="en-IN" sz="2300" kern="1200" dirty="0"/>
        </a:p>
      </dsp:txBody>
      <dsp:txXfrm>
        <a:off x="2710984" y="2383758"/>
        <a:ext cx="1370934" cy="92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1A52-091B-2F70-FB62-F2ED28B27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8741A-4B25-992C-451D-33E288755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0C57-6341-FBCF-D03D-753D4D00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AB7A5-BC92-A2C7-3E0A-02C70547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F6E9-2F05-EC2E-E790-398B26AC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7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9948-5C2B-0648-C874-51D4855B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77E97-C826-7DDB-A8B4-10FB665CA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4E49-53B2-2E6D-DEF3-C6F21D33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454D-93B3-27B1-1220-7AB88820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C7F4-8FF4-6808-DFD4-CAA847F34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39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45F1F-E8D6-ACD5-C631-D23390218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804C7-0FF4-E90C-C9F4-4CCD4E42F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ECB9-28C1-C7F4-3788-DB2E9330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DBD98-DCDB-181B-4E1E-5CD1F340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C08F-3C8A-3209-0D00-2B5BB675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5B71-09E6-AAC9-4248-86A25320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5E12F-426F-7737-205F-AA8E8967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00E5F-065A-F3EE-65D0-62A45474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CDC80-4FAD-CC48-6166-4A490A80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8B2E-3555-61FC-5A7C-763CEBD0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6C7A-4172-3263-A022-1EA597E0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1B29-BA19-A17B-42F2-DBCA31BA4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79CAD-D196-B620-BCD8-A5A01594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B04BF-10D4-E268-ADAE-0E297DE0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74FA-9A36-6883-D8F4-1850DAD4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4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FE21-39F3-9FA5-7222-6E407926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3056-1E44-3194-CFC6-734B56D5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CBD2D-9DF3-AC26-BD75-A3A5CA2EC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93C82-070B-BC55-D977-46A7EEE0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FA3E2-C9F9-6CAC-4927-329CA401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FFAB7-A7A1-CE25-6A0C-126F6F67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42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019BC-D181-665E-B4A8-D73BA430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66AA-7DF3-AEB7-A668-565E780CA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87643-8EA1-2493-07CB-FD519BB70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8485B-064C-94C9-7C77-ECBA21E02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7673A-984C-7DE4-D126-9C606D287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D0914-5596-905D-C42A-08339F9A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FDFAA-D67E-D515-B697-8D3E3835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CF266-1880-3503-D591-978617E0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1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82A9-8931-0497-FE30-D4138BAC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68976-F01A-5B34-524D-8255FBE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FA0E8-DAA2-DD21-C4A0-9E77DEEA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59B5A-7AC1-8AE9-A783-929BA557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4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E34A6-F1DF-6839-F900-542638CE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6FD90-835F-5912-1951-0A9570D8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0303F-7210-0D36-31C3-BFC7B1FB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75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BA25-5929-AC9F-375B-6F1779E7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EFC9-15FD-436B-A4C3-3F764CB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033DE-8695-8F29-1D1E-1D244670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75DC-A22C-7224-D88D-6BCF8711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639E-8F24-E354-BF70-0F6039FA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B8999-5035-A0BF-22F2-1D7A4E50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F535-6905-9ED0-EFE6-C9621945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FC628-67AC-D520-8FE9-56C51D52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C01AA-7578-3591-850C-00E13A340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77BB1-3F7D-B12F-B676-4C6673EE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45B44-0C08-C728-B1D2-13E1CE93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E6D7D-B193-73B4-9337-6C70F596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7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23AB6-567D-E764-BD46-64F4D104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080C-F5CB-86D1-B5E9-8EA9146C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E8B8A-5816-9EFD-13B2-2302207BB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C624-B8A4-4740-8583-AFDC656F02FC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6246-8856-DF06-85F2-4B48F4107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82E9-6247-CF17-364F-23B20D243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42519-F51D-4E74-9F7C-F509B1978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8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bit.ly/46U1EL0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8AB21-5EC6-7FA3-93B3-04835D446B5F}"/>
              </a:ext>
            </a:extLst>
          </p:cNvPr>
          <p:cNvSpPr txBox="1"/>
          <p:nvPr/>
        </p:nvSpPr>
        <p:spPr>
          <a:xfrm>
            <a:off x="1903378" y="2509935"/>
            <a:ext cx="8385244" cy="769441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/>
              <a:t>Discovering Exoplanets Using AI/ML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6248C-25C0-264F-5B72-AE6623DC1CB7}"/>
              </a:ext>
            </a:extLst>
          </p:cNvPr>
          <p:cNvSpPr txBox="1"/>
          <p:nvPr/>
        </p:nvSpPr>
        <p:spPr>
          <a:xfrm>
            <a:off x="9565268" y="4952149"/>
            <a:ext cx="24605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: - Grasping At Straws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Pratham Potdar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Pranshu Nemani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Purvanshu Garg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Tanishq Raj Verma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Priyanshu Gupta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16CF23-9079-9D2B-8B68-695E9D4291FF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1987F-3250-39CB-F58A-7CE168D3A733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5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B6B37-CADF-B524-6E11-CBA4B4F40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7592C8-B757-4020-CA87-7AF8EC5CC65E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01020-9467-3A29-B785-49F2748A0167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7E10-048A-A214-13A5-F3B9D8C91E17}"/>
              </a:ext>
            </a:extLst>
          </p:cNvPr>
          <p:cNvSpPr txBox="1"/>
          <p:nvPr/>
        </p:nvSpPr>
        <p:spPr>
          <a:xfrm>
            <a:off x="1119880" y="1027414"/>
            <a:ext cx="200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Problem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566732-883A-4006-49D5-160D6605A005}"/>
              </a:ext>
            </a:extLst>
          </p:cNvPr>
          <p:cNvSpPr txBox="1"/>
          <p:nvPr/>
        </p:nvSpPr>
        <p:spPr>
          <a:xfrm>
            <a:off x="1181524" y="1632826"/>
            <a:ext cx="5446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several different space-based exoplanet surveying missions have enabled discovery of thousands of new planets outside our solar system, but most of these exoplanets were identified manually.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E3D3CC-1FA1-B624-A1FC-B02178DA17F2}"/>
              </a:ext>
            </a:extLst>
          </p:cNvPr>
          <p:cNvSpPr txBox="1"/>
          <p:nvPr/>
        </p:nvSpPr>
        <p:spPr>
          <a:xfrm>
            <a:off x="1181524" y="3113067"/>
            <a:ext cx="3827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with advances in artificial intelligence and machine learning (AI/ML), it is possible to automatically analyze large sets of data collected by these missions to identify exoplanets.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2284D2-9C38-410B-BCEC-2455145A92C9}"/>
              </a:ext>
            </a:extLst>
          </p:cNvPr>
          <p:cNvSpPr txBox="1"/>
          <p:nvPr/>
        </p:nvSpPr>
        <p:spPr>
          <a:xfrm>
            <a:off x="1181524" y="4870307"/>
            <a:ext cx="712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an AI/ML model that is trained on two of the open-source exoplanet datasets offered by NASA, which contains more than 15000 entries, which you can se on our GitHub </a:t>
            </a:r>
            <a:r>
              <a:rPr lang="en-IN" b="1" u="sng" dirty="0">
                <a:hlinkClick r:id="rId2"/>
              </a:rPr>
              <a:t>bit.ly/46U1EL0</a:t>
            </a:r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72C620-2447-04A0-4F9E-A0749337F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417111"/>
              </p:ext>
            </p:extLst>
          </p:nvPr>
        </p:nvGraphicFramePr>
        <p:xfrm>
          <a:off x="7532551" y="1850584"/>
          <a:ext cx="4352820" cy="338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229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E0DB2-4820-6480-A146-78E28749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68A62B-F517-A259-4FEA-986175978CBA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A8EC3-4823-FE01-6EFE-7CE5F04820BA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408D9-042B-3D2A-E638-40F9A24851DA}"/>
              </a:ext>
            </a:extLst>
          </p:cNvPr>
          <p:cNvSpPr txBox="1"/>
          <p:nvPr/>
        </p:nvSpPr>
        <p:spPr>
          <a:xfrm>
            <a:off x="1006867" y="986318"/>
            <a:ext cx="3280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Explaining our Model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0FF7B-C2BC-EE67-40C7-477447B5F0A5}"/>
              </a:ext>
            </a:extLst>
          </p:cNvPr>
          <p:cNvSpPr txBox="1"/>
          <p:nvPr/>
        </p:nvSpPr>
        <p:spPr>
          <a:xfrm>
            <a:off x="1315092" y="1941816"/>
            <a:ext cx="9571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used ensemble of Neural Network and Random Forest Regressor for training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Statistic of this model are given as follows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5CDA3-C0D2-64DB-027B-9DB998342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19" y="2680105"/>
            <a:ext cx="8247961" cy="2281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6012A-8FB9-2233-9B55-88AD611108D3}"/>
              </a:ext>
            </a:extLst>
          </p:cNvPr>
          <p:cNvSpPr txBox="1"/>
          <p:nvPr/>
        </p:nvSpPr>
        <p:spPr>
          <a:xfrm>
            <a:off x="1277957" y="5354198"/>
            <a:ext cx="990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achieves </a:t>
            </a:r>
            <a:r>
              <a:rPr lang="en-US" b="1" dirty="0"/>
              <a:t>83% accuracy</a:t>
            </a:r>
            <a:r>
              <a:rPr lang="en-US" dirty="0"/>
              <a:t>, which is quite strong for a binary classification problem, especially in astrophysical datasets where noise can be high.</a:t>
            </a:r>
          </a:p>
        </p:txBody>
      </p:sp>
    </p:spTree>
    <p:extLst>
      <p:ext uri="{BB962C8B-B14F-4D97-AF65-F5344CB8AC3E}">
        <p14:creationId xmlns:p14="http://schemas.microsoft.com/office/powerpoint/2010/main" val="44991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B7702-0FE2-F641-8EE2-A6C7CD1CF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F848F9-D006-2F1B-3F4B-2F497F818FF4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29509-67F7-EA74-DDB3-DEA236BA3328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2AA25-43A3-AD93-1179-87AAC1778736}"/>
              </a:ext>
            </a:extLst>
          </p:cNvPr>
          <p:cNvSpPr txBox="1"/>
          <p:nvPr/>
        </p:nvSpPr>
        <p:spPr>
          <a:xfrm>
            <a:off x="1465243" y="1619480"/>
            <a:ext cx="9342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Exoplanet detection (Class 1):</a:t>
            </a:r>
            <a:endParaRPr lang="en-US" dirty="0"/>
          </a:p>
          <a:p>
            <a:pPr lvl="1"/>
            <a:r>
              <a:rPr lang="en-US" b="1" dirty="0"/>
              <a:t>Precision (0.85)</a:t>
            </a:r>
            <a:r>
              <a:rPr lang="en-US" dirty="0"/>
              <a:t> → 85% of the time when the model says “there’s an exoplanet,” it’s correct.</a:t>
            </a:r>
          </a:p>
          <a:p>
            <a:pPr lvl="1"/>
            <a:r>
              <a:rPr lang="en-US" b="1" dirty="0"/>
              <a:t>Recall (0.90)</a:t>
            </a:r>
            <a:r>
              <a:rPr lang="en-US" dirty="0"/>
              <a:t> → It correctly identifies 90% of all real exoplanets.</a:t>
            </a:r>
          </a:p>
          <a:p>
            <a:pPr lvl="1"/>
            <a:r>
              <a:rPr lang="en-US" dirty="0"/>
              <a:t>Excellent recall → The model rarely misses true exoplanets (few </a:t>
            </a:r>
            <a:r>
              <a:rPr lang="en-US" i="1" dirty="0"/>
              <a:t>false negatives</a:t>
            </a:r>
            <a:r>
              <a:rPr lang="en-US" dirty="0"/>
              <a:t>).</a:t>
            </a:r>
          </a:p>
          <a:p>
            <a:r>
              <a:rPr lang="en-US" b="1" dirty="0"/>
              <a:t>No exoplanet (Class 0):</a:t>
            </a:r>
            <a:endParaRPr lang="en-US" dirty="0"/>
          </a:p>
          <a:p>
            <a:pPr lvl="1"/>
            <a:r>
              <a:rPr lang="en-US" b="1" dirty="0"/>
              <a:t>Precision (0.81)</a:t>
            </a:r>
            <a:r>
              <a:rPr lang="en-US" dirty="0"/>
              <a:t> and </a:t>
            </a:r>
            <a:r>
              <a:rPr lang="en-US" b="1" dirty="0"/>
              <a:t>Recall (0.71)</a:t>
            </a:r>
            <a:r>
              <a:rPr lang="en-US" dirty="0"/>
              <a:t> → It sometimes misclassifies stars with no planets as exoplanet candidates (some </a:t>
            </a:r>
            <a:r>
              <a:rPr lang="en-US" i="1" dirty="0"/>
              <a:t>false positives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This tradeoff is acceptable in exploratory detection — it’s better to flag more potential candidates for later human verification than to miss real exoplanets.</a:t>
            </a:r>
          </a:p>
          <a:p>
            <a:r>
              <a:rPr lang="en-US" b="1" dirty="0"/>
              <a:t> Model Bias</a:t>
            </a:r>
          </a:p>
          <a:p>
            <a:r>
              <a:rPr lang="en-US" dirty="0"/>
              <a:t>The model is </a:t>
            </a:r>
            <a:r>
              <a:rPr lang="en-US" b="1" dirty="0"/>
              <a:t>slightly biased toward predicting “exoplanet”</a:t>
            </a:r>
            <a:r>
              <a:rPr lang="en-US" dirty="0"/>
              <a:t> (class 1) because recall for that class (0.90) is higher than for class 0 (0.71).</a:t>
            </a:r>
          </a:p>
          <a:p>
            <a:r>
              <a:rPr lang="en-US" dirty="0"/>
              <a:t>That’s likely intentional or acceptable, since the scientific cost of a </a:t>
            </a:r>
            <a:r>
              <a:rPr lang="en-US" i="1" dirty="0"/>
              <a:t>missed exoplanet</a:t>
            </a:r>
            <a:r>
              <a:rPr lang="en-US" dirty="0"/>
              <a:t> is usually higher than a few false detections.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27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91BF6-FA71-6FC8-83AD-1D79915C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C2CE3C9-00DE-DA7C-3676-ACA51F93B09B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F53BE-E32A-4114-0001-BB0D2AE5C2B7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D9330-7AA4-4100-54F3-13ACA379929E}"/>
              </a:ext>
            </a:extLst>
          </p:cNvPr>
          <p:cNvSpPr txBox="1"/>
          <p:nvPr/>
        </p:nvSpPr>
        <p:spPr>
          <a:xfrm>
            <a:off x="1006867" y="938794"/>
            <a:ext cx="3226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We used?</a:t>
            </a:r>
            <a:endParaRPr lang="en-IN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95B261-8849-091C-A7E6-BF8D2FE2E125}"/>
              </a:ext>
            </a:extLst>
          </p:cNvPr>
          <p:cNvSpPr/>
          <p:nvPr/>
        </p:nvSpPr>
        <p:spPr>
          <a:xfrm>
            <a:off x="2241992" y="1613042"/>
            <a:ext cx="3113069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33B0D-1FA6-BBCB-3485-EBF395E9BBC7}"/>
              </a:ext>
            </a:extLst>
          </p:cNvPr>
          <p:cNvSpPr txBox="1"/>
          <p:nvPr/>
        </p:nvSpPr>
        <p:spPr>
          <a:xfrm>
            <a:off x="2293362" y="1704132"/>
            <a:ext cx="301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Frontend/Backend</a:t>
            </a:r>
            <a:endParaRPr lang="en-IN" sz="2400" b="1" u="sn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E3BA93-C670-152A-A5DF-F3E79E9A154F}"/>
              </a:ext>
            </a:extLst>
          </p:cNvPr>
          <p:cNvSpPr/>
          <p:nvPr/>
        </p:nvSpPr>
        <p:spPr>
          <a:xfrm>
            <a:off x="5930426" y="1611330"/>
            <a:ext cx="3113068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9A750-BB51-B0DD-9D2B-88C479A56257}"/>
              </a:ext>
            </a:extLst>
          </p:cNvPr>
          <p:cNvSpPr txBox="1"/>
          <p:nvPr/>
        </p:nvSpPr>
        <p:spPr>
          <a:xfrm>
            <a:off x="5995567" y="1704133"/>
            <a:ext cx="308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AI/ML</a:t>
            </a:r>
            <a:endParaRPr lang="en-IN" sz="2400" b="1" u="sng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458A51-6584-E3C2-773C-C76963CC83F4}"/>
              </a:ext>
            </a:extLst>
          </p:cNvPr>
          <p:cNvSpPr/>
          <p:nvPr/>
        </p:nvSpPr>
        <p:spPr>
          <a:xfrm>
            <a:off x="2241992" y="2505178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588B3-3E80-C61C-2098-CB3E1F1D7406}"/>
              </a:ext>
            </a:extLst>
          </p:cNvPr>
          <p:cNvSpPr txBox="1"/>
          <p:nvPr/>
        </p:nvSpPr>
        <p:spPr>
          <a:xfrm>
            <a:off x="2344733" y="2767280"/>
            <a:ext cx="301032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FLASK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Python 3.13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Jinja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180527F-4346-B744-D62E-E93E53C403D7}"/>
              </a:ext>
            </a:extLst>
          </p:cNvPr>
          <p:cNvSpPr/>
          <p:nvPr/>
        </p:nvSpPr>
        <p:spPr>
          <a:xfrm>
            <a:off x="5930426" y="2533435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09A85E-8210-0796-2F82-F606DA6A673F}"/>
              </a:ext>
            </a:extLst>
          </p:cNvPr>
          <p:cNvSpPr txBox="1"/>
          <p:nvPr/>
        </p:nvSpPr>
        <p:spPr>
          <a:xfrm>
            <a:off x="6033167" y="2642800"/>
            <a:ext cx="3010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SKLEARN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Joblib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Pickle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207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FF208-103E-292D-B509-F0360736B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6C704FB-7CD1-10B1-E354-3A03E558F634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24E4D-4969-CCF9-7FAE-1E5AFCC718C7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C1917-1159-B75D-21E6-AD9FE2D089A2}"/>
              </a:ext>
            </a:extLst>
          </p:cNvPr>
          <p:cNvSpPr txBox="1"/>
          <p:nvPr/>
        </p:nvSpPr>
        <p:spPr>
          <a:xfrm>
            <a:off x="1069247" y="986318"/>
            <a:ext cx="3226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Impact And Benefits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3A9A36-CBC0-6FDC-04FE-AA5EEE49338B}"/>
              </a:ext>
            </a:extLst>
          </p:cNvPr>
          <p:cNvSpPr/>
          <p:nvPr/>
        </p:nvSpPr>
        <p:spPr>
          <a:xfrm>
            <a:off x="1294541" y="1613042"/>
            <a:ext cx="3113069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03794-D876-2C03-9170-44B0CA713814}"/>
              </a:ext>
            </a:extLst>
          </p:cNvPr>
          <p:cNvSpPr txBox="1"/>
          <p:nvPr/>
        </p:nvSpPr>
        <p:spPr>
          <a:xfrm>
            <a:off x="1285005" y="1750300"/>
            <a:ext cx="3010327" cy="36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🧠 Scientific Impact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A2CA92-F36B-E809-13F8-315386D74346}"/>
              </a:ext>
            </a:extLst>
          </p:cNvPr>
          <p:cNvSpPr/>
          <p:nvPr/>
        </p:nvSpPr>
        <p:spPr>
          <a:xfrm>
            <a:off x="5094256" y="1611330"/>
            <a:ext cx="3113068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CA164-B1FE-08D4-AAB6-3FF0682B9148}"/>
              </a:ext>
            </a:extLst>
          </p:cNvPr>
          <p:cNvSpPr txBox="1"/>
          <p:nvPr/>
        </p:nvSpPr>
        <p:spPr>
          <a:xfrm>
            <a:off x="5100744" y="1750300"/>
            <a:ext cx="309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💡 Technical / AI Impact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4176F4-3BEC-08FC-D3F7-7EF0D95AC8CA}"/>
              </a:ext>
            </a:extLst>
          </p:cNvPr>
          <p:cNvSpPr/>
          <p:nvPr/>
        </p:nvSpPr>
        <p:spPr>
          <a:xfrm>
            <a:off x="8893970" y="1611330"/>
            <a:ext cx="3113068" cy="64727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D4116-7B28-8961-EC60-7CB15B523BC5}"/>
              </a:ext>
            </a:extLst>
          </p:cNvPr>
          <p:cNvSpPr txBox="1"/>
          <p:nvPr/>
        </p:nvSpPr>
        <p:spPr>
          <a:xfrm>
            <a:off x="8916240" y="1750300"/>
            <a:ext cx="308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🚀 Societal Benefits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66CD4B-6FF1-2B9B-4015-F039E20034F5}"/>
              </a:ext>
            </a:extLst>
          </p:cNvPr>
          <p:cNvSpPr/>
          <p:nvPr/>
        </p:nvSpPr>
        <p:spPr>
          <a:xfrm>
            <a:off x="1294541" y="2505178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B20D80-F42D-A708-8A39-3AE2F19B0387}"/>
              </a:ext>
            </a:extLst>
          </p:cNvPr>
          <p:cNvSpPr txBox="1"/>
          <p:nvPr/>
        </p:nvSpPr>
        <p:spPr>
          <a:xfrm>
            <a:off x="1407556" y="2583721"/>
            <a:ext cx="301032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Enhances the precision and reliability of exoplanet identification using multi-model ensemble learning.</a:t>
            </a:r>
          </a:p>
          <a:p>
            <a:endParaRPr lang="en-US" sz="1600" dirty="0"/>
          </a:p>
          <a:p>
            <a:r>
              <a:rPr lang="en-US" sz="1600" dirty="0"/>
              <a:t>Automates analysis of massive astronomical datasets, reducing manual errors and bias.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Contributes to the understanding of planetary formation and the frequency of habitable worlds.</a:t>
            </a:r>
          </a:p>
          <a:p>
            <a:endParaRPr lang="en-US" sz="1600" dirty="0"/>
          </a:p>
          <a:p>
            <a:r>
              <a:rPr lang="en-US" sz="1600" dirty="0"/>
              <a:t>Provides a scalable framework for analyzing data from future missions (e.g., TESS, JWST).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ED6A93-13FE-D422-5A41-3DEE0AEF8D76}"/>
              </a:ext>
            </a:extLst>
          </p:cNvPr>
          <p:cNvSpPr/>
          <p:nvPr/>
        </p:nvSpPr>
        <p:spPr>
          <a:xfrm>
            <a:off x="5094255" y="2529153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148EE-2349-1069-B373-E4715166221C}"/>
              </a:ext>
            </a:extLst>
          </p:cNvPr>
          <p:cNvSpPr txBox="1"/>
          <p:nvPr/>
        </p:nvSpPr>
        <p:spPr>
          <a:xfrm>
            <a:off x="5196996" y="2638518"/>
            <a:ext cx="30103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Integrates multiple AI algorithms (ensemble approach) to improve prediction accuracy and robustness.</a:t>
            </a:r>
          </a:p>
          <a:p>
            <a:endParaRPr lang="en-US" sz="1600" dirty="0"/>
          </a:p>
          <a:p>
            <a:r>
              <a:rPr lang="en-US" sz="1600" dirty="0"/>
              <a:t>Demonstrates the power of machine learning in astrophysical data classification and anomaly detection.</a:t>
            </a:r>
          </a:p>
          <a:p>
            <a:endParaRPr lang="en-US" sz="1600" dirty="0"/>
          </a:p>
          <a:p>
            <a:r>
              <a:rPr lang="en-US" sz="1600" dirty="0"/>
              <a:t>Built an interactive web interface that bridges complex ML models with real-time user input.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946336-FF39-E208-EF9C-D4313BDFF19D}"/>
              </a:ext>
            </a:extLst>
          </p:cNvPr>
          <p:cNvSpPr/>
          <p:nvPr/>
        </p:nvSpPr>
        <p:spPr>
          <a:xfrm>
            <a:off x="8893970" y="2533435"/>
            <a:ext cx="3113069" cy="4173024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B12381-2B77-5204-CB7C-9B0D67ED0888}"/>
              </a:ext>
            </a:extLst>
          </p:cNvPr>
          <p:cNvSpPr txBox="1"/>
          <p:nvPr/>
        </p:nvSpPr>
        <p:spPr>
          <a:xfrm>
            <a:off x="8996711" y="2642800"/>
            <a:ext cx="30103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Makes advanced space science tools accessible to educators, students, and citizen scientists.</a:t>
            </a:r>
          </a:p>
          <a:p>
            <a:endParaRPr lang="en-US" sz="1600" dirty="0"/>
          </a:p>
          <a:p>
            <a:r>
              <a:rPr lang="en-US" sz="1600" dirty="0"/>
              <a:t>Encourages public engagement and awareness in exoplanet research and AI-driven science.</a:t>
            </a:r>
          </a:p>
          <a:p>
            <a:endParaRPr lang="en-US" sz="1600" dirty="0"/>
          </a:p>
          <a:p>
            <a:r>
              <a:rPr lang="en-US" sz="1600" dirty="0"/>
              <a:t>Reduces time and computational effort in identifying potential habitable exoplanets, supporting long-term space exploration goals.</a:t>
            </a:r>
          </a:p>
        </p:txBody>
      </p:sp>
    </p:spTree>
    <p:extLst>
      <p:ext uri="{BB962C8B-B14F-4D97-AF65-F5344CB8AC3E}">
        <p14:creationId xmlns:p14="http://schemas.microsoft.com/office/powerpoint/2010/main" val="345423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50AAF-5943-BF61-3B64-7F5529285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FCD1B5-9599-7240-A9C7-1383BB8C91A9}"/>
              </a:ext>
            </a:extLst>
          </p:cNvPr>
          <p:cNvSpPr/>
          <p:nvPr/>
        </p:nvSpPr>
        <p:spPr>
          <a:xfrm>
            <a:off x="0" y="0"/>
            <a:ext cx="10068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9E106-9387-89C5-0A5A-3A3A59515852}"/>
              </a:ext>
            </a:extLst>
          </p:cNvPr>
          <p:cNvSpPr/>
          <p:nvPr/>
        </p:nvSpPr>
        <p:spPr>
          <a:xfrm rot="16200000">
            <a:off x="5592567" y="-5613116"/>
            <a:ext cx="1006867" cy="1219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2BC51-ACE9-42F3-6E6B-790C06AC096C}"/>
              </a:ext>
            </a:extLst>
          </p:cNvPr>
          <p:cNvSpPr txBox="1"/>
          <p:nvPr/>
        </p:nvSpPr>
        <p:spPr>
          <a:xfrm>
            <a:off x="4831097" y="5633417"/>
            <a:ext cx="3536674" cy="92333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5768F-94C7-FC33-F7D6-48B3EF53BBCB}"/>
              </a:ext>
            </a:extLst>
          </p:cNvPr>
          <p:cNvSpPr txBox="1"/>
          <p:nvPr/>
        </p:nvSpPr>
        <p:spPr>
          <a:xfrm>
            <a:off x="1531344" y="1726409"/>
            <a:ext cx="6224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were some others model which we used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 Forest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with Randomized search CV and standard 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Neural Network Training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Adaboost</a:t>
            </a:r>
          </a:p>
          <a:p>
            <a:endParaRPr lang="en-IN" dirty="0"/>
          </a:p>
          <a:p>
            <a:r>
              <a:rPr lang="en-IN" dirty="0"/>
              <a:t>All these models are rejected because either they had low accuracy or a biasness toward one or more datapoints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06E02-C9EB-100F-5A22-59DF0338FDB1}"/>
              </a:ext>
            </a:extLst>
          </p:cNvPr>
          <p:cNvSpPr txBox="1"/>
          <p:nvPr/>
        </p:nvSpPr>
        <p:spPr>
          <a:xfrm>
            <a:off x="1006867" y="986318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Other Models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902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588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Gupta</dc:creator>
  <cp:lastModifiedBy>Priyanshu Gupta</cp:lastModifiedBy>
  <cp:revision>1</cp:revision>
  <dcterms:created xsi:type="dcterms:W3CDTF">2025-10-05T13:53:22Z</dcterms:created>
  <dcterms:modified xsi:type="dcterms:W3CDTF">2025-10-05T17:35:41Z</dcterms:modified>
</cp:coreProperties>
</file>