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32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9320" y="0"/>
            <a:ext cx="328032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32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9320" y="10157400"/>
            <a:ext cx="3280320" cy="534240"/>
          </a:xfrm>
          <a:prstGeom prst="rect">
            <a:avLst/>
          </a:prstGeom>
        </p:spPr>
        <p:txBody>
          <a:bodyPr lIns="0" tIns="0" rIns="0" bIns="0" anchor="b"/>
          <a:lstStyle/>
          <a:p>
            <a:pPr algn="r"/>
            <a:fld id="{95B7F2BC-C37F-47AC-931E-593DB2C111CA}" type="slidenum">
              <a:rPr lang="en-IN"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98400" y="4410000"/>
            <a:ext cx="5587200" cy="4176000"/>
          </a:xfrm>
          <a:prstGeom prst="rect">
            <a:avLst/>
          </a:prstGeom>
        </p:spPr>
        <p:txBody>
          <a:bodyPr lIns="92880" tIns="46440" rIns="92880" bIns="46440"/>
          <a:lstStyle/>
          <a:p>
            <a:endParaRPr/>
          </a:p>
        </p:txBody>
      </p:sp>
      <p:sp>
        <p:nvSpPr>
          <p:cNvPr id="188" name="CustomShape 2"/>
          <p:cNvSpPr/>
          <p:nvPr/>
        </p:nvSpPr>
        <p:spPr>
          <a:xfrm>
            <a:off x="0" y="8818560"/>
            <a:ext cx="3026520" cy="462960"/>
          </a:xfrm>
          <a:prstGeom prst="rect">
            <a:avLst/>
          </a:prstGeom>
          <a:noFill/>
          <a:ln>
            <a:noFill/>
          </a:ln>
        </p:spPr>
        <p:txBody>
          <a:bodyPr lIns="92880" tIns="46440" rIns="92880" bIns="46440" anchor="b"/>
          <a:lstStyle/>
          <a:p>
            <a:pPr>
              <a:lnSpc>
                <a:spcPct val="100000"/>
              </a:lnSpc>
            </a:pPr>
            <a:r>
              <a:rPr lang="en-IN" sz="1200">
                <a:latin typeface="Calibri"/>
              </a:rPr>
              <a:t>Ankit Shah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6D67E6-13B5-472E-B9A0-50CAC7E505BD}"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D67E6-13B5-472E-B9A0-50CAC7E505BD}"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D67E6-13B5-472E-B9A0-50CAC7E505BD}"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6D67E6-13B5-472E-B9A0-50CAC7E505BD}"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6D67E6-13B5-472E-B9A0-50CAC7E505BD}"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6D67E6-13B5-472E-B9A0-50CAC7E505BD}" type="datetimeFigureOut">
              <a:rPr lang="en-US" smtClean="0"/>
              <a:pPr/>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6D67E6-13B5-472E-B9A0-50CAC7E505BD}" type="datetimeFigureOut">
              <a:rPr lang="en-US" smtClean="0"/>
              <a:pPr/>
              <a:t>18-Dec-19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6D67E6-13B5-472E-B9A0-50CAC7E505BD}" type="datetimeFigureOut">
              <a:rPr lang="en-US" smtClean="0"/>
              <a:pPr/>
              <a:t>18-Dec-19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D67E6-13B5-472E-B9A0-50CAC7E505BD}" type="datetimeFigureOut">
              <a:rPr lang="en-US" smtClean="0"/>
              <a:pPr/>
              <a:t>18-Dec-19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D67E6-13B5-472E-B9A0-50CAC7E505BD}" type="datetimeFigureOut">
              <a:rPr lang="en-US" smtClean="0"/>
              <a:pPr/>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D67E6-13B5-472E-B9A0-50CAC7E505BD}" type="datetimeFigureOut">
              <a:rPr lang="en-US" smtClean="0"/>
              <a:pPr/>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868AE-F72A-4DEF-B62F-A5294C578A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D67E6-13B5-472E-B9A0-50CAC7E505BD}" type="datetimeFigureOut">
              <a:rPr lang="en-US" smtClean="0"/>
              <a:pPr/>
              <a:t>18-Dec-19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868AE-F72A-4DEF-B62F-A5294C578A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504000" y="216000"/>
            <a:ext cx="8097480" cy="825480"/>
          </a:xfrm>
          <a:prstGeom prst="rect">
            <a:avLst/>
          </a:prstGeom>
          <a:noFill/>
          <a:ln>
            <a:noFill/>
          </a:ln>
        </p:spPr>
        <p:txBody>
          <a:bodyPr lIns="0" tIns="0" rIns="0" bIns="0" anchor="ctr"/>
          <a:lstStyle/>
          <a:p>
            <a:pPr algn="ctr">
              <a:lnSpc>
                <a:spcPct val="100000"/>
              </a:lnSpc>
            </a:pPr>
            <a:r>
              <a:rPr lang="en-IN" sz="3600" dirty="0">
                <a:solidFill>
                  <a:srgbClr val="000000"/>
                </a:solidFill>
                <a:latin typeface="Bitstream Charter"/>
              </a:rPr>
              <a:t>Web Technology - 2160708</a:t>
            </a:r>
            <a:endParaRPr sz="2400"/>
          </a:p>
        </p:txBody>
      </p:sp>
      <p:sp>
        <p:nvSpPr>
          <p:cNvPr id="43" name="CustomShape 2"/>
          <p:cNvSpPr/>
          <p:nvPr/>
        </p:nvSpPr>
        <p:spPr>
          <a:xfrm>
            <a:off x="0" y="1368000"/>
            <a:ext cx="9573480" cy="3285720"/>
          </a:xfrm>
          <a:prstGeom prst="rect">
            <a:avLst/>
          </a:prstGeom>
          <a:noFill/>
          <a:ln>
            <a:noFill/>
          </a:ln>
        </p:spPr>
        <p:txBody>
          <a:bodyPr lIns="0" tIns="0" rIns="0" bIns="0" anchor="ctr"/>
          <a:lstStyle/>
          <a:p>
            <a:pPr algn="ctr">
              <a:lnSpc>
                <a:spcPct val="100000"/>
              </a:lnSpc>
            </a:pPr>
            <a:r>
              <a:rPr lang="en-IN" sz="6000" dirty="0">
                <a:latin typeface="Bitstream Charter"/>
              </a:rPr>
              <a:t>Chapter-2</a:t>
            </a:r>
            <a:endParaRPr sz="4000"/>
          </a:p>
          <a:p>
            <a:pPr algn="ctr">
              <a:lnSpc>
                <a:spcPct val="100000"/>
              </a:lnSpc>
            </a:pPr>
            <a:endParaRPr sz="4000"/>
          </a:p>
          <a:p>
            <a:pPr algn="ctr">
              <a:lnSpc>
                <a:spcPct val="100000"/>
              </a:lnSpc>
            </a:pPr>
            <a:r>
              <a:rPr lang="en-IN" sz="6000" dirty="0">
                <a:latin typeface="Bitstream Charter"/>
              </a:rPr>
              <a:t>Web Design</a:t>
            </a:r>
            <a:endParaRPr sz="40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Users internet connection speed express in terms of bits per second is called bandwidth.</a:t>
            </a:r>
            <a:endParaRPr/>
          </a:p>
          <a:p>
            <a:pPr>
              <a:lnSpc>
                <a:spcPct val="100000"/>
              </a:lnSpc>
              <a:buSzPct val="60000"/>
              <a:buFont typeface="Wingdings" charset="2"/>
              <a:buChar char=""/>
            </a:pPr>
            <a:r>
              <a:rPr lang="en-IN" sz="2900">
                <a:solidFill>
                  <a:srgbClr val="000000"/>
                </a:solidFill>
                <a:latin typeface="Tw Cen MT"/>
              </a:rPr>
              <a:t>Websites and web pages are constantly growing in size and today it’s not unusual for the average page to be a few Megabyte in size. </a:t>
            </a:r>
            <a:endParaRPr/>
          </a:p>
          <a:p>
            <a:pPr>
              <a:lnSpc>
                <a:spcPct val="100000"/>
              </a:lnSpc>
              <a:buSzPct val="60000"/>
              <a:buFont typeface="Wingdings" charset="2"/>
              <a:buChar char=""/>
            </a:pPr>
            <a:r>
              <a:rPr lang="en-IN" sz="2900">
                <a:solidFill>
                  <a:srgbClr val="000000"/>
                </a:solidFill>
                <a:latin typeface="Tw Cen MT"/>
              </a:rPr>
              <a:t>There’s still a huge proportion of people that don’t have a reasonable speed internet connection.</a:t>
            </a:r>
            <a:endParaRPr/>
          </a:p>
          <a:p>
            <a:pPr>
              <a:lnSpc>
                <a:spcPct val="100000"/>
              </a:lnSpc>
              <a:buSzPct val="60000"/>
              <a:buFont typeface="Wingdings" charset="2"/>
              <a:buChar char=""/>
            </a:pPr>
            <a:r>
              <a:rPr lang="en-IN" sz="2900" b="1">
                <a:solidFill>
                  <a:srgbClr val="000000"/>
                </a:solidFill>
                <a:latin typeface="Tw Cen MT"/>
              </a:rPr>
              <a:t>Solution:-</a:t>
            </a:r>
            <a:r>
              <a:rPr lang="en-IN" sz="2900">
                <a:solidFill>
                  <a:srgbClr val="000000"/>
                </a:solidFill>
                <a:latin typeface="Tw Cen MT"/>
              </a:rPr>
              <a:t>Web designer must test the execution of web pages at variety of connection speed.</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14"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Bandwidth</a:t>
            </a:r>
            <a:endParaRPr/>
          </a:p>
        </p:txBody>
      </p:sp>
      <p:sp>
        <p:nvSpPr>
          <p:cNvPr id="115"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EA9055E9-BB22-4487-AA0C-6F007143F4FE}" type="slidenum">
              <a:rPr lang="en-IN" sz="1400" b="1">
                <a:solidFill>
                  <a:srgbClr val="FFFFFF"/>
                </a:solidFill>
                <a:latin typeface="Arial"/>
              </a:rPr>
              <a:pPr>
                <a:lnSpc>
                  <a:spcPct val="100000"/>
                </a:lnSpc>
              </a:p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dirty="0">
                <a:solidFill>
                  <a:srgbClr val="000000"/>
                </a:solidFill>
                <a:latin typeface="Tw Cen MT"/>
              </a:rPr>
              <a:t>Cache means temporary storage area.</a:t>
            </a:r>
            <a:endParaRPr/>
          </a:p>
          <a:p>
            <a:pPr>
              <a:lnSpc>
                <a:spcPct val="100000"/>
              </a:lnSpc>
              <a:buSzPct val="60000"/>
              <a:buFont typeface="Wingdings" charset="2"/>
              <a:buChar char=""/>
            </a:pPr>
            <a:r>
              <a:rPr lang="en-IN" sz="2900" dirty="0">
                <a:solidFill>
                  <a:srgbClr val="000000"/>
                </a:solidFill>
                <a:latin typeface="Tw Cen MT"/>
              </a:rPr>
              <a:t> Browser provides temporary memory called </a:t>
            </a:r>
            <a:r>
              <a:rPr lang="en-IN" sz="2900" i="1" dirty="0">
                <a:solidFill>
                  <a:srgbClr val="000000"/>
                </a:solidFill>
                <a:latin typeface="Tw Cen MT"/>
              </a:rPr>
              <a:t>cache </a:t>
            </a:r>
            <a:r>
              <a:rPr lang="en-IN" sz="2900" dirty="0">
                <a:solidFill>
                  <a:srgbClr val="000000"/>
                </a:solidFill>
                <a:latin typeface="Tw Cen MT"/>
              </a:rPr>
              <a:t>to store the graphics.</a:t>
            </a:r>
            <a:endParaRPr/>
          </a:p>
          <a:p>
            <a:pPr>
              <a:lnSpc>
                <a:spcPct val="100000"/>
              </a:lnSpc>
              <a:buSzPct val="60000"/>
              <a:buFont typeface="Wingdings" charset="2"/>
              <a:buChar char=""/>
            </a:pPr>
            <a:r>
              <a:rPr lang="en-IN" sz="2900" dirty="0">
                <a:solidFill>
                  <a:srgbClr val="000000"/>
                </a:solidFill>
                <a:latin typeface="Tw Cen MT"/>
              </a:rPr>
              <a:t>When user gives the URL of the web page for the first time, HTML file together with all the graphics</a:t>
            </a:r>
            <a:endParaRPr/>
          </a:p>
          <a:p>
            <a:pPr>
              <a:lnSpc>
                <a:spcPct val="100000"/>
              </a:lnSpc>
              <a:buSzPct val="60000"/>
            </a:pPr>
            <a:r>
              <a:rPr lang="en-IN" sz="2900" dirty="0">
                <a:solidFill>
                  <a:srgbClr val="000000"/>
                </a:solidFill>
                <a:latin typeface="Tw Cen MT"/>
              </a:rPr>
              <a:t>files referred in a page is downloaded and displayed.</a:t>
            </a:r>
            <a:endParaRPr/>
          </a:p>
          <a:p>
            <a:pPr>
              <a:lnSpc>
                <a:spcPct val="100000"/>
              </a:lnSpc>
              <a:buSzPct val="60000"/>
              <a:buFont typeface="Wingdings" charset="2"/>
              <a:buChar char=""/>
            </a:pPr>
            <a:endParaRPr/>
          </a:p>
          <a:p>
            <a:pPr>
              <a:lnSpc>
                <a:spcPct val="100000"/>
              </a:lnSpc>
              <a:buSzPct val="60000"/>
              <a:buFont typeface="Wingdings" charset="2"/>
              <a:buChar char=""/>
            </a:pPr>
            <a:endParaRPr/>
          </a:p>
          <a:p>
            <a:pPr>
              <a:lnSpc>
                <a:spcPct val="100000"/>
              </a:lnSpc>
            </a:pPr>
            <a:endParaRPr/>
          </a:p>
        </p:txBody>
      </p:sp>
      <p:sp>
        <p:nvSpPr>
          <p:cNvPr id="117"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Cache</a:t>
            </a:r>
            <a:endParaRPr/>
          </a:p>
        </p:txBody>
      </p:sp>
      <p:sp>
        <p:nvSpPr>
          <p:cNvPr id="118"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E8CB12C9-FBDD-4AC4-A791-129E18128BFA}" type="slidenum">
              <a:rPr lang="en-IN" sz="1400" b="1">
                <a:solidFill>
                  <a:srgbClr val="FFFFFF"/>
                </a:solidFill>
                <a:latin typeface="Arial"/>
              </a:rPr>
              <a:pPr>
                <a:lnSpc>
                  <a:spcPct val="100000"/>
                </a:lnSpc>
              </a:p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The cookies is small text file that server embeds in client web browser. Each time when the user makes the request for the web page it send the cookies.</a:t>
            </a:r>
            <a:endParaRPr/>
          </a:p>
          <a:p>
            <a:pPr>
              <a:lnSpc>
                <a:spcPct val="100000"/>
              </a:lnSpc>
              <a:buSzPct val="60000"/>
              <a:buFont typeface="Wingdings" charset="2"/>
              <a:buChar char=""/>
            </a:pPr>
            <a:r>
              <a:rPr lang="en-IN" sz="2900">
                <a:solidFill>
                  <a:srgbClr val="000000"/>
                </a:solidFill>
                <a:latin typeface="Tw Cen MT"/>
              </a:rPr>
              <a:t>The browser retrieve the values from the cookies.</a:t>
            </a:r>
            <a:endParaRPr/>
          </a:p>
          <a:p>
            <a:pPr>
              <a:lnSpc>
                <a:spcPct val="100000"/>
              </a:lnSpc>
            </a:pPr>
            <a:endParaRPr/>
          </a:p>
        </p:txBody>
      </p:sp>
      <p:sp>
        <p:nvSpPr>
          <p:cNvPr id="120"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000">
                <a:solidFill>
                  <a:srgbClr val="464646"/>
                </a:solidFill>
                <a:latin typeface="Tw Cen MT"/>
              </a:rPr>
              <a:t>Role of Cookies and cache in Browser </a:t>
            </a:r>
            <a:endParaRPr/>
          </a:p>
        </p:txBody>
      </p:sp>
      <p:sp>
        <p:nvSpPr>
          <p:cNvPr id="121"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10F3DD4C-3F35-4670-89AA-BFEACC8E6E8B}" type="slidenum">
              <a:rPr lang="en-IN" sz="1400" b="1">
                <a:solidFill>
                  <a:srgbClr val="FFFFFF"/>
                </a:solidFill>
                <a:latin typeface="Arial"/>
              </a:rPr>
              <a:pPr>
                <a:lnSpc>
                  <a:spcPct val="100000"/>
                </a:lnSpc>
              </a:p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Display resolution is another important factor affecting the Web page design, as we do not have any control on display resolution of the monitors on which user views our pages.</a:t>
            </a:r>
            <a:endParaRPr/>
          </a:p>
          <a:p>
            <a:pPr>
              <a:lnSpc>
                <a:spcPct val="100000"/>
              </a:lnSpc>
              <a:buSzPct val="60000"/>
              <a:buFont typeface="Wingdings" charset="2"/>
              <a:buChar char=""/>
            </a:pPr>
            <a:r>
              <a:rPr lang="en-IN" sz="2900">
                <a:solidFill>
                  <a:srgbClr val="000000"/>
                </a:solidFill>
                <a:latin typeface="Tw Cen MT"/>
              </a:rPr>
              <a:t>Display or screen resolution is measured in terms of pixels and common resolutions are 800 X 600</a:t>
            </a:r>
            <a:endParaRPr/>
          </a:p>
          <a:p>
            <a:pPr>
              <a:lnSpc>
                <a:spcPct val="100000"/>
              </a:lnSpc>
              <a:buSzPct val="60000"/>
              <a:buFont typeface="Wingdings" charset="2"/>
              <a:buChar char=""/>
            </a:pPr>
            <a:r>
              <a:rPr lang="en-IN" sz="2900">
                <a:solidFill>
                  <a:srgbClr val="000000"/>
                </a:solidFill>
                <a:latin typeface="Tw Cen MT"/>
              </a:rPr>
              <a:t>and 1024 X 786.</a:t>
            </a:r>
            <a:endParaRPr/>
          </a:p>
          <a:p>
            <a:pPr>
              <a:lnSpc>
                <a:spcPct val="100000"/>
              </a:lnSpc>
              <a:buSzPct val="60000"/>
              <a:buFont typeface="Wingdings" charset="2"/>
              <a:buChar char=""/>
            </a:pPr>
            <a:endParaRPr/>
          </a:p>
          <a:p>
            <a:pPr>
              <a:lnSpc>
                <a:spcPct val="100000"/>
              </a:lnSpc>
              <a:buSzPct val="60000"/>
              <a:buFont typeface="Wingdings" charset="2"/>
              <a:buChar char=""/>
            </a:pPr>
            <a:endParaRPr/>
          </a:p>
        </p:txBody>
      </p:sp>
      <p:sp>
        <p:nvSpPr>
          <p:cNvPr id="123" name="CustomShape 2"/>
          <p:cNvSpPr/>
          <p:nvPr/>
        </p:nvSpPr>
        <p:spPr>
          <a:xfrm>
            <a:off x="609480" y="228600"/>
            <a:ext cx="8152560" cy="990000"/>
          </a:xfrm>
          <a:prstGeom prst="rect">
            <a:avLst/>
          </a:prstGeom>
          <a:noFill/>
          <a:ln>
            <a:noFill/>
          </a:ln>
        </p:spPr>
        <p:txBody>
          <a:bodyPr lIns="90000" tIns="45000" rIns="90000" bIns="45000" anchor="ctr"/>
          <a:lstStyle/>
          <a:p>
            <a:endParaRPr/>
          </a:p>
          <a:p>
            <a:r>
              <a:rPr lang="en-IN" sz="4400">
                <a:solidFill>
                  <a:srgbClr val="464646"/>
                </a:solidFill>
                <a:latin typeface="Tw Cen MT"/>
              </a:rPr>
              <a:t>Display Resolution</a:t>
            </a:r>
            <a:endParaRPr/>
          </a:p>
          <a:p>
            <a:pPr>
              <a:lnSpc>
                <a:spcPct val="100000"/>
              </a:lnSpc>
            </a:pPr>
            <a:endParaRPr/>
          </a:p>
        </p:txBody>
      </p:sp>
      <p:sp>
        <p:nvSpPr>
          <p:cNvPr id="124"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5AFB2D25-8C6D-4AC3-BE91-CB98C6476390}" type="slidenum">
              <a:rPr lang="en-IN" sz="1400" b="1">
                <a:solidFill>
                  <a:srgbClr val="FFFFFF"/>
                </a:solidFill>
                <a:latin typeface="Arial"/>
              </a:rPr>
              <a:pPr>
                <a:lnSpc>
                  <a:spcPct val="100000"/>
                </a:lnSpc>
              </a:p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dirty="0">
                <a:solidFill>
                  <a:srgbClr val="000000"/>
                </a:solidFill>
                <a:latin typeface="Tw Cen MT"/>
              </a:rPr>
              <a:t>We have three choices for Web page design.</a:t>
            </a:r>
            <a:endParaRPr/>
          </a:p>
          <a:p>
            <a:pPr lvl="1">
              <a:lnSpc>
                <a:spcPct val="100000"/>
              </a:lnSpc>
              <a:buSzPct val="70000"/>
              <a:buFont typeface="Wingdings" charset="2"/>
              <a:buChar char=""/>
            </a:pPr>
            <a:r>
              <a:rPr lang="en-IN" sz="2600" dirty="0">
                <a:solidFill>
                  <a:srgbClr val="000000"/>
                </a:solidFill>
                <a:latin typeface="Tw Cen MT"/>
              </a:rPr>
              <a:t>Design a web page with fixed resolution.</a:t>
            </a:r>
            <a:endParaRPr/>
          </a:p>
          <a:p>
            <a:pPr lvl="1">
              <a:lnSpc>
                <a:spcPct val="100000"/>
              </a:lnSpc>
              <a:buSzPct val="70000"/>
              <a:buFont typeface="Wingdings" charset="2"/>
              <a:buChar char=""/>
            </a:pPr>
            <a:r>
              <a:rPr lang="en-IN" sz="2600" dirty="0">
                <a:solidFill>
                  <a:srgbClr val="000000"/>
                </a:solidFill>
                <a:latin typeface="Tw Cen MT"/>
              </a:rPr>
              <a:t>Make a flexible design using HTML table to fit into different resolution.</a:t>
            </a:r>
            <a:endParaRPr/>
          </a:p>
          <a:p>
            <a:pPr lvl="1">
              <a:lnSpc>
                <a:spcPct val="100000"/>
              </a:lnSpc>
              <a:buSzPct val="70000"/>
              <a:buFont typeface="Wingdings" charset="2"/>
              <a:buChar char=""/>
            </a:pPr>
            <a:r>
              <a:rPr lang="en-IN" sz="2600" dirty="0">
                <a:solidFill>
                  <a:srgbClr val="000000"/>
                </a:solidFill>
                <a:latin typeface="Tw Cen MT"/>
              </a:rPr>
              <a:t>If the page is displayed on a monitor with a higher resolution, the page is displayed on left hand side and some part on the right-hand side remains blank. We can use </a:t>
            </a:r>
            <a:r>
              <a:rPr lang="en-IN" sz="2600" dirty="0" err="1">
                <a:solidFill>
                  <a:srgbClr val="000000"/>
                </a:solidFill>
                <a:latin typeface="Tw Cen MT"/>
              </a:rPr>
              <a:t>centered</a:t>
            </a:r>
            <a:r>
              <a:rPr lang="en-IN" sz="2600" dirty="0">
                <a:solidFill>
                  <a:srgbClr val="000000"/>
                </a:solidFill>
                <a:latin typeface="Tw Cen MT"/>
              </a:rPr>
              <a:t> </a:t>
            </a:r>
            <a:r>
              <a:rPr lang="en-IN" sz="2600" dirty="0" smtClean="0">
                <a:solidFill>
                  <a:srgbClr val="000000"/>
                </a:solidFill>
                <a:latin typeface="Tw Cen MT"/>
              </a:rPr>
              <a:t>design to </a:t>
            </a:r>
            <a:r>
              <a:rPr lang="en-IN" sz="2600" dirty="0">
                <a:solidFill>
                  <a:srgbClr val="000000"/>
                </a:solidFill>
                <a:latin typeface="Tw Cen MT"/>
              </a:rPr>
              <a:t>display page properly.</a:t>
            </a:r>
            <a:endParaRPr/>
          </a:p>
          <a:p>
            <a:pPr lvl="1">
              <a:lnSpc>
                <a:spcPct val="100000"/>
              </a:lnSpc>
              <a:buSzPct val="70000"/>
              <a:buFont typeface="Wingdings" charset="2"/>
              <a:buChar char=""/>
            </a:pPr>
            <a:endParaRPr/>
          </a:p>
        </p:txBody>
      </p:sp>
      <p:sp>
        <p:nvSpPr>
          <p:cNvPr id="126"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Cont’d..</a:t>
            </a:r>
            <a:endParaRPr/>
          </a:p>
        </p:txBody>
      </p:sp>
      <p:sp>
        <p:nvSpPr>
          <p:cNvPr id="127"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FEC700F9-3F83-4F72-B99C-32B7590D7442}" type="slidenum">
              <a:rPr lang="en-IN" sz="1400" b="1">
                <a:solidFill>
                  <a:srgbClr val="FFFFFF"/>
                </a:solidFill>
                <a:latin typeface="Arial"/>
              </a:rPr>
              <a:pPr>
                <a:lnSpc>
                  <a:spcPct val="100000"/>
                </a:lnSpc>
              </a:p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dirty="0">
                <a:solidFill>
                  <a:srgbClr val="000000"/>
                </a:solidFill>
                <a:latin typeface="Tw Cen MT"/>
              </a:rPr>
              <a:t>Look and feel of the website decides the overall appearance of the website.</a:t>
            </a:r>
            <a:endParaRPr/>
          </a:p>
          <a:p>
            <a:pPr>
              <a:lnSpc>
                <a:spcPct val="100000"/>
              </a:lnSpc>
              <a:buSzPct val="60000"/>
              <a:buFont typeface="Wingdings" charset="2"/>
              <a:buChar char=""/>
            </a:pPr>
            <a:r>
              <a:rPr lang="en-IN" sz="2900" dirty="0">
                <a:solidFill>
                  <a:srgbClr val="000000"/>
                </a:solidFill>
                <a:latin typeface="Tw Cen MT"/>
              </a:rPr>
              <a:t>It includes all the design aspects such as</a:t>
            </a:r>
            <a:endParaRPr/>
          </a:p>
          <a:p>
            <a:pPr>
              <a:lnSpc>
                <a:spcPct val="100000"/>
              </a:lnSpc>
              <a:buSzPct val="60000"/>
              <a:buFont typeface="Wingdings" charset="2"/>
              <a:buChar char=""/>
            </a:pPr>
            <a:r>
              <a:rPr lang="en-IN" sz="2900" dirty="0" smtClean="0">
                <a:solidFill>
                  <a:srgbClr val="000000"/>
                </a:solidFill>
                <a:latin typeface="Tw Cen MT"/>
              </a:rPr>
              <a:t> </a:t>
            </a:r>
            <a:r>
              <a:rPr lang="en-IN" sz="2900" dirty="0">
                <a:solidFill>
                  <a:srgbClr val="000000"/>
                </a:solidFill>
                <a:latin typeface="Tw Cen MT"/>
              </a:rPr>
              <a:t>Web site theme</a:t>
            </a:r>
            <a:endParaRPr/>
          </a:p>
          <a:p>
            <a:pPr>
              <a:lnSpc>
                <a:spcPct val="100000"/>
              </a:lnSpc>
              <a:buSzPct val="60000"/>
              <a:buFont typeface="Wingdings" charset="2"/>
              <a:buChar char=""/>
            </a:pPr>
            <a:r>
              <a:rPr lang="en-IN" sz="2900" dirty="0" smtClean="0">
                <a:solidFill>
                  <a:srgbClr val="000000"/>
                </a:solidFill>
                <a:latin typeface="Tw Cen MT"/>
              </a:rPr>
              <a:t> </a:t>
            </a:r>
            <a:r>
              <a:rPr lang="en-IN" sz="2900" dirty="0">
                <a:solidFill>
                  <a:srgbClr val="000000"/>
                </a:solidFill>
                <a:latin typeface="Tw Cen MT"/>
              </a:rPr>
              <a:t>Graphics</a:t>
            </a:r>
            <a:endParaRPr/>
          </a:p>
          <a:p>
            <a:pPr>
              <a:lnSpc>
                <a:spcPct val="100000"/>
              </a:lnSpc>
              <a:buSzPct val="60000"/>
              <a:buFont typeface="Wingdings" charset="2"/>
              <a:buChar char=""/>
            </a:pPr>
            <a:r>
              <a:rPr lang="en-IN" sz="2900" dirty="0" smtClean="0">
                <a:solidFill>
                  <a:srgbClr val="000000"/>
                </a:solidFill>
                <a:latin typeface="Tw Cen MT"/>
              </a:rPr>
              <a:t> </a:t>
            </a:r>
            <a:r>
              <a:rPr lang="en-IN" sz="2900" dirty="0">
                <a:solidFill>
                  <a:srgbClr val="000000"/>
                </a:solidFill>
                <a:latin typeface="Tw Cen MT"/>
              </a:rPr>
              <a:t>Visual structure</a:t>
            </a:r>
            <a:endParaRPr/>
          </a:p>
          <a:p>
            <a:pPr>
              <a:lnSpc>
                <a:spcPct val="100000"/>
              </a:lnSpc>
              <a:buSzPct val="60000"/>
              <a:buFont typeface="Wingdings" charset="2"/>
              <a:buChar char=""/>
            </a:pPr>
            <a:r>
              <a:rPr lang="en-IN" sz="2900" dirty="0" smtClean="0">
                <a:solidFill>
                  <a:srgbClr val="000000"/>
                </a:solidFill>
                <a:latin typeface="Tw Cen MT"/>
              </a:rPr>
              <a:t> </a:t>
            </a:r>
            <a:r>
              <a:rPr lang="en-IN" sz="2900" dirty="0">
                <a:solidFill>
                  <a:srgbClr val="000000"/>
                </a:solidFill>
                <a:latin typeface="Tw Cen MT"/>
              </a:rPr>
              <a:t>Navigation etc…</a:t>
            </a:r>
            <a:endParaRPr/>
          </a:p>
          <a:p>
            <a:pPr>
              <a:lnSpc>
                <a:spcPct val="100000"/>
              </a:lnSpc>
              <a:buSzPct val="60000"/>
              <a:buFont typeface="Wingdings" charset="2"/>
              <a:buChar char=""/>
            </a:pPr>
            <a:endParaRPr/>
          </a:p>
        </p:txBody>
      </p:sp>
      <p:sp>
        <p:nvSpPr>
          <p:cNvPr id="129"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Look and Feel of the website</a:t>
            </a:r>
            <a:endParaRPr/>
          </a:p>
        </p:txBody>
      </p:sp>
      <p:sp>
        <p:nvSpPr>
          <p:cNvPr id="130"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55F34E6B-EA5F-4401-A3FC-0803F87BF216}" type="slidenum">
              <a:rPr lang="en-IN" sz="1400" b="1">
                <a:solidFill>
                  <a:srgbClr val="FFFFFF"/>
                </a:solidFill>
                <a:latin typeface="Arial"/>
              </a:rPr>
              <a:pPr>
                <a:lnSpc>
                  <a:spcPct val="100000"/>
                </a:lnSpc>
              </a:p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Balance the Design and Content</a:t>
            </a:r>
            <a:endParaRPr/>
          </a:p>
          <a:p>
            <a:pPr>
              <a:lnSpc>
                <a:spcPct val="100000"/>
              </a:lnSpc>
              <a:buSzPct val="60000"/>
              <a:buFont typeface="Wingdings" charset="2"/>
              <a:buChar char=""/>
            </a:pPr>
            <a:r>
              <a:rPr lang="en-IN" sz="2900">
                <a:solidFill>
                  <a:srgbClr val="000000"/>
                </a:solidFill>
                <a:latin typeface="Tw Cen MT"/>
              </a:rPr>
              <a:t>Plan for Easy Access of information</a:t>
            </a:r>
            <a:endParaRPr/>
          </a:p>
          <a:p>
            <a:pPr>
              <a:lnSpc>
                <a:spcPct val="100000"/>
              </a:lnSpc>
              <a:buSzPct val="60000"/>
              <a:buFont typeface="Wingdings" charset="2"/>
              <a:buChar char=""/>
            </a:pPr>
            <a:r>
              <a:rPr lang="en-IN" sz="2900">
                <a:solidFill>
                  <a:srgbClr val="000000"/>
                </a:solidFill>
                <a:latin typeface="Tw Cen MT"/>
              </a:rPr>
              <a:t>Plan for clear presentation of the website information.</a:t>
            </a:r>
            <a:endParaRPr/>
          </a:p>
        </p:txBody>
      </p:sp>
      <p:sp>
        <p:nvSpPr>
          <p:cNvPr id="132"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2800">
                <a:solidFill>
                  <a:srgbClr val="464646"/>
                </a:solidFill>
                <a:latin typeface="Tw Cen MT"/>
              </a:rPr>
              <a:t>Guidelines for Designing Look and Feel of Website</a:t>
            </a:r>
            <a:endParaRPr/>
          </a:p>
        </p:txBody>
      </p:sp>
      <p:sp>
        <p:nvSpPr>
          <p:cNvPr id="133"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4EC61A0D-ED35-4A6C-8BE4-74313AC2E413}" type="slidenum">
              <a:rPr lang="en-IN" sz="1400" b="1">
                <a:solidFill>
                  <a:srgbClr val="FFFFFF"/>
                </a:solidFill>
                <a:latin typeface="Arial"/>
              </a:rPr>
              <a:pPr>
                <a:lnSpc>
                  <a:spcPct val="100000"/>
                </a:lnSpc>
              </a:p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dirty="0">
                <a:solidFill>
                  <a:srgbClr val="000000"/>
                </a:solidFill>
                <a:latin typeface="Tw Cen MT"/>
              </a:rPr>
              <a:t>Website </a:t>
            </a:r>
            <a:r>
              <a:rPr lang="en-IN" sz="2900" dirty="0" smtClean="0">
                <a:solidFill>
                  <a:srgbClr val="000000"/>
                </a:solidFill>
                <a:latin typeface="Tw Cen MT"/>
              </a:rPr>
              <a:t>should contain individual </a:t>
            </a:r>
            <a:r>
              <a:rPr lang="en-IN" sz="2900" dirty="0">
                <a:solidFill>
                  <a:srgbClr val="000000"/>
                </a:solidFill>
                <a:latin typeface="Tw Cen MT"/>
              </a:rPr>
              <a:t>web pages that are linked together using various navigational links.</a:t>
            </a:r>
            <a:endParaRPr/>
          </a:p>
          <a:p>
            <a:pPr>
              <a:lnSpc>
                <a:spcPct val="100000"/>
              </a:lnSpc>
              <a:buSzPct val="60000"/>
              <a:buFont typeface="Wingdings" charset="2"/>
              <a:buChar char=""/>
            </a:pPr>
            <a:r>
              <a:rPr lang="en-IN" sz="2900" dirty="0">
                <a:solidFill>
                  <a:srgbClr val="000000"/>
                </a:solidFill>
                <a:latin typeface="Tw Cen MT"/>
              </a:rPr>
              <a:t>Page layout defines the visual structure of the page and divides the page area into different parts </a:t>
            </a:r>
            <a:r>
              <a:rPr lang="en-IN" sz="2900" dirty="0" smtClean="0">
                <a:solidFill>
                  <a:srgbClr val="000000"/>
                </a:solidFill>
                <a:latin typeface="Tw Cen MT"/>
              </a:rPr>
              <a:t>to present </a:t>
            </a:r>
            <a:r>
              <a:rPr lang="en-IN" sz="2900" dirty="0">
                <a:solidFill>
                  <a:srgbClr val="000000"/>
                </a:solidFill>
                <a:latin typeface="Tw Cen MT"/>
              </a:rPr>
              <a:t>the information of varying importance.</a:t>
            </a:r>
            <a:endParaRPr/>
          </a:p>
          <a:p>
            <a:pPr>
              <a:lnSpc>
                <a:spcPct val="100000"/>
              </a:lnSpc>
              <a:buSzPct val="60000"/>
              <a:buFont typeface="Wingdings" charset="2"/>
              <a:buChar char=""/>
            </a:pPr>
            <a:r>
              <a:rPr lang="en-IN" sz="2900" dirty="0">
                <a:solidFill>
                  <a:srgbClr val="000000"/>
                </a:solidFill>
                <a:latin typeface="Tw Cen MT"/>
              </a:rPr>
              <a:t>Flexible Page Layout</a:t>
            </a:r>
            <a:endParaRPr/>
          </a:p>
          <a:p>
            <a:pPr>
              <a:lnSpc>
                <a:spcPct val="100000"/>
              </a:lnSpc>
              <a:buSzPct val="60000"/>
              <a:buFont typeface="Wingdings" charset="2"/>
              <a:buChar char=""/>
            </a:pPr>
            <a:r>
              <a:rPr lang="en-IN" sz="2900" dirty="0">
                <a:solidFill>
                  <a:srgbClr val="000000"/>
                </a:solidFill>
                <a:latin typeface="Tw Cen MT"/>
              </a:rPr>
              <a:t>Fixed Page Layout</a:t>
            </a:r>
            <a:endParaRPr/>
          </a:p>
          <a:p>
            <a:pPr>
              <a:lnSpc>
                <a:spcPct val="100000"/>
              </a:lnSpc>
              <a:buSzPct val="60000"/>
              <a:buFont typeface="Wingdings" charset="2"/>
              <a:buChar char=""/>
            </a:pPr>
            <a:endParaRPr/>
          </a:p>
        </p:txBody>
      </p:sp>
      <p:sp>
        <p:nvSpPr>
          <p:cNvPr id="135" name="CustomShape 2"/>
          <p:cNvSpPr/>
          <p:nvPr/>
        </p:nvSpPr>
        <p:spPr>
          <a:xfrm>
            <a:off x="609480" y="228600"/>
            <a:ext cx="8152560" cy="990000"/>
          </a:xfrm>
          <a:prstGeom prst="rect">
            <a:avLst/>
          </a:prstGeom>
          <a:noFill/>
          <a:ln>
            <a:noFill/>
          </a:ln>
        </p:spPr>
        <p:txBody>
          <a:bodyPr lIns="90000" tIns="45000" rIns="90000" bIns="45000" anchor="ctr"/>
          <a:lstStyle/>
          <a:p>
            <a:endParaRPr/>
          </a:p>
          <a:p>
            <a:r>
              <a:rPr lang="en-IN" sz="4400">
                <a:solidFill>
                  <a:srgbClr val="464646"/>
                </a:solidFill>
                <a:latin typeface="Tw Cen MT"/>
              </a:rPr>
              <a:t>Page Layout and Linking</a:t>
            </a:r>
            <a:endParaRPr/>
          </a:p>
          <a:p>
            <a:pPr>
              <a:lnSpc>
                <a:spcPct val="100000"/>
              </a:lnSpc>
            </a:pPr>
            <a:endParaRPr/>
          </a:p>
        </p:txBody>
      </p:sp>
      <p:sp>
        <p:nvSpPr>
          <p:cNvPr id="136"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26100EB7-0E08-49D9-BF73-FD4939C65A23}" type="slidenum">
              <a:rPr lang="en-IN" sz="1400" b="1">
                <a:solidFill>
                  <a:srgbClr val="FFFFFF"/>
                </a:solidFill>
                <a:latin typeface="Arial"/>
              </a:rPr>
              <a:pPr>
                <a:lnSpc>
                  <a:spcPct val="100000"/>
                </a:lnSpc>
              </a:pPr>
              <a:t>17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dirty="0">
                <a:solidFill>
                  <a:srgbClr val="000000"/>
                </a:solidFill>
                <a:latin typeface="Tw Cen MT"/>
              </a:rPr>
              <a:t>The most relaxed method of providing a dynamically expanding or contracting </a:t>
            </a:r>
            <a:r>
              <a:rPr lang="en-IN" sz="2900" dirty="0" smtClean="0">
                <a:solidFill>
                  <a:srgbClr val="000000"/>
                </a:solidFill>
                <a:latin typeface="Tw Cen MT"/>
              </a:rPr>
              <a:t>design.</a:t>
            </a:r>
          </a:p>
          <a:p>
            <a:pPr>
              <a:lnSpc>
                <a:spcPct val="100000"/>
              </a:lnSpc>
              <a:buSzPct val="60000"/>
              <a:buFont typeface="Wingdings" charset="2"/>
              <a:buChar char=""/>
            </a:pPr>
            <a:r>
              <a:rPr lang="en-IN" sz="2900" dirty="0" smtClean="0">
                <a:solidFill>
                  <a:srgbClr val="000000"/>
                </a:solidFill>
                <a:latin typeface="Tw Cen MT"/>
              </a:rPr>
              <a:t> </a:t>
            </a:r>
            <a:r>
              <a:rPr lang="en-IN" sz="2900" dirty="0">
                <a:solidFill>
                  <a:srgbClr val="000000"/>
                </a:solidFill>
                <a:latin typeface="Tw Cen MT"/>
              </a:rPr>
              <a:t>makes </a:t>
            </a:r>
            <a:r>
              <a:rPr lang="en-IN" sz="2900">
                <a:solidFill>
                  <a:srgbClr val="000000"/>
                </a:solidFill>
                <a:latin typeface="Tw Cen MT"/>
              </a:rPr>
              <a:t>use </a:t>
            </a:r>
            <a:r>
              <a:rPr lang="en-IN" sz="2900" smtClean="0">
                <a:solidFill>
                  <a:srgbClr val="000000"/>
                </a:solidFill>
                <a:latin typeface="Tw Cen MT"/>
              </a:rPr>
              <a:t>of percentage </a:t>
            </a:r>
            <a:r>
              <a:rPr lang="en-IN" sz="2900" dirty="0">
                <a:solidFill>
                  <a:srgbClr val="000000"/>
                </a:solidFill>
                <a:latin typeface="Tw Cen MT"/>
              </a:rPr>
              <a:t>(%) unit measurement.</a:t>
            </a:r>
            <a:endParaRPr/>
          </a:p>
          <a:p>
            <a:pPr>
              <a:lnSpc>
                <a:spcPct val="100000"/>
              </a:lnSpc>
              <a:buSzPct val="60000"/>
              <a:buFont typeface="Wingdings" charset="2"/>
              <a:buChar char=""/>
            </a:pPr>
            <a:r>
              <a:rPr lang="en-IN" sz="2900" dirty="0">
                <a:solidFill>
                  <a:srgbClr val="000000"/>
                </a:solidFill>
                <a:latin typeface="Tw Cen MT"/>
              </a:rPr>
              <a:t>This layout type has gained mass popularity because it is the ultimate way of allowing the total opposite of a fixed layout where the content will simply take whatever space is available to it.</a:t>
            </a:r>
            <a:endParaRPr/>
          </a:p>
          <a:p>
            <a:pPr>
              <a:lnSpc>
                <a:spcPct val="100000"/>
              </a:lnSpc>
              <a:buSzPct val="60000"/>
              <a:buFont typeface="Wingdings" charset="2"/>
              <a:buChar char=""/>
            </a:pPr>
            <a:r>
              <a:rPr lang="en-IN" sz="2900" dirty="0">
                <a:solidFill>
                  <a:srgbClr val="000000"/>
                </a:solidFill>
                <a:latin typeface="Tw Cen MT"/>
              </a:rPr>
              <a:t>Works well for text based contents.</a:t>
            </a:r>
            <a:endParaRPr/>
          </a:p>
          <a:p>
            <a:pPr>
              <a:lnSpc>
                <a:spcPct val="100000"/>
              </a:lnSpc>
            </a:pPr>
            <a:endParaRPr/>
          </a:p>
        </p:txBody>
      </p:sp>
      <p:sp>
        <p:nvSpPr>
          <p:cNvPr id="138" name="CustomShape 2"/>
          <p:cNvSpPr/>
          <p:nvPr/>
        </p:nvSpPr>
        <p:spPr>
          <a:xfrm>
            <a:off x="609480" y="228600"/>
            <a:ext cx="8152560" cy="990000"/>
          </a:xfrm>
          <a:prstGeom prst="rect">
            <a:avLst/>
          </a:prstGeom>
          <a:noFill/>
          <a:ln>
            <a:noFill/>
          </a:ln>
        </p:spPr>
        <p:txBody>
          <a:bodyPr lIns="90000" tIns="45000" rIns="90000" bIns="45000" anchor="ctr"/>
          <a:lstStyle/>
          <a:p>
            <a:endParaRPr/>
          </a:p>
          <a:p>
            <a:r>
              <a:rPr lang="en-IN" sz="4400">
                <a:solidFill>
                  <a:srgbClr val="464646"/>
                </a:solidFill>
                <a:latin typeface="Tw Cen MT"/>
              </a:rPr>
              <a:t>Flexible Page Layout</a:t>
            </a:r>
            <a:endParaRPr/>
          </a:p>
          <a:p>
            <a:pPr>
              <a:lnSpc>
                <a:spcPct val="100000"/>
              </a:lnSpc>
            </a:pPr>
            <a:endParaRPr/>
          </a:p>
        </p:txBody>
      </p:sp>
      <p:sp>
        <p:nvSpPr>
          <p:cNvPr id="139"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8A2D1ACA-CB75-467D-B5F4-A74F24D00D3D}" type="slidenum">
              <a:rPr lang="en-IN" sz="1400" b="1">
                <a:solidFill>
                  <a:srgbClr val="FFFFFF"/>
                </a:solidFill>
                <a:latin typeface="Arial"/>
              </a:rPr>
              <a:pPr>
                <a:lnSpc>
                  <a:spcPct val="100000"/>
                </a:lnSpc>
              </a:pPr>
              <a:t>18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Advantages:</a:t>
            </a:r>
            <a:endParaRPr/>
          </a:p>
          <a:p>
            <a:pPr lvl="1">
              <a:lnSpc>
                <a:spcPct val="100000"/>
              </a:lnSpc>
              <a:buSzPct val="70000"/>
              <a:buFont typeface="Wingdings 2" charset="2"/>
              <a:buChar char=""/>
            </a:pPr>
            <a:r>
              <a:rPr lang="en-IN" sz="2600">
                <a:solidFill>
                  <a:srgbClr val="000000"/>
                </a:solidFill>
                <a:latin typeface="Tw Cen MT"/>
              </a:rPr>
              <a:t>Ability to adapt lower screen resolution.</a:t>
            </a:r>
            <a:endParaRPr/>
          </a:p>
          <a:p>
            <a:pPr>
              <a:lnSpc>
                <a:spcPct val="100000"/>
              </a:lnSpc>
              <a:buSzPct val="60000"/>
              <a:buFont typeface="Wingdings" charset="2"/>
              <a:buChar char=""/>
            </a:pPr>
            <a:r>
              <a:rPr lang="en-IN" sz="2900">
                <a:solidFill>
                  <a:srgbClr val="000000"/>
                </a:solidFill>
                <a:latin typeface="Tw Cen MT"/>
              </a:rPr>
              <a:t>Disadvantages:</a:t>
            </a:r>
            <a:endParaRPr/>
          </a:p>
          <a:p>
            <a:pPr lvl="1">
              <a:lnSpc>
                <a:spcPct val="100000"/>
              </a:lnSpc>
              <a:buSzPct val="70000"/>
              <a:buFont typeface="Wingdings 2" charset="2"/>
              <a:buChar char=""/>
            </a:pPr>
            <a:r>
              <a:rPr lang="en-IN" sz="2600">
                <a:solidFill>
                  <a:srgbClr val="000000"/>
                </a:solidFill>
                <a:latin typeface="Tw Cen MT"/>
              </a:rPr>
              <a:t>Line of text can be excessively at wider screen resolution and decrease legibility.</a:t>
            </a:r>
            <a:endParaRPr/>
          </a:p>
          <a:p>
            <a:pPr lvl="1">
              <a:lnSpc>
                <a:spcPct val="100000"/>
              </a:lnSpc>
              <a:buSzPct val="70000"/>
              <a:buFont typeface="Wingdings 2" charset="2"/>
              <a:buChar char=""/>
            </a:pPr>
            <a:r>
              <a:rPr lang="en-IN" sz="2600">
                <a:solidFill>
                  <a:srgbClr val="000000"/>
                </a:solidFill>
                <a:latin typeface="Tw Cen MT"/>
              </a:rPr>
              <a:t>Challenging for complex design.</a:t>
            </a:r>
            <a:endParaRPr/>
          </a:p>
          <a:p>
            <a:pPr>
              <a:lnSpc>
                <a:spcPct val="100000"/>
              </a:lnSpc>
            </a:pPr>
            <a:endParaRPr/>
          </a:p>
        </p:txBody>
      </p:sp>
      <p:sp>
        <p:nvSpPr>
          <p:cNvPr id="141" name="CustomShape 2"/>
          <p:cNvSpPr/>
          <p:nvPr/>
        </p:nvSpPr>
        <p:spPr>
          <a:xfrm>
            <a:off x="609480" y="228600"/>
            <a:ext cx="8152560" cy="990000"/>
          </a:xfrm>
          <a:prstGeom prst="rect">
            <a:avLst/>
          </a:prstGeom>
          <a:noFill/>
          <a:ln>
            <a:noFill/>
          </a:ln>
        </p:spPr>
        <p:txBody>
          <a:bodyPr lIns="90000" tIns="45000" rIns="90000" bIns="45000" anchor="ctr"/>
          <a:lstStyle/>
          <a:p>
            <a:endParaRPr/>
          </a:p>
          <a:p>
            <a:r>
              <a:rPr lang="en-IN" sz="4400">
                <a:solidFill>
                  <a:srgbClr val="464646"/>
                </a:solidFill>
                <a:latin typeface="Tw Cen MT"/>
              </a:rPr>
              <a:t>Flexible Page Layout</a:t>
            </a:r>
            <a:endParaRPr/>
          </a:p>
          <a:p>
            <a:pPr>
              <a:lnSpc>
                <a:spcPct val="100000"/>
              </a:lnSpc>
            </a:pPr>
            <a:endParaRPr/>
          </a:p>
        </p:txBody>
      </p:sp>
      <p:sp>
        <p:nvSpPr>
          <p:cNvPr id="142"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7F0158A4-9AF7-422B-AA23-F9C52624E1B9}" type="slidenum">
              <a:rPr lang="en-IN" sz="1400" b="1">
                <a:solidFill>
                  <a:srgbClr val="FFFFFF"/>
                </a:solidFill>
                <a:latin typeface="Arial"/>
              </a:rPr>
              <a:pPr>
                <a:lnSpc>
                  <a:spcPct val="100000"/>
                </a:lnSpc>
              </a:p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61272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Ch 2 - Outline</a:t>
            </a:r>
            <a:endParaRPr/>
          </a:p>
        </p:txBody>
      </p:sp>
      <p:sp>
        <p:nvSpPr>
          <p:cNvPr id="45" name="CustomShape 2"/>
          <p:cNvSpPr/>
          <p:nvPr/>
        </p:nvSpPr>
        <p:spPr>
          <a:xfrm>
            <a:off x="60948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Concepts of effective web design</a:t>
            </a:r>
            <a:endParaRPr/>
          </a:p>
          <a:p>
            <a:pPr>
              <a:lnSpc>
                <a:spcPct val="100000"/>
              </a:lnSpc>
              <a:buSzPct val="60000"/>
              <a:buFont typeface="Wingdings" charset="2"/>
              <a:buChar char=""/>
            </a:pPr>
            <a:r>
              <a:rPr lang="en-IN" sz="2900">
                <a:solidFill>
                  <a:srgbClr val="000000"/>
                </a:solidFill>
                <a:latin typeface="Tw Cen MT"/>
              </a:rPr>
              <a:t>Web design issues including Browser, Bandwidth and Cache, Display resolution, Look and</a:t>
            </a:r>
            <a:endParaRPr/>
          </a:p>
          <a:p>
            <a:pPr>
              <a:lnSpc>
                <a:spcPct val="100000"/>
              </a:lnSpc>
              <a:buSzPct val="60000"/>
              <a:buFont typeface="Wingdings" charset="2"/>
              <a:buChar char=""/>
            </a:pPr>
            <a:r>
              <a:rPr lang="en-IN" sz="2900">
                <a:solidFill>
                  <a:srgbClr val="000000"/>
                </a:solidFill>
                <a:latin typeface="Tw Cen MT"/>
              </a:rPr>
              <a:t>Feel of the Website, Page Layout and linking, User centric design, Sitemap</a:t>
            </a:r>
            <a:endParaRPr/>
          </a:p>
          <a:p>
            <a:pPr>
              <a:lnSpc>
                <a:spcPct val="100000"/>
              </a:lnSpc>
              <a:buSzPct val="60000"/>
              <a:buFont typeface="Wingdings" charset="2"/>
              <a:buChar char=""/>
            </a:pPr>
            <a:r>
              <a:rPr lang="en-IN" sz="2900">
                <a:solidFill>
                  <a:srgbClr val="000000"/>
                </a:solidFill>
                <a:latin typeface="Tw Cen MT"/>
              </a:rPr>
              <a:t>Planning and publishing website</a:t>
            </a:r>
            <a:endParaRPr/>
          </a:p>
          <a:p>
            <a:pPr>
              <a:lnSpc>
                <a:spcPct val="100000"/>
              </a:lnSpc>
              <a:buSzPct val="60000"/>
              <a:buFont typeface="Wingdings" charset="2"/>
              <a:buChar char=""/>
            </a:pPr>
            <a:r>
              <a:rPr lang="en-IN" sz="2900">
                <a:solidFill>
                  <a:srgbClr val="000000"/>
                </a:solidFill>
                <a:latin typeface="Tw Cen MT"/>
              </a:rPr>
              <a:t> Designing effective navigation</a:t>
            </a:r>
            <a:endParaRPr/>
          </a:p>
          <a:p>
            <a:pPr>
              <a:lnSpc>
                <a:spcPct val="100000"/>
              </a:lnSpc>
              <a:buSzPct val="60000"/>
              <a:buFont typeface="Wingdings" charset="2"/>
              <a:buChar char=""/>
            </a:pPr>
            <a:endParaRPr/>
          </a:p>
          <a:p>
            <a:pPr>
              <a:lnSpc>
                <a:spcPct val="100000"/>
              </a:lnSpc>
              <a:buSzPct val="60000"/>
              <a:buFont typeface="Wingdings" charset="2"/>
              <a:buChar char=""/>
            </a:pPr>
            <a:endParaRPr/>
          </a:p>
        </p:txBody>
      </p:sp>
      <p:sp>
        <p:nvSpPr>
          <p:cNvPr id="46"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90353740-4B2C-4253-9B11-C782BDD90041}" type="slidenum">
              <a:rPr lang="en-IN" sz="1400" b="1">
                <a:solidFill>
                  <a:srgbClr val="FFFFFF"/>
                </a:solidFill>
                <a:latin typeface="Arial"/>
              </a:rPr>
              <a:pP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300">
                <a:solidFill>
                  <a:srgbClr val="000000"/>
                </a:solidFill>
                <a:latin typeface="Tw Cen MT"/>
              </a:rPr>
              <a:t>This page layout has consistent height and width.</a:t>
            </a:r>
            <a:endParaRPr/>
          </a:p>
          <a:p>
            <a:pPr>
              <a:lnSpc>
                <a:spcPct val="100000"/>
              </a:lnSpc>
              <a:buSzPct val="60000"/>
              <a:buFont typeface="Wingdings" charset="2"/>
              <a:buChar char=""/>
            </a:pPr>
            <a:r>
              <a:rPr lang="en-IN" sz="2300">
                <a:solidFill>
                  <a:srgbClr val="000000"/>
                </a:solidFill>
                <a:latin typeface="Tw Cen MT"/>
              </a:rPr>
              <a:t>Regardless of user`s screen resolution, the designed contents remain at fixed position.</a:t>
            </a:r>
            <a:endParaRPr/>
          </a:p>
          <a:p>
            <a:pPr>
              <a:lnSpc>
                <a:spcPct val="100000"/>
              </a:lnSpc>
              <a:buSzPct val="60000"/>
              <a:buFont typeface="Wingdings" charset="2"/>
              <a:buChar char=""/>
            </a:pPr>
            <a:r>
              <a:rPr lang="en-IN" sz="2300">
                <a:solidFill>
                  <a:srgbClr val="000000"/>
                </a:solidFill>
                <a:latin typeface="Tw Cen MT"/>
              </a:rPr>
              <a:t>Advantages:</a:t>
            </a:r>
            <a:endParaRPr/>
          </a:p>
          <a:p>
            <a:pPr lvl="1">
              <a:lnSpc>
                <a:spcPct val="100000"/>
              </a:lnSpc>
              <a:buSzPct val="70000"/>
              <a:buFont typeface="Wingdings 2" charset="2"/>
              <a:buChar char=""/>
            </a:pPr>
            <a:r>
              <a:rPr lang="en-IN" sz="2300">
                <a:solidFill>
                  <a:srgbClr val="000000"/>
                </a:solidFill>
                <a:latin typeface="Tw Cen MT"/>
              </a:rPr>
              <a:t>Easier to use and easier to customize in terms of design.</a:t>
            </a:r>
            <a:endParaRPr/>
          </a:p>
          <a:p>
            <a:pPr lvl="1">
              <a:lnSpc>
                <a:spcPct val="100000"/>
              </a:lnSpc>
              <a:buSzPct val="70000"/>
              <a:buFont typeface="Wingdings 2" charset="2"/>
              <a:buChar char=""/>
            </a:pPr>
            <a:r>
              <a:rPr lang="en-IN" sz="2300">
                <a:solidFill>
                  <a:srgbClr val="000000"/>
                </a:solidFill>
                <a:latin typeface="Tw Cen MT"/>
              </a:rPr>
              <a:t>Widths are same for every browser, so. Less hassle with frames, images, video and fixed width contents.</a:t>
            </a:r>
            <a:endParaRPr/>
          </a:p>
          <a:p>
            <a:pPr>
              <a:lnSpc>
                <a:spcPct val="100000"/>
              </a:lnSpc>
              <a:buSzPct val="60000"/>
              <a:buFont typeface="Wingdings" charset="2"/>
              <a:buChar char=""/>
            </a:pPr>
            <a:r>
              <a:rPr lang="en-IN" sz="2300">
                <a:solidFill>
                  <a:srgbClr val="000000"/>
                </a:solidFill>
                <a:latin typeface="Tw Cen MT"/>
              </a:rPr>
              <a:t>Disadvantages:</a:t>
            </a:r>
            <a:endParaRPr/>
          </a:p>
          <a:p>
            <a:pPr lvl="1">
              <a:lnSpc>
                <a:spcPct val="100000"/>
              </a:lnSpc>
              <a:buSzPct val="70000"/>
              <a:buFont typeface="Wingdings 2" charset="2"/>
              <a:buChar char=""/>
            </a:pPr>
            <a:r>
              <a:rPr lang="en-IN" sz="2300">
                <a:solidFill>
                  <a:srgbClr val="000000"/>
                </a:solidFill>
                <a:latin typeface="Tw Cen MT"/>
              </a:rPr>
              <a:t>Create excessive white space for users with large screen resolution.</a:t>
            </a:r>
            <a:endParaRPr/>
          </a:p>
          <a:p>
            <a:pPr lvl="1">
              <a:lnSpc>
                <a:spcPct val="100000"/>
              </a:lnSpc>
              <a:buSzPct val="70000"/>
              <a:buFont typeface="Wingdings 2" charset="2"/>
              <a:buChar char=""/>
            </a:pPr>
            <a:r>
              <a:rPr lang="en-IN" sz="2300">
                <a:solidFill>
                  <a:srgbClr val="000000"/>
                </a:solidFill>
                <a:latin typeface="Tw Cen MT"/>
              </a:rPr>
              <a:t>Smaller screen resolution require horizontal scroll bar.</a:t>
            </a:r>
            <a:endParaRPr/>
          </a:p>
          <a:p>
            <a:pPr lvl="1">
              <a:lnSpc>
                <a:spcPct val="100000"/>
              </a:lnSpc>
              <a:buSzPct val="70000"/>
              <a:buFont typeface="Wingdings 2" charset="2"/>
              <a:buChar char=""/>
            </a:pPr>
            <a:r>
              <a:rPr lang="en-IN" sz="2300">
                <a:solidFill>
                  <a:srgbClr val="000000"/>
                </a:solidFill>
                <a:latin typeface="Tw Cen MT"/>
              </a:rPr>
              <a:t>Textures, patterns and image continuation are needed to accommodate with larger resolution.</a:t>
            </a:r>
            <a:endParaRPr/>
          </a:p>
        </p:txBody>
      </p:sp>
      <p:sp>
        <p:nvSpPr>
          <p:cNvPr id="144"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Fixed Page Layout</a:t>
            </a:r>
            <a:endParaRPr/>
          </a:p>
        </p:txBody>
      </p:sp>
      <p:sp>
        <p:nvSpPr>
          <p:cNvPr id="145"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38E8BA49-7199-4C47-983B-D62016BF53DD}" type="slidenum">
              <a:rPr lang="en-IN" sz="1400" b="1">
                <a:solidFill>
                  <a:srgbClr val="FFFFFF"/>
                </a:solidFill>
                <a:latin typeface="Arial"/>
              </a:rPr>
              <a:pPr>
                <a:lnSpc>
                  <a:spcPct val="100000"/>
                </a:lnSpc>
              </a:p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User centric design means all the design effort keeping user as main  factor.</a:t>
            </a:r>
            <a:endParaRPr/>
          </a:p>
          <a:p>
            <a:pPr>
              <a:lnSpc>
                <a:spcPct val="100000"/>
              </a:lnSpc>
              <a:buSzPct val="60000"/>
              <a:buFont typeface="Wingdings" charset="2"/>
              <a:buChar char=""/>
            </a:pPr>
            <a:r>
              <a:rPr lang="en-IN" sz="2900">
                <a:solidFill>
                  <a:srgbClr val="000000"/>
                </a:solidFill>
                <a:latin typeface="Tw Cen MT"/>
              </a:rPr>
              <a:t>It is very difficult for any Web designer to predict the exact behavior of the Web site users.</a:t>
            </a:r>
            <a:endParaRPr/>
          </a:p>
          <a:p>
            <a:pPr>
              <a:lnSpc>
                <a:spcPct val="100000"/>
              </a:lnSpc>
              <a:buSzPct val="60000"/>
              <a:buFont typeface="Wingdings" charset="2"/>
              <a:buChar char=""/>
            </a:pPr>
            <a:r>
              <a:rPr lang="en-IN" sz="2900">
                <a:solidFill>
                  <a:srgbClr val="000000"/>
                </a:solidFill>
                <a:latin typeface="Tw Cen MT"/>
              </a:rPr>
              <a:t>However, idea of general behavior of common user helps in making design of the Web site user centric.</a:t>
            </a:r>
            <a:endParaRPr/>
          </a:p>
          <a:p>
            <a:pPr>
              <a:lnSpc>
                <a:spcPct val="100000"/>
              </a:lnSpc>
              <a:buSzPct val="60000"/>
              <a:buFont typeface="Wingdings" charset="2"/>
              <a:buChar char=""/>
            </a:pPr>
            <a:endParaRPr/>
          </a:p>
        </p:txBody>
      </p:sp>
      <p:sp>
        <p:nvSpPr>
          <p:cNvPr id="147" name="CustomShape 2"/>
          <p:cNvSpPr/>
          <p:nvPr/>
        </p:nvSpPr>
        <p:spPr>
          <a:xfrm>
            <a:off x="609480" y="228600"/>
            <a:ext cx="8152560" cy="990000"/>
          </a:xfrm>
          <a:prstGeom prst="rect">
            <a:avLst/>
          </a:prstGeom>
          <a:noFill/>
          <a:ln>
            <a:noFill/>
          </a:ln>
        </p:spPr>
        <p:txBody>
          <a:bodyPr lIns="90000" tIns="45000" rIns="90000" bIns="45000" anchor="ctr"/>
          <a:lstStyle/>
          <a:p>
            <a:endParaRPr/>
          </a:p>
          <a:p>
            <a:r>
              <a:rPr lang="en-IN" sz="4400">
                <a:solidFill>
                  <a:srgbClr val="464646"/>
                </a:solidFill>
                <a:latin typeface="Tw Cen MT"/>
              </a:rPr>
              <a:t>Making Design user-Centric</a:t>
            </a:r>
            <a:endParaRPr/>
          </a:p>
          <a:p>
            <a:pPr>
              <a:lnSpc>
                <a:spcPct val="100000"/>
              </a:lnSpc>
            </a:pPr>
            <a:endParaRPr/>
          </a:p>
        </p:txBody>
      </p:sp>
      <p:sp>
        <p:nvSpPr>
          <p:cNvPr id="148"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9A00B017-B102-437F-B731-62A5BF28E002}" type="slidenum">
              <a:rPr lang="en-IN" sz="1400" b="1">
                <a:solidFill>
                  <a:srgbClr val="FFFFFF"/>
                </a:solidFill>
                <a:latin typeface="Arial"/>
              </a:rPr>
              <a:pPr>
                <a:lnSpc>
                  <a:spcPct val="100000"/>
                </a:lnSpc>
              </a:pPr>
              <a:t>21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Design for interaction- How user want to interact.</a:t>
            </a:r>
            <a:endParaRPr/>
          </a:p>
          <a:p>
            <a:pPr>
              <a:lnSpc>
                <a:spcPct val="100000"/>
              </a:lnSpc>
              <a:buSzPct val="60000"/>
              <a:buFont typeface="Wingdings" charset="2"/>
              <a:buChar char=""/>
            </a:pPr>
            <a:r>
              <a:rPr lang="en-IN" sz="2900">
                <a:solidFill>
                  <a:srgbClr val="000000"/>
                </a:solidFill>
                <a:latin typeface="Tw Cen MT"/>
              </a:rPr>
              <a:t>Design for location- Reading Habits</a:t>
            </a:r>
            <a:endParaRPr/>
          </a:p>
          <a:p>
            <a:pPr>
              <a:lnSpc>
                <a:spcPct val="100000"/>
              </a:lnSpc>
              <a:buSzPct val="60000"/>
              <a:buFont typeface="Wingdings" charset="2"/>
              <a:buChar char=""/>
            </a:pPr>
            <a:r>
              <a:rPr lang="en-IN" sz="2900">
                <a:solidFill>
                  <a:srgbClr val="000000"/>
                </a:solidFill>
                <a:latin typeface="Tw Cen MT"/>
              </a:rPr>
              <a:t>Keep flat hierarchy – divide into section</a:t>
            </a:r>
            <a:endParaRPr/>
          </a:p>
          <a:p>
            <a:pPr>
              <a:lnSpc>
                <a:spcPct val="100000"/>
              </a:lnSpc>
              <a:buSzPct val="60000"/>
              <a:buFont typeface="Wingdings" charset="2"/>
              <a:buChar char=""/>
            </a:pPr>
            <a:r>
              <a:rPr lang="en-IN" sz="2900">
                <a:solidFill>
                  <a:srgbClr val="000000"/>
                </a:solidFill>
                <a:latin typeface="Tw Cen MT"/>
              </a:rPr>
              <a:t>Use Hyperlink effectively- powerful ability.</a:t>
            </a:r>
            <a:endParaRPr/>
          </a:p>
          <a:p>
            <a:pPr>
              <a:lnSpc>
                <a:spcPct val="100000"/>
              </a:lnSpc>
              <a:buSzPct val="60000"/>
              <a:buFont typeface="Wingdings" charset="2"/>
              <a:buChar char=""/>
            </a:pPr>
            <a:r>
              <a:rPr lang="en-IN" sz="2900">
                <a:solidFill>
                  <a:srgbClr val="000000"/>
                </a:solidFill>
                <a:latin typeface="Tw Cen MT"/>
              </a:rPr>
              <a:t>Limit the number of content</a:t>
            </a:r>
            <a:endParaRPr/>
          </a:p>
          <a:p>
            <a:pPr>
              <a:lnSpc>
                <a:spcPct val="100000"/>
              </a:lnSpc>
              <a:buSzPct val="60000"/>
              <a:buFont typeface="Wingdings" charset="2"/>
              <a:buChar char=""/>
            </a:pPr>
            <a:r>
              <a:rPr lang="en-IN" sz="2900">
                <a:solidFill>
                  <a:srgbClr val="000000"/>
                </a:solidFill>
                <a:latin typeface="Tw Cen MT"/>
              </a:rPr>
              <a:t>Reformat contents for online presentation</a:t>
            </a:r>
            <a:endParaRPr/>
          </a:p>
          <a:p>
            <a:pPr>
              <a:lnSpc>
                <a:spcPct val="100000"/>
              </a:lnSpc>
            </a:pPr>
            <a:endParaRPr/>
          </a:p>
          <a:p>
            <a:pPr>
              <a:lnSpc>
                <a:spcPct val="100000"/>
              </a:lnSpc>
            </a:pPr>
            <a:endParaRPr/>
          </a:p>
        </p:txBody>
      </p:sp>
      <p:sp>
        <p:nvSpPr>
          <p:cNvPr id="150"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3600">
                <a:solidFill>
                  <a:srgbClr val="464646"/>
                </a:solidFill>
                <a:latin typeface="Tw Cen MT"/>
              </a:rPr>
              <a:t>Points to be noted for user centric Design </a:t>
            </a:r>
            <a:endParaRPr/>
          </a:p>
        </p:txBody>
      </p:sp>
      <p:sp>
        <p:nvSpPr>
          <p:cNvPr id="151"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04E290DD-6BF4-4C18-948E-441BD044E5B0}" type="slidenum">
              <a:rPr lang="en-IN" sz="1400" b="1">
                <a:solidFill>
                  <a:srgbClr val="FFFFFF"/>
                </a:solidFill>
                <a:latin typeface="Arial"/>
              </a:rPr>
              <a:pPr>
                <a:lnSpc>
                  <a:spcPct val="100000"/>
                </a:lnSpc>
              </a:p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12720" y="1600200"/>
            <a:ext cx="8152560" cy="4494960"/>
          </a:xfrm>
          <a:prstGeom prst="rect">
            <a:avLst/>
          </a:prstGeom>
          <a:noFill/>
          <a:ln>
            <a:noFill/>
          </a:ln>
        </p:spPr>
        <p:txBody>
          <a:bodyPr lIns="90000" tIns="45000" rIns="90000" bIns="45000"/>
          <a:lstStyle/>
          <a:p>
            <a:pPr algn="just">
              <a:lnSpc>
                <a:spcPct val="100000"/>
              </a:lnSpc>
              <a:buSzPct val="60000"/>
              <a:buFont typeface="Wingdings" charset="2"/>
              <a:buChar char=""/>
            </a:pPr>
            <a:r>
              <a:rPr lang="en-IN" sz="2900">
                <a:solidFill>
                  <a:srgbClr val="000000"/>
                </a:solidFill>
                <a:latin typeface="Tw Cen MT"/>
              </a:rPr>
              <a:t>The sitemap is a structural overview of site that shows the grouping of the pages based on the topic.</a:t>
            </a:r>
            <a:endParaRPr/>
          </a:p>
          <a:p>
            <a:pPr algn="just">
              <a:lnSpc>
                <a:spcPct val="100000"/>
              </a:lnSpc>
              <a:buSzPct val="60000"/>
              <a:buFont typeface="Wingdings" charset="2"/>
              <a:buChar char=""/>
            </a:pPr>
            <a:r>
              <a:rPr lang="en-IN" sz="2900">
                <a:solidFill>
                  <a:srgbClr val="000000"/>
                </a:solidFill>
                <a:latin typeface="Tw Cen MT"/>
              </a:rPr>
              <a:t>It becomes difficult for visitors to quickly move from one part to other.</a:t>
            </a:r>
            <a:endParaRPr/>
          </a:p>
          <a:p>
            <a:pPr algn="just">
              <a:lnSpc>
                <a:spcPct val="100000"/>
              </a:lnSpc>
              <a:buSzPct val="60000"/>
              <a:buFont typeface="Wingdings" charset="2"/>
              <a:buChar char=""/>
            </a:pPr>
            <a:r>
              <a:rPr lang="en-IN" sz="2900">
                <a:solidFill>
                  <a:srgbClr val="000000"/>
                </a:solidFill>
                <a:latin typeface="Tw Cen MT"/>
              </a:rPr>
              <a:t>To make it simple, keep your hierarchy of information to few levels or provide the navigation bar on each page to jump directly to a particular section.</a:t>
            </a:r>
            <a:endParaRPr/>
          </a:p>
          <a:p>
            <a:pPr>
              <a:lnSpc>
                <a:spcPct val="100000"/>
              </a:lnSpc>
              <a:buSzPct val="60000"/>
              <a:buFont typeface="Wingdings" charset="2"/>
              <a:buChar char=""/>
            </a:pPr>
            <a:endParaRPr/>
          </a:p>
          <a:p>
            <a:pPr>
              <a:lnSpc>
                <a:spcPct val="100000"/>
              </a:lnSpc>
              <a:buSzPct val="60000"/>
              <a:buFont typeface="Wingdings" charset="2"/>
              <a:buChar char=""/>
            </a:pPr>
            <a:endParaRPr/>
          </a:p>
        </p:txBody>
      </p:sp>
      <p:sp>
        <p:nvSpPr>
          <p:cNvPr id="153"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Sitemap</a:t>
            </a:r>
            <a:endParaRPr/>
          </a:p>
        </p:txBody>
      </p:sp>
      <p:sp>
        <p:nvSpPr>
          <p:cNvPr id="154"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8D4724FB-51AF-4A79-B3FF-FA23B963BCA8}" type="slidenum">
              <a:rPr lang="en-IN" sz="1400" b="1">
                <a:solidFill>
                  <a:srgbClr val="FFFFFF"/>
                </a:solidFill>
                <a:latin typeface="Arial"/>
              </a:rPr>
              <a:pPr>
                <a:lnSpc>
                  <a:spcPct val="100000"/>
                </a:lnSpc>
              </a:pPr>
              <a:t>23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612720" y="1600200"/>
            <a:ext cx="8152560" cy="4494960"/>
          </a:xfrm>
          <a:prstGeom prst="rect">
            <a:avLst/>
          </a:prstGeom>
          <a:noFill/>
          <a:ln>
            <a:noFill/>
          </a:ln>
        </p:spPr>
        <p:txBody>
          <a:bodyPr lIns="90000" tIns="45000" rIns="90000" bIns="45000"/>
          <a:lstStyle/>
          <a:p>
            <a:pPr algn="just">
              <a:lnSpc>
                <a:spcPct val="100000"/>
              </a:lnSpc>
              <a:buSzPct val="60000"/>
              <a:buFont typeface="Wingdings" charset="2"/>
              <a:buChar char=""/>
            </a:pPr>
            <a:r>
              <a:rPr lang="en-IN" sz="2900">
                <a:solidFill>
                  <a:srgbClr val="000000"/>
                </a:solidFill>
                <a:latin typeface="Tw Cen MT"/>
              </a:rPr>
              <a:t>Need for sitemap- Navigation</a:t>
            </a:r>
            <a:endParaRPr/>
          </a:p>
          <a:p>
            <a:pPr algn="just">
              <a:lnSpc>
                <a:spcPct val="100000"/>
              </a:lnSpc>
              <a:buSzPct val="60000"/>
              <a:buFont typeface="Wingdings" charset="2"/>
              <a:buChar char=""/>
            </a:pPr>
            <a:r>
              <a:rPr lang="en-IN" sz="2900">
                <a:solidFill>
                  <a:srgbClr val="000000"/>
                </a:solidFill>
                <a:latin typeface="Tw Cen MT"/>
              </a:rPr>
              <a:t>Representation of sitemap</a:t>
            </a:r>
            <a:endParaRPr/>
          </a:p>
          <a:p>
            <a:pPr lvl="1" algn="just">
              <a:lnSpc>
                <a:spcPct val="100000"/>
              </a:lnSpc>
              <a:buSzPct val="70000"/>
              <a:buFont typeface="Wingdings 2" charset="2"/>
              <a:buChar char=""/>
            </a:pPr>
            <a:r>
              <a:rPr lang="en-IN" sz="2600">
                <a:solidFill>
                  <a:srgbClr val="000000"/>
                </a:solidFill>
                <a:latin typeface="Tw Cen MT"/>
              </a:rPr>
              <a:t>Textual site map- represent all the link as basic HTML tag with different size, color.</a:t>
            </a:r>
            <a:endParaRPr/>
          </a:p>
          <a:p>
            <a:pPr lvl="1" algn="just">
              <a:lnSpc>
                <a:spcPct val="100000"/>
              </a:lnSpc>
              <a:buSzPct val="70000"/>
              <a:buFont typeface="Wingdings 2" charset="2"/>
              <a:buChar char=""/>
            </a:pPr>
            <a:r>
              <a:rPr lang="en-IN" sz="2600">
                <a:solidFill>
                  <a:srgbClr val="000000"/>
                </a:solidFill>
                <a:latin typeface="Tw Cen MT"/>
              </a:rPr>
              <a:t>Graphical sitemap- Use Graphical icons </a:t>
            </a:r>
            <a:endParaRPr/>
          </a:p>
          <a:p>
            <a:pPr algn="just">
              <a:lnSpc>
                <a:spcPct val="100000"/>
              </a:lnSpc>
            </a:pPr>
            <a:endParaRPr/>
          </a:p>
          <a:p>
            <a:pPr algn="just">
              <a:lnSpc>
                <a:spcPct val="100000"/>
              </a:lnSpc>
            </a:pPr>
            <a:endParaRPr/>
          </a:p>
        </p:txBody>
      </p:sp>
      <p:sp>
        <p:nvSpPr>
          <p:cNvPr id="156"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Cont’d.</a:t>
            </a:r>
            <a:endParaRPr/>
          </a:p>
        </p:txBody>
      </p:sp>
      <p:sp>
        <p:nvSpPr>
          <p:cNvPr id="157"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9DC41C07-9A77-4CE4-9F5C-46D39CD480F9}" type="slidenum">
              <a:rPr lang="en-IN" sz="1400" b="1">
                <a:solidFill>
                  <a:srgbClr val="FFFFFF"/>
                </a:solidFill>
                <a:latin typeface="Arial"/>
              </a:rPr>
              <a:pPr>
                <a:lnSpc>
                  <a:spcPct val="100000"/>
                </a:lnSpc>
              </a:pPr>
              <a:t>24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80880" y="1600200"/>
            <a:ext cx="8384400" cy="4494960"/>
          </a:xfrm>
          <a:prstGeom prst="rect">
            <a:avLst/>
          </a:prstGeom>
          <a:noFill/>
          <a:ln>
            <a:noFill/>
          </a:ln>
        </p:spPr>
        <p:txBody>
          <a:bodyPr lIns="90000" tIns="45000" rIns="90000" bIns="45000"/>
          <a:lstStyle/>
          <a:p>
            <a:pPr algn="just">
              <a:lnSpc>
                <a:spcPct val="100000"/>
              </a:lnSpc>
              <a:buSzPct val="60000"/>
              <a:buFont typeface="Wingdings" charset="2"/>
              <a:buChar char=""/>
            </a:pPr>
            <a:r>
              <a:rPr lang="en-IN" sz="2900">
                <a:solidFill>
                  <a:srgbClr val="000000"/>
                </a:solidFill>
                <a:latin typeface="Tw Cen MT"/>
              </a:rPr>
              <a:t>Map Production method </a:t>
            </a:r>
            <a:endParaRPr/>
          </a:p>
          <a:p>
            <a:pPr lvl="1" algn="just">
              <a:lnSpc>
                <a:spcPct val="100000"/>
              </a:lnSpc>
              <a:buSzPct val="70000"/>
              <a:buFont typeface="Wingdings 2" charset="2"/>
              <a:buChar char=""/>
            </a:pPr>
            <a:r>
              <a:rPr lang="en-IN" sz="2600">
                <a:solidFill>
                  <a:srgbClr val="000000"/>
                </a:solidFill>
                <a:latin typeface="Tw Cen MT"/>
              </a:rPr>
              <a:t>Small Map Graphical Map- cane be designed on paper</a:t>
            </a:r>
            <a:endParaRPr/>
          </a:p>
          <a:p>
            <a:pPr lvl="1" algn="just">
              <a:lnSpc>
                <a:spcPct val="100000"/>
              </a:lnSpc>
              <a:buSzPct val="70000"/>
              <a:buFont typeface="Wingdings 2" charset="2"/>
              <a:buChar char=""/>
            </a:pPr>
            <a:r>
              <a:rPr lang="en-IN" sz="2600">
                <a:solidFill>
                  <a:srgbClr val="000000"/>
                </a:solidFill>
                <a:latin typeface="Tw Cen MT"/>
              </a:rPr>
              <a:t>Large map- should be produced Dynamically</a:t>
            </a:r>
            <a:endParaRPr/>
          </a:p>
          <a:p>
            <a:pPr algn="just">
              <a:lnSpc>
                <a:spcPct val="100000"/>
              </a:lnSpc>
              <a:buSzPct val="60000"/>
              <a:buFont typeface="Wingdings" charset="2"/>
              <a:buChar char=""/>
            </a:pPr>
            <a:r>
              <a:rPr lang="en-IN" sz="2900">
                <a:solidFill>
                  <a:srgbClr val="000000"/>
                </a:solidFill>
                <a:latin typeface="Tw Cen MT"/>
              </a:rPr>
              <a:t>Forms of sitemap</a:t>
            </a:r>
            <a:endParaRPr/>
          </a:p>
          <a:p>
            <a:pPr lvl="1" algn="just">
              <a:lnSpc>
                <a:spcPct val="100000"/>
              </a:lnSpc>
              <a:buSzPct val="70000"/>
              <a:buFont typeface="Wingdings 2" charset="2"/>
              <a:buChar char=""/>
            </a:pPr>
            <a:r>
              <a:rPr lang="en-IN" sz="2600">
                <a:solidFill>
                  <a:srgbClr val="000000"/>
                </a:solidFill>
                <a:latin typeface="Tw Cen MT"/>
              </a:rPr>
              <a:t>Large sites or dynamic sites- Textual site map</a:t>
            </a:r>
            <a:endParaRPr/>
          </a:p>
          <a:p>
            <a:pPr lvl="1" algn="just">
              <a:lnSpc>
                <a:spcPct val="100000"/>
              </a:lnSpc>
              <a:buSzPct val="70000"/>
              <a:buFont typeface="Wingdings 2" charset="2"/>
              <a:buChar char=""/>
            </a:pPr>
            <a:r>
              <a:rPr lang="en-IN" sz="2600">
                <a:solidFill>
                  <a:srgbClr val="000000"/>
                </a:solidFill>
                <a:latin typeface="Tw Cen MT"/>
              </a:rPr>
              <a:t>Small sites or Static sites- Graphical site map </a:t>
            </a:r>
            <a:endParaRPr/>
          </a:p>
          <a:p>
            <a:pPr algn="just">
              <a:lnSpc>
                <a:spcPct val="100000"/>
              </a:lnSpc>
              <a:buSzPct val="60000"/>
              <a:buFont typeface="Wingdings" charset="2"/>
              <a:buChar char=""/>
            </a:pPr>
            <a:r>
              <a:rPr lang="en-IN" sz="2900">
                <a:solidFill>
                  <a:srgbClr val="000000"/>
                </a:solidFill>
                <a:latin typeface="Tw Cen MT"/>
              </a:rPr>
              <a:t>Map Detail</a:t>
            </a:r>
            <a:endParaRPr/>
          </a:p>
          <a:p>
            <a:pPr lvl="1" algn="just">
              <a:lnSpc>
                <a:spcPct val="100000"/>
              </a:lnSpc>
              <a:buSzPct val="70000"/>
              <a:buFont typeface="Wingdings 2" charset="2"/>
              <a:buChar char=""/>
            </a:pPr>
            <a:r>
              <a:rPr lang="en-IN" sz="2600">
                <a:solidFill>
                  <a:srgbClr val="000000"/>
                </a:solidFill>
                <a:latin typeface="Tw Cen MT"/>
              </a:rPr>
              <a:t>Small Sitemap- show the link for all pages</a:t>
            </a:r>
            <a:endParaRPr/>
          </a:p>
          <a:p>
            <a:pPr lvl="1" algn="just">
              <a:lnSpc>
                <a:spcPct val="100000"/>
              </a:lnSpc>
              <a:buSzPct val="70000"/>
              <a:buFont typeface="Wingdings 2" charset="2"/>
              <a:buChar char=""/>
            </a:pPr>
            <a:r>
              <a:rPr lang="en-IN" sz="2600">
                <a:solidFill>
                  <a:srgbClr val="000000"/>
                </a:solidFill>
                <a:latin typeface="Tw Cen MT"/>
              </a:rPr>
              <a:t>Large Site map- show the link for primary pages</a:t>
            </a:r>
            <a:endParaRPr/>
          </a:p>
          <a:p>
            <a:pPr>
              <a:lnSpc>
                <a:spcPct val="100000"/>
              </a:lnSpc>
            </a:pPr>
            <a:endParaRPr/>
          </a:p>
          <a:p>
            <a:pPr>
              <a:lnSpc>
                <a:spcPct val="100000"/>
              </a:lnSpc>
            </a:pPr>
            <a:endParaRPr/>
          </a:p>
        </p:txBody>
      </p:sp>
      <p:sp>
        <p:nvSpPr>
          <p:cNvPr id="159"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Site map designing Issue</a:t>
            </a:r>
            <a:endParaRPr/>
          </a:p>
        </p:txBody>
      </p:sp>
      <p:sp>
        <p:nvSpPr>
          <p:cNvPr id="160"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E64164A9-D309-4CE8-83C4-F5310101CD2D}" type="slidenum">
              <a:rPr lang="en-IN" sz="1400" b="1">
                <a:solidFill>
                  <a:srgbClr val="FFFFFF"/>
                </a:solidFill>
                <a:latin typeface="Arial"/>
              </a:rPr>
              <a:pPr>
                <a:lnSpc>
                  <a:spcPct val="100000"/>
                </a:lnSpc>
              </a:p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Page Characteristics</a:t>
            </a:r>
            <a:endParaRPr/>
          </a:p>
          <a:p>
            <a:pPr lvl="1">
              <a:lnSpc>
                <a:spcPct val="100000"/>
              </a:lnSpc>
              <a:buSzPct val="70000"/>
              <a:buFont typeface="Wingdings 2" charset="2"/>
              <a:buChar char=""/>
            </a:pPr>
            <a:r>
              <a:rPr lang="en-IN" sz="2600">
                <a:solidFill>
                  <a:srgbClr val="000000"/>
                </a:solidFill>
                <a:latin typeface="Tw Cen MT"/>
              </a:rPr>
              <a:t>File size, access right</a:t>
            </a:r>
            <a:endParaRPr/>
          </a:p>
          <a:p>
            <a:pPr>
              <a:lnSpc>
                <a:spcPct val="100000"/>
              </a:lnSpc>
              <a:buSzPct val="60000"/>
              <a:buFont typeface="Wingdings" charset="2"/>
              <a:buChar char=""/>
            </a:pPr>
            <a:r>
              <a:rPr lang="en-IN" sz="2900">
                <a:solidFill>
                  <a:srgbClr val="000000"/>
                </a:solidFill>
                <a:latin typeface="Tw Cen MT"/>
              </a:rPr>
              <a:t>Landmark indication</a:t>
            </a:r>
            <a:endParaRPr/>
          </a:p>
          <a:p>
            <a:pPr lvl="1">
              <a:lnSpc>
                <a:spcPct val="100000"/>
              </a:lnSpc>
              <a:buSzPct val="70000"/>
              <a:buFont typeface="Wingdings 2" charset="2"/>
              <a:buChar char=""/>
            </a:pPr>
            <a:r>
              <a:rPr lang="en-IN" sz="2600">
                <a:solidFill>
                  <a:srgbClr val="000000"/>
                </a:solidFill>
                <a:latin typeface="Tw Cen MT"/>
              </a:rPr>
              <a:t>Indicate Important pages with graphic, text, color, size or position </a:t>
            </a:r>
            <a:endParaRPr/>
          </a:p>
          <a:p>
            <a:pPr>
              <a:lnSpc>
                <a:spcPct val="100000"/>
              </a:lnSpc>
              <a:buSzPct val="60000"/>
              <a:buFont typeface="Wingdings" charset="2"/>
              <a:buChar char=""/>
            </a:pPr>
            <a:r>
              <a:rPr lang="en-IN" sz="2900">
                <a:solidFill>
                  <a:srgbClr val="000000"/>
                </a:solidFill>
                <a:latin typeface="Tw Cen MT"/>
              </a:rPr>
              <a:t>Location Indication</a:t>
            </a:r>
            <a:endParaRPr/>
          </a:p>
          <a:p>
            <a:pPr lvl="1">
              <a:lnSpc>
                <a:spcPct val="100000"/>
              </a:lnSpc>
              <a:buSzPct val="70000"/>
              <a:buFont typeface="Wingdings 2" charset="2"/>
              <a:buChar char=""/>
            </a:pPr>
            <a:r>
              <a:rPr lang="en-IN" sz="2600">
                <a:solidFill>
                  <a:srgbClr val="000000"/>
                </a:solidFill>
                <a:latin typeface="Tw Cen MT"/>
              </a:rPr>
              <a:t>Show the current location of the user.</a:t>
            </a:r>
            <a:endParaRPr/>
          </a:p>
          <a:p>
            <a:pPr>
              <a:lnSpc>
                <a:spcPct val="100000"/>
              </a:lnSpc>
            </a:pPr>
            <a:endParaRPr/>
          </a:p>
          <a:p>
            <a:pPr>
              <a:lnSpc>
                <a:spcPct val="100000"/>
              </a:lnSpc>
            </a:pPr>
            <a:endParaRPr/>
          </a:p>
        </p:txBody>
      </p:sp>
      <p:sp>
        <p:nvSpPr>
          <p:cNvPr id="162"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Cont’d..</a:t>
            </a:r>
            <a:endParaRPr/>
          </a:p>
        </p:txBody>
      </p:sp>
      <p:sp>
        <p:nvSpPr>
          <p:cNvPr id="163"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B60D535F-C5A5-45EB-B009-EE9D4E4615F3}" type="slidenum">
              <a:rPr lang="en-IN" sz="1400" b="1">
                <a:solidFill>
                  <a:srgbClr val="FFFFFF"/>
                </a:solidFill>
                <a:latin typeface="Arial"/>
              </a:rPr>
              <a:pPr>
                <a:lnSpc>
                  <a:spcPct val="100000"/>
                </a:lnSpc>
              </a:pPr>
              <a:t>26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609480" y="228600"/>
            <a:ext cx="8152560" cy="990000"/>
          </a:xfrm>
          <a:prstGeom prst="rect">
            <a:avLst/>
          </a:prstGeom>
          <a:noFill/>
          <a:ln>
            <a:noFill/>
          </a:ln>
        </p:spPr>
        <p:txBody>
          <a:bodyPr lIns="90000" tIns="45000" rIns="90000" bIns="45000" anchor="ctr"/>
          <a:lstStyle/>
          <a:p>
            <a:endParaRPr/>
          </a:p>
          <a:p>
            <a:r>
              <a:rPr lang="en-IN" sz="4400">
                <a:solidFill>
                  <a:srgbClr val="464646"/>
                </a:solidFill>
                <a:latin typeface="Tw Cen MT"/>
              </a:rPr>
              <a:t>Planning and publishing website</a:t>
            </a:r>
            <a:endParaRPr/>
          </a:p>
          <a:p>
            <a:pPr>
              <a:lnSpc>
                <a:spcPct val="100000"/>
              </a:lnSpc>
            </a:pPr>
            <a:endParaRPr/>
          </a:p>
        </p:txBody>
      </p:sp>
      <p:sp>
        <p:nvSpPr>
          <p:cNvPr id="165" name="CustomShape 2"/>
          <p:cNvSpPr/>
          <p:nvPr/>
        </p:nvSpPr>
        <p:spPr>
          <a:xfrm>
            <a:off x="685800" y="1676520"/>
            <a:ext cx="8000280" cy="5028480"/>
          </a:xfrm>
          <a:prstGeom prst="rect">
            <a:avLst/>
          </a:prstGeom>
          <a:noFill/>
          <a:ln w="38160">
            <a:solidFill>
              <a:srgbClr val="1FAECD"/>
            </a:solidFill>
            <a:miter/>
          </a:ln>
        </p:spPr>
        <p:txBody>
          <a:bodyPr lIns="90000" tIns="45000" rIns="90000" bIns="45000"/>
          <a:lstStyle/>
          <a:p>
            <a:pPr>
              <a:lnSpc>
                <a:spcPct val="100000"/>
              </a:lnSpc>
            </a:pPr>
            <a:r>
              <a:rPr lang="en-IN" sz="2000" b="1">
                <a:solidFill>
                  <a:srgbClr val="000000"/>
                </a:solidFill>
                <a:latin typeface="Arial"/>
              </a:rPr>
              <a:t>1.    Analyse</a:t>
            </a:r>
            <a:endParaRPr/>
          </a:p>
          <a:p>
            <a:pPr lvl="1">
              <a:lnSpc>
                <a:spcPct val="100000"/>
              </a:lnSpc>
              <a:buSzPct val="70000"/>
              <a:buFont typeface="StarSymbol"/>
              <a:buChar char="l"/>
            </a:pPr>
            <a:r>
              <a:rPr lang="en-IN" sz="2000">
                <a:solidFill>
                  <a:srgbClr val="000000"/>
                </a:solidFill>
                <a:latin typeface="Arial"/>
              </a:rPr>
              <a:t>Info / content</a:t>
            </a:r>
            <a:endParaRPr/>
          </a:p>
          <a:p>
            <a:pPr lvl="1">
              <a:lnSpc>
                <a:spcPct val="100000"/>
              </a:lnSpc>
              <a:buSzPct val="70000"/>
              <a:buFont typeface="StarSymbol"/>
              <a:buChar char="l"/>
            </a:pPr>
            <a:r>
              <a:rPr lang="en-IN" sz="2000">
                <a:solidFill>
                  <a:srgbClr val="000000"/>
                </a:solidFill>
                <a:latin typeface="Arial"/>
              </a:rPr>
              <a:t>Target Audience</a:t>
            </a:r>
            <a:endParaRPr/>
          </a:p>
          <a:p>
            <a:pPr lvl="1">
              <a:lnSpc>
                <a:spcPct val="100000"/>
              </a:lnSpc>
              <a:buSzPct val="70000"/>
              <a:buFont typeface="StarSymbol"/>
              <a:buChar char="l"/>
            </a:pPr>
            <a:r>
              <a:rPr lang="en-IN" sz="2000">
                <a:solidFill>
                  <a:srgbClr val="000000"/>
                </a:solidFill>
                <a:latin typeface="Arial"/>
              </a:rPr>
              <a:t>Top 10 Checklist</a:t>
            </a:r>
            <a:endParaRPr/>
          </a:p>
          <a:p>
            <a:pPr>
              <a:lnSpc>
                <a:spcPct val="100000"/>
              </a:lnSpc>
            </a:pPr>
            <a:r>
              <a:rPr lang="en-IN" sz="2000" b="1">
                <a:solidFill>
                  <a:srgbClr val="000000"/>
                </a:solidFill>
                <a:latin typeface="Arial"/>
              </a:rPr>
              <a:t>2.   Organise</a:t>
            </a:r>
            <a:endParaRPr/>
          </a:p>
          <a:p>
            <a:pPr lvl="1">
              <a:lnSpc>
                <a:spcPct val="100000"/>
              </a:lnSpc>
              <a:buSzPct val="70000"/>
              <a:buFont typeface="StarSymbol"/>
              <a:buChar char="l"/>
            </a:pPr>
            <a:r>
              <a:rPr lang="en-IN" sz="2000">
                <a:solidFill>
                  <a:srgbClr val="000000"/>
                </a:solidFill>
                <a:latin typeface="Arial"/>
              </a:rPr>
              <a:t>Navigation</a:t>
            </a:r>
            <a:endParaRPr/>
          </a:p>
          <a:p>
            <a:pPr lvl="1">
              <a:lnSpc>
                <a:spcPct val="100000"/>
              </a:lnSpc>
              <a:buSzPct val="70000"/>
              <a:buFont typeface="StarSymbol"/>
              <a:buChar char="l"/>
            </a:pPr>
            <a:r>
              <a:rPr lang="en-IN" sz="2000">
                <a:solidFill>
                  <a:srgbClr val="000000"/>
                </a:solidFill>
                <a:latin typeface="Arial"/>
              </a:rPr>
              <a:t>Content </a:t>
            </a:r>
            <a:endParaRPr/>
          </a:p>
          <a:p>
            <a:pPr lvl="1">
              <a:lnSpc>
                <a:spcPct val="100000"/>
              </a:lnSpc>
              <a:buSzPct val="70000"/>
              <a:buFont typeface="StarSymbol"/>
              <a:buChar char="l"/>
            </a:pPr>
            <a:r>
              <a:rPr lang="en-IN" sz="2000">
                <a:solidFill>
                  <a:srgbClr val="000000"/>
                </a:solidFill>
                <a:latin typeface="Arial"/>
              </a:rPr>
              <a:t>Page layout</a:t>
            </a:r>
            <a:endParaRPr/>
          </a:p>
          <a:p>
            <a:pPr lvl="1">
              <a:lnSpc>
                <a:spcPct val="100000"/>
              </a:lnSpc>
              <a:buSzPct val="70000"/>
              <a:buFont typeface="StarSymbol"/>
              <a:buChar char="l"/>
            </a:pPr>
            <a:r>
              <a:rPr lang="en-IN" sz="2000">
                <a:solidFill>
                  <a:srgbClr val="000000"/>
                </a:solidFill>
                <a:latin typeface="Arial"/>
              </a:rPr>
              <a:t>Page design</a:t>
            </a:r>
            <a:endParaRPr/>
          </a:p>
        </p:txBody>
      </p:sp>
      <p:sp>
        <p:nvSpPr>
          <p:cNvPr id="166" name="CustomShape 3"/>
          <p:cNvSpPr/>
          <p:nvPr/>
        </p:nvSpPr>
        <p:spPr>
          <a:xfrm>
            <a:off x="4952880" y="1371600"/>
            <a:ext cx="3504600" cy="5857560"/>
          </a:xfrm>
          <a:prstGeom prst="rect">
            <a:avLst/>
          </a:prstGeom>
          <a:noFill/>
          <a:ln w="9360">
            <a:noFill/>
          </a:ln>
        </p:spPr>
        <p:txBody>
          <a:bodyPr lIns="90000" tIns="45000" rIns="90000" bIns="45000"/>
          <a:lstStyle/>
          <a:p>
            <a:pPr>
              <a:lnSpc>
                <a:spcPct val="100000"/>
              </a:lnSpc>
            </a:pPr>
            <a:endParaRPr/>
          </a:p>
          <a:p>
            <a:pPr>
              <a:lnSpc>
                <a:spcPct val="100000"/>
              </a:lnSpc>
            </a:pPr>
            <a:r>
              <a:rPr lang="en-IN" sz="2000" b="1">
                <a:solidFill>
                  <a:srgbClr val="000000"/>
                </a:solidFill>
                <a:latin typeface="Arial"/>
              </a:rPr>
              <a:t>3.  Develop</a:t>
            </a:r>
            <a:endParaRPr/>
          </a:p>
          <a:p>
            <a:pPr lvl="1">
              <a:lnSpc>
                <a:spcPct val="100000"/>
              </a:lnSpc>
              <a:buSzPct val="70000"/>
              <a:buFont typeface="StarSymbol"/>
              <a:buChar char="l"/>
            </a:pPr>
            <a:r>
              <a:rPr lang="en-IN" sz="2000">
                <a:solidFill>
                  <a:srgbClr val="000000"/>
                </a:solidFill>
                <a:latin typeface="Arial"/>
              </a:rPr>
              <a:t>Web page layout</a:t>
            </a:r>
            <a:endParaRPr/>
          </a:p>
          <a:p>
            <a:pPr lvl="1">
              <a:lnSpc>
                <a:spcPct val="100000"/>
              </a:lnSpc>
              <a:buSzPct val="70000"/>
              <a:buFont typeface="StarSymbol"/>
              <a:buChar char="l"/>
            </a:pPr>
            <a:r>
              <a:rPr lang="en-IN" sz="2000">
                <a:solidFill>
                  <a:srgbClr val="000000"/>
                </a:solidFill>
                <a:latin typeface="Arial"/>
              </a:rPr>
              <a:t>Site layout </a:t>
            </a:r>
            <a:endParaRPr/>
          </a:p>
          <a:p>
            <a:pPr lvl="1">
              <a:lnSpc>
                <a:spcPct val="100000"/>
              </a:lnSpc>
              <a:buSzPct val="70000"/>
              <a:buFont typeface="StarSymbol"/>
              <a:buChar char="l"/>
            </a:pPr>
            <a:r>
              <a:rPr lang="en-IN" sz="2000">
                <a:solidFill>
                  <a:srgbClr val="000000"/>
                </a:solidFill>
                <a:latin typeface="Arial"/>
              </a:rPr>
              <a:t>Web page construction</a:t>
            </a:r>
            <a:endParaRPr/>
          </a:p>
          <a:p>
            <a:pPr lvl="1">
              <a:lnSpc>
                <a:spcPct val="100000"/>
              </a:lnSpc>
              <a:buSzPct val="70000"/>
              <a:buFont typeface="StarSymbol"/>
              <a:buChar char="l"/>
            </a:pPr>
            <a:r>
              <a:rPr lang="en-IN" sz="2000">
                <a:solidFill>
                  <a:srgbClr val="000000"/>
                </a:solidFill>
                <a:latin typeface="Arial"/>
              </a:rPr>
              <a:t>Graphics techniques</a:t>
            </a:r>
            <a:endParaRPr/>
          </a:p>
          <a:p>
            <a:pPr>
              <a:lnSpc>
                <a:spcPct val="100000"/>
              </a:lnSpc>
              <a:buFont typeface="StarSymbol"/>
              <a:buAutoNum type="arabicPeriod"/>
            </a:pPr>
            <a:r>
              <a:rPr lang="en-IN" sz="2000" b="1">
                <a:solidFill>
                  <a:srgbClr val="000000"/>
                </a:solidFill>
                <a:latin typeface="Arial"/>
              </a:rPr>
              <a:t>Implement</a:t>
            </a:r>
            <a:endParaRPr/>
          </a:p>
          <a:p>
            <a:pPr lvl="1">
              <a:lnSpc>
                <a:spcPct val="100000"/>
              </a:lnSpc>
              <a:buFont typeface="StarSymbol"/>
              <a:buChar char="l"/>
            </a:pPr>
            <a:r>
              <a:rPr lang="en-IN" sz="2000">
                <a:solidFill>
                  <a:srgbClr val="000000"/>
                </a:solidFill>
                <a:latin typeface="Arial"/>
              </a:rPr>
              <a:t>User Interaction</a:t>
            </a:r>
            <a:endParaRPr/>
          </a:p>
          <a:p>
            <a:pPr lvl="1">
              <a:lnSpc>
                <a:spcPct val="100000"/>
              </a:lnSpc>
              <a:buFont typeface="StarSymbol"/>
              <a:buChar char="l"/>
            </a:pPr>
            <a:r>
              <a:rPr lang="en-IN" sz="2000">
                <a:solidFill>
                  <a:srgbClr val="000000"/>
                </a:solidFill>
                <a:latin typeface="Arial"/>
              </a:rPr>
              <a:t>Final Checklist</a:t>
            </a:r>
            <a:endParaRPr/>
          </a:p>
          <a:p>
            <a:pPr>
              <a:lnSpc>
                <a:spcPct val="100000"/>
              </a:lnSpc>
              <a:buFont typeface="StarSymbol"/>
              <a:buAutoNum type="arabicPeriod"/>
            </a:pPr>
            <a:r>
              <a:rPr lang="en-IN" sz="2000" b="1">
                <a:solidFill>
                  <a:srgbClr val="000000"/>
                </a:solidFill>
                <a:latin typeface="Arial"/>
              </a:rPr>
              <a:t>Maintain</a:t>
            </a:r>
            <a:endParaRPr/>
          </a:p>
          <a:p>
            <a:pPr lvl="1">
              <a:lnSpc>
                <a:spcPct val="100000"/>
              </a:lnSpc>
              <a:buFont typeface="StarSymbol"/>
              <a:buChar char="l"/>
            </a:pPr>
            <a:r>
              <a:rPr lang="en-IN" sz="2000">
                <a:solidFill>
                  <a:srgbClr val="000000"/>
                </a:solidFill>
                <a:latin typeface="Arial"/>
              </a:rPr>
              <a:t>Marketing</a:t>
            </a:r>
            <a:endParaRPr/>
          </a:p>
          <a:p>
            <a:pPr lvl="1">
              <a:lnSpc>
                <a:spcPct val="100000"/>
              </a:lnSpc>
              <a:buFont typeface="StarSymbol"/>
              <a:buChar char="l"/>
            </a:pPr>
            <a:r>
              <a:rPr lang="en-IN" sz="2000">
                <a:solidFill>
                  <a:srgbClr val="000000"/>
                </a:solidFill>
                <a:latin typeface="Arial"/>
              </a:rPr>
              <a:t>Optimisation</a:t>
            </a:r>
            <a:endParaRPr/>
          </a:p>
          <a:p>
            <a:pPr lvl="1">
              <a:lnSpc>
                <a:spcPct val="100000"/>
              </a:lnSpc>
              <a:buFont typeface="StarSymbol"/>
              <a:buChar char="l"/>
            </a:pPr>
            <a:r>
              <a:rPr lang="en-IN" sz="2000">
                <a:solidFill>
                  <a:srgbClr val="000000"/>
                </a:solidFill>
                <a:latin typeface="Arial"/>
              </a:rPr>
              <a:t>Traffic analysis</a:t>
            </a:r>
            <a:endParaRPr/>
          </a:p>
          <a:p>
            <a:pPr>
              <a:lnSpc>
                <a:spcPct val="100000"/>
              </a:lnSpc>
            </a:pPr>
            <a:endParaRPr/>
          </a:p>
          <a:p>
            <a:pPr>
              <a:lnSpc>
                <a:spcPct val="100000"/>
              </a:lnSpc>
            </a:pPr>
            <a:endParaRPr/>
          </a:p>
        </p:txBody>
      </p:sp>
      <p:sp>
        <p:nvSpPr>
          <p:cNvPr id="167" name="Line 4"/>
          <p:cNvSpPr/>
          <p:nvPr/>
        </p:nvSpPr>
        <p:spPr>
          <a:xfrm>
            <a:off x="4800600" y="1523880"/>
            <a:ext cx="0" cy="5181480"/>
          </a:xfrm>
          <a:prstGeom prst="line">
            <a:avLst/>
          </a:prstGeom>
          <a:ln w="28440">
            <a:solidFill>
              <a:srgbClr val="000000"/>
            </a:solidFill>
            <a:round/>
          </a:ln>
        </p:spPr>
      </p:sp>
      <p:sp>
        <p:nvSpPr>
          <p:cNvPr id="168" name="CustomShape 5"/>
          <p:cNvSpPr/>
          <p:nvPr/>
        </p:nvSpPr>
        <p:spPr>
          <a:xfrm>
            <a:off x="0" y="1271520"/>
            <a:ext cx="532800" cy="243720"/>
          </a:xfrm>
          <a:prstGeom prst="rect">
            <a:avLst/>
          </a:prstGeom>
          <a:noFill/>
          <a:ln>
            <a:noFill/>
          </a:ln>
        </p:spPr>
        <p:txBody>
          <a:bodyPr lIns="90000" tIns="45000" rIns="90000" bIns="45000" anchor="ctr"/>
          <a:lstStyle/>
          <a:p>
            <a:pPr>
              <a:lnSpc>
                <a:spcPct val="100000"/>
              </a:lnSpc>
            </a:pPr>
            <a:fld id="{78B91FA5-4C00-439F-93D1-65291B90C8F6}" type="slidenum">
              <a:rPr lang="en-IN" sz="1400" b="1">
                <a:solidFill>
                  <a:srgbClr val="FFFFFF"/>
                </a:solidFill>
                <a:latin typeface="Arial"/>
              </a:rPr>
              <a:pPr>
                <a:lnSpc>
                  <a:spcPct val="100000"/>
                </a:lnSpc>
              </a:pPr>
              <a:t>27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Web Development Life cycle</a:t>
            </a:r>
            <a:endParaRPr/>
          </a:p>
        </p:txBody>
      </p:sp>
      <p:pic>
        <p:nvPicPr>
          <p:cNvPr id="170" name="Picture 2"/>
          <p:cNvPicPr/>
          <p:nvPr/>
        </p:nvPicPr>
        <p:blipFill>
          <a:blip r:embed="rId2"/>
          <a:stretch>
            <a:fillRect/>
          </a:stretch>
        </p:blipFill>
        <p:spPr>
          <a:xfrm>
            <a:off x="1066680" y="1600200"/>
            <a:ext cx="6476400" cy="4780800"/>
          </a:xfrm>
          <a:prstGeom prst="rect">
            <a:avLst/>
          </a:prstGeom>
          <a:ln>
            <a:noFill/>
          </a:ln>
        </p:spPr>
      </p:pic>
      <p:sp>
        <p:nvSpPr>
          <p:cNvPr id="171" name="CustomShape 2"/>
          <p:cNvSpPr/>
          <p:nvPr/>
        </p:nvSpPr>
        <p:spPr>
          <a:xfrm>
            <a:off x="0" y="1271520"/>
            <a:ext cx="532800" cy="243720"/>
          </a:xfrm>
          <a:prstGeom prst="rect">
            <a:avLst/>
          </a:prstGeom>
          <a:noFill/>
          <a:ln>
            <a:noFill/>
          </a:ln>
        </p:spPr>
        <p:txBody>
          <a:bodyPr lIns="90000" tIns="45000" rIns="90000" bIns="45000" anchor="ctr"/>
          <a:lstStyle/>
          <a:p>
            <a:pPr>
              <a:lnSpc>
                <a:spcPct val="100000"/>
              </a:lnSpc>
            </a:pPr>
            <a:fld id="{038A7127-CFF5-4FDD-A1FC-08BD991CA040}" type="slidenum">
              <a:rPr lang="en-IN" sz="1400" b="1">
                <a:solidFill>
                  <a:srgbClr val="FFFFFF"/>
                </a:solidFill>
                <a:latin typeface="Arial"/>
              </a:rPr>
              <a:pPr>
                <a:lnSpc>
                  <a:spcPct val="100000"/>
                </a:lnSpc>
              </a:pPr>
              <a:t>28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Publishing is a process of making site live by transferring the web site files to web server.</a:t>
            </a:r>
            <a:endParaRPr/>
          </a:p>
          <a:p>
            <a:pPr>
              <a:lnSpc>
                <a:spcPct val="100000"/>
              </a:lnSpc>
            </a:pPr>
            <a:r>
              <a:rPr lang="en-IN" sz="2900">
                <a:solidFill>
                  <a:srgbClr val="000000"/>
                </a:solidFill>
                <a:latin typeface="Tw Cen MT"/>
              </a:rPr>
              <a:t>Step 1:- Choose the web hosting service provider</a:t>
            </a:r>
            <a:endParaRPr/>
          </a:p>
          <a:p>
            <a:pPr>
              <a:lnSpc>
                <a:spcPct val="100000"/>
              </a:lnSpc>
            </a:pPr>
            <a:r>
              <a:rPr lang="en-IN" sz="2900">
                <a:solidFill>
                  <a:srgbClr val="000000"/>
                </a:solidFill>
                <a:latin typeface="Tw Cen MT"/>
              </a:rPr>
              <a:t>Step 2:- Register Domain Name</a:t>
            </a:r>
            <a:endParaRPr/>
          </a:p>
          <a:p>
            <a:pPr>
              <a:lnSpc>
                <a:spcPct val="100000"/>
              </a:lnSpc>
            </a:pPr>
            <a:r>
              <a:rPr lang="en-IN" sz="2900">
                <a:solidFill>
                  <a:srgbClr val="000000"/>
                </a:solidFill>
                <a:latin typeface="Tw Cen MT"/>
              </a:rPr>
              <a:t>Step 3:- upload file with File Transfer Protocol</a:t>
            </a:r>
            <a:endParaRPr/>
          </a:p>
          <a:p>
            <a:pPr>
              <a:lnSpc>
                <a:spcPct val="100000"/>
              </a:lnSpc>
            </a:pPr>
            <a:endParaRPr/>
          </a:p>
        </p:txBody>
      </p:sp>
      <p:sp>
        <p:nvSpPr>
          <p:cNvPr id="173"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Bitstream Charter"/>
              </a:rPr>
              <a:t>Process of Publishing Web site</a:t>
            </a:r>
            <a:endParaRPr/>
          </a:p>
        </p:txBody>
      </p:sp>
      <p:sp>
        <p:nvSpPr>
          <p:cNvPr id="174"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DFEBAF3E-7A80-49DA-8B66-CE68ED27A842}" type="slidenum">
              <a:rPr lang="en-IN" sz="1400" b="1">
                <a:solidFill>
                  <a:srgbClr val="FFFFFF"/>
                </a:solidFill>
                <a:latin typeface="Arial"/>
              </a:rPr>
              <a:pPr>
                <a:lnSpc>
                  <a:spcPct val="100000"/>
                </a:lnSpc>
              </a:pPr>
              <a:t>29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Basic Introduction of Web page</a:t>
            </a:r>
            <a:endParaRPr/>
          </a:p>
        </p:txBody>
      </p:sp>
      <p:sp>
        <p:nvSpPr>
          <p:cNvPr id="48" name="CustomShape 2"/>
          <p:cNvSpPr/>
          <p:nvPr/>
        </p:nvSpPr>
        <p:spPr>
          <a:xfrm>
            <a:off x="700200" y="4267080"/>
            <a:ext cx="1356480" cy="637560"/>
          </a:xfrm>
          <a:prstGeom prst="rect">
            <a:avLst/>
          </a:prstGeom>
          <a:noFill/>
          <a:ln w="12600">
            <a:noFill/>
          </a:ln>
        </p:spPr>
        <p:txBody>
          <a:bodyPr lIns="90000" tIns="45000" rIns="90000" bIns="45000"/>
          <a:lstStyle/>
          <a:p>
            <a:pPr>
              <a:lnSpc>
                <a:spcPct val="100000"/>
              </a:lnSpc>
            </a:pPr>
            <a:r>
              <a:rPr lang="en-IN" sz="1200" b="1">
                <a:solidFill>
                  <a:srgbClr val="000000"/>
                </a:solidFill>
                <a:latin typeface="Arial"/>
              </a:rPr>
              <a:t>Table / </a:t>
            </a:r>
            <a:endParaRPr/>
          </a:p>
          <a:p>
            <a:pPr>
              <a:lnSpc>
                <a:spcPct val="100000"/>
              </a:lnSpc>
            </a:pPr>
            <a:r>
              <a:rPr lang="en-IN" sz="1200" b="1">
                <a:solidFill>
                  <a:srgbClr val="000000"/>
                </a:solidFill>
                <a:latin typeface="Arial"/>
              </a:rPr>
              <a:t>Navigational tools</a:t>
            </a:r>
            <a:endParaRPr/>
          </a:p>
        </p:txBody>
      </p:sp>
      <p:pic>
        <p:nvPicPr>
          <p:cNvPr id="49" name="Picture 5"/>
          <p:cNvPicPr/>
          <p:nvPr/>
        </p:nvPicPr>
        <p:blipFill>
          <a:blip r:embed="rId2"/>
          <a:stretch>
            <a:fillRect/>
          </a:stretch>
        </p:blipFill>
        <p:spPr>
          <a:xfrm>
            <a:off x="2049480" y="2209680"/>
            <a:ext cx="5042880" cy="4231440"/>
          </a:xfrm>
          <a:prstGeom prst="rect">
            <a:avLst/>
          </a:prstGeom>
          <a:ln>
            <a:noFill/>
          </a:ln>
        </p:spPr>
      </p:pic>
      <p:sp>
        <p:nvSpPr>
          <p:cNvPr id="50" name="CustomShape 3"/>
          <p:cNvSpPr/>
          <p:nvPr/>
        </p:nvSpPr>
        <p:spPr>
          <a:xfrm>
            <a:off x="2057400" y="2743200"/>
            <a:ext cx="1751760" cy="151560"/>
          </a:xfrm>
          <a:prstGeom prst="roundRect">
            <a:avLst>
              <a:gd name="adj" fmla="val 16667"/>
            </a:avLst>
          </a:prstGeom>
          <a:noFill/>
          <a:ln w="25560">
            <a:solidFill>
              <a:srgbClr val="FF0000"/>
            </a:solidFill>
            <a:round/>
          </a:ln>
        </p:spPr>
      </p:sp>
      <p:sp>
        <p:nvSpPr>
          <p:cNvPr id="51" name="Line 4"/>
          <p:cNvSpPr/>
          <p:nvPr/>
        </p:nvSpPr>
        <p:spPr>
          <a:xfrm flipH="1">
            <a:off x="1371600" y="2819160"/>
            <a:ext cx="609480" cy="0"/>
          </a:xfrm>
          <a:prstGeom prst="line">
            <a:avLst/>
          </a:prstGeom>
          <a:ln w="28440">
            <a:solidFill>
              <a:srgbClr val="FF0000"/>
            </a:solidFill>
            <a:round/>
            <a:headEnd type="triangle" w="sm" len="sm"/>
          </a:ln>
        </p:spPr>
      </p:sp>
      <p:sp>
        <p:nvSpPr>
          <p:cNvPr id="52" name="CustomShape 5"/>
          <p:cNvSpPr/>
          <p:nvPr/>
        </p:nvSpPr>
        <p:spPr>
          <a:xfrm>
            <a:off x="2057400" y="2209680"/>
            <a:ext cx="2971080" cy="151560"/>
          </a:xfrm>
          <a:prstGeom prst="roundRect">
            <a:avLst>
              <a:gd name="adj" fmla="val 16667"/>
            </a:avLst>
          </a:prstGeom>
          <a:noFill/>
          <a:ln w="25560">
            <a:solidFill>
              <a:srgbClr val="FF0000"/>
            </a:solidFill>
            <a:round/>
          </a:ln>
        </p:spPr>
      </p:sp>
      <p:sp>
        <p:nvSpPr>
          <p:cNvPr id="53" name="Line 6"/>
          <p:cNvSpPr/>
          <p:nvPr/>
        </p:nvSpPr>
        <p:spPr>
          <a:xfrm flipH="1">
            <a:off x="1371600" y="2286000"/>
            <a:ext cx="609480" cy="0"/>
          </a:xfrm>
          <a:prstGeom prst="line">
            <a:avLst/>
          </a:prstGeom>
          <a:ln w="28440">
            <a:solidFill>
              <a:srgbClr val="FF0000"/>
            </a:solidFill>
            <a:round/>
            <a:headEnd type="triangle" w="sm" len="sm"/>
          </a:ln>
        </p:spPr>
      </p:sp>
      <p:sp>
        <p:nvSpPr>
          <p:cNvPr id="54" name="Line 7"/>
          <p:cNvSpPr/>
          <p:nvPr/>
        </p:nvSpPr>
        <p:spPr>
          <a:xfrm flipH="1">
            <a:off x="1371600" y="4419360"/>
            <a:ext cx="609480" cy="0"/>
          </a:xfrm>
          <a:prstGeom prst="line">
            <a:avLst/>
          </a:prstGeom>
          <a:ln w="28440">
            <a:solidFill>
              <a:srgbClr val="FC9AEE"/>
            </a:solidFill>
            <a:round/>
            <a:headEnd type="triangle" w="sm" len="sm"/>
          </a:ln>
        </p:spPr>
      </p:sp>
      <p:sp>
        <p:nvSpPr>
          <p:cNvPr id="55" name="Line 8"/>
          <p:cNvSpPr/>
          <p:nvPr/>
        </p:nvSpPr>
        <p:spPr>
          <a:xfrm flipH="1">
            <a:off x="1371600" y="3200400"/>
            <a:ext cx="609480" cy="0"/>
          </a:xfrm>
          <a:prstGeom prst="line">
            <a:avLst/>
          </a:prstGeom>
          <a:ln w="28440">
            <a:solidFill>
              <a:srgbClr val="FF0000"/>
            </a:solidFill>
            <a:round/>
            <a:headEnd type="triangle" w="sm" len="sm"/>
          </a:ln>
        </p:spPr>
      </p:sp>
      <p:sp>
        <p:nvSpPr>
          <p:cNvPr id="56" name="Line 9"/>
          <p:cNvSpPr/>
          <p:nvPr/>
        </p:nvSpPr>
        <p:spPr>
          <a:xfrm flipH="1">
            <a:off x="1371600" y="6172200"/>
            <a:ext cx="609480" cy="0"/>
          </a:xfrm>
          <a:prstGeom prst="line">
            <a:avLst/>
          </a:prstGeom>
          <a:ln w="28440">
            <a:solidFill>
              <a:srgbClr val="FF0000"/>
            </a:solidFill>
            <a:round/>
            <a:headEnd type="triangle" w="sm" len="sm"/>
          </a:ln>
        </p:spPr>
      </p:sp>
      <p:sp>
        <p:nvSpPr>
          <p:cNvPr id="57" name="Line 10"/>
          <p:cNvSpPr/>
          <p:nvPr/>
        </p:nvSpPr>
        <p:spPr>
          <a:xfrm flipH="1">
            <a:off x="7086600" y="5029200"/>
            <a:ext cx="533160" cy="0"/>
          </a:xfrm>
          <a:prstGeom prst="line">
            <a:avLst/>
          </a:prstGeom>
          <a:ln w="28440">
            <a:solidFill>
              <a:srgbClr val="FC9AEE"/>
            </a:solidFill>
            <a:round/>
            <a:tailEnd type="triangle" w="sm" len="sm"/>
          </a:ln>
        </p:spPr>
      </p:sp>
      <p:sp>
        <p:nvSpPr>
          <p:cNvPr id="58" name="Line 11"/>
          <p:cNvSpPr/>
          <p:nvPr/>
        </p:nvSpPr>
        <p:spPr>
          <a:xfrm flipH="1">
            <a:off x="6629400" y="3581280"/>
            <a:ext cx="914400" cy="0"/>
          </a:xfrm>
          <a:prstGeom prst="line">
            <a:avLst/>
          </a:prstGeom>
          <a:ln w="28440">
            <a:solidFill>
              <a:srgbClr val="FC9AEE"/>
            </a:solidFill>
            <a:round/>
            <a:tailEnd type="triangle" w="sm" len="sm"/>
          </a:ln>
        </p:spPr>
      </p:sp>
      <p:sp>
        <p:nvSpPr>
          <p:cNvPr id="59" name="CustomShape 12"/>
          <p:cNvSpPr/>
          <p:nvPr/>
        </p:nvSpPr>
        <p:spPr>
          <a:xfrm>
            <a:off x="3200400" y="4114800"/>
            <a:ext cx="1751760" cy="532800"/>
          </a:xfrm>
          <a:prstGeom prst="roundRect">
            <a:avLst>
              <a:gd name="adj" fmla="val 16667"/>
            </a:avLst>
          </a:prstGeom>
          <a:noFill/>
          <a:ln w="19080">
            <a:solidFill>
              <a:srgbClr val="FF0000"/>
            </a:solidFill>
            <a:round/>
          </a:ln>
        </p:spPr>
      </p:sp>
      <p:sp>
        <p:nvSpPr>
          <p:cNvPr id="60" name="CustomShape 13"/>
          <p:cNvSpPr/>
          <p:nvPr/>
        </p:nvSpPr>
        <p:spPr>
          <a:xfrm>
            <a:off x="3124080" y="5410080"/>
            <a:ext cx="380160" cy="532800"/>
          </a:xfrm>
          <a:prstGeom prst="roundRect">
            <a:avLst>
              <a:gd name="adj" fmla="val 16667"/>
            </a:avLst>
          </a:prstGeom>
          <a:noFill/>
          <a:ln w="19080">
            <a:solidFill>
              <a:srgbClr val="FF0000"/>
            </a:solidFill>
            <a:round/>
          </a:ln>
        </p:spPr>
      </p:sp>
      <p:sp>
        <p:nvSpPr>
          <p:cNvPr id="61" name="CustomShape 14"/>
          <p:cNvSpPr/>
          <p:nvPr/>
        </p:nvSpPr>
        <p:spPr>
          <a:xfrm>
            <a:off x="4381560" y="5410080"/>
            <a:ext cx="380160" cy="532800"/>
          </a:xfrm>
          <a:prstGeom prst="roundRect">
            <a:avLst>
              <a:gd name="adj" fmla="val 16667"/>
            </a:avLst>
          </a:prstGeom>
          <a:noFill/>
          <a:ln w="19080">
            <a:solidFill>
              <a:srgbClr val="FF0000"/>
            </a:solidFill>
            <a:round/>
          </a:ln>
        </p:spPr>
      </p:sp>
      <p:sp>
        <p:nvSpPr>
          <p:cNvPr id="62" name="CustomShape 15"/>
          <p:cNvSpPr/>
          <p:nvPr/>
        </p:nvSpPr>
        <p:spPr>
          <a:xfrm>
            <a:off x="5715000" y="5410080"/>
            <a:ext cx="380160" cy="532800"/>
          </a:xfrm>
          <a:prstGeom prst="roundRect">
            <a:avLst>
              <a:gd name="adj" fmla="val 16667"/>
            </a:avLst>
          </a:prstGeom>
          <a:noFill/>
          <a:ln w="19080">
            <a:solidFill>
              <a:srgbClr val="FF0000"/>
            </a:solidFill>
            <a:round/>
          </a:ln>
        </p:spPr>
      </p:sp>
      <p:sp>
        <p:nvSpPr>
          <p:cNvPr id="63" name="Line 16"/>
          <p:cNvSpPr/>
          <p:nvPr/>
        </p:nvSpPr>
        <p:spPr>
          <a:xfrm flipH="1">
            <a:off x="1447560" y="3429000"/>
            <a:ext cx="609840" cy="0"/>
          </a:xfrm>
          <a:prstGeom prst="line">
            <a:avLst/>
          </a:prstGeom>
          <a:ln w="28440">
            <a:solidFill>
              <a:srgbClr val="FF0000"/>
            </a:solidFill>
            <a:round/>
            <a:headEnd type="triangle" w="sm" len="sm"/>
          </a:ln>
        </p:spPr>
      </p:sp>
      <p:sp>
        <p:nvSpPr>
          <p:cNvPr id="64" name="CustomShape 17"/>
          <p:cNvSpPr/>
          <p:nvPr/>
        </p:nvSpPr>
        <p:spPr>
          <a:xfrm>
            <a:off x="2057400" y="2971800"/>
            <a:ext cx="5028480" cy="3351960"/>
          </a:xfrm>
          <a:prstGeom prst="roundRect">
            <a:avLst>
              <a:gd name="adj" fmla="val 16667"/>
            </a:avLst>
          </a:prstGeom>
          <a:noFill/>
          <a:ln w="25560">
            <a:solidFill>
              <a:srgbClr val="0000FF"/>
            </a:solidFill>
            <a:round/>
          </a:ln>
        </p:spPr>
      </p:sp>
      <p:sp>
        <p:nvSpPr>
          <p:cNvPr id="65" name="Line 18"/>
          <p:cNvSpPr/>
          <p:nvPr/>
        </p:nvSpPr>
        <p:spPr>
          <a:xfrm flipH="1">
            <a:off x="7086600" y="3962160"/>
            <a:ext cx="533160" cy="0"/>
          </a:xfrm>
          <a:prstGeom prst="line">
            <a:avLst/>
          </a:prstGeom>
          <a:ln w="28440">
            <a:solidFill>
              <a:srgbClr val="FC9AEE"/>
            </a:solidFill>
            <a:round/>
            <a:tailEnd type="triangle" w="sm" len="sm"/>
          </a:ln>
        </p:spPr>
      </p:sp>
      <p:sp>
        <p:nvSpPr>
          <p:cNvPr id="66" name="CustomShape 19"/>
          <p:cNvSpPr/>
          <p:nvPr/>
        </p:nvSpPr>
        <p:spPr>
          <a:xfrm>
            <a:off x="2057400" y="3505320"/>
            <a:ext cx="1065960" cy="1904400"/>
          </a:xfrm>
          <a:prstGeom prst="roundRect">
            <a:avLst>
              <a:gd name="adj" fmla="val 16667"/>
            </a:avLst>
          </a:prstGeom>
          <a:noFill/>
          <a:ln w="28440">
            <a:solidFill>
              <a:srgbClr val="FC9AEE"/>
            </a:solidFill>
            <a:round/>
          </a:ln>
        </p:spPr>
      </p:sp>
      <p:sp>
        <p:nvSpPr>
          <p:cNvPr id="67" name="CustomShape 20"/>
          <p:cNvSpPr/>
          <p:nvPr/>
        </p:nvSpPr>
        <p:spPr>
          <a:xfrm>
            <a:off x="2057400" y="3276720"/>
            <a:ext cx="4342680" cy="227880"/>
          </a:xfrm>
          <a:prstGeom prst="roundRect">
            <a:avLst>
              <a:gd name="adj" fmla="val 16667"/>
            </a:avLst>
          </a:prstGeom>
          <a:noFill/>
          <a:ln w="28440">
            <a:solidFill>
              <a:srgbClr val="FF0000"/>
            </a:solidFill>
            <a:round/>
          </a:ln>
        </p:spPr>
      </p:sp>
      <p:sp>
        <p:nvSpPr>
          <p:cNvPr id="68" name="CustomShape 21"/>
          <p:cNvSpPr/>
          <p:nvPr/>
        </p:nvSpPr>
        <p:spPr>
          <a:xfrm>
            <a:off x="2133720" y="6095880"/>
            <a:ext cx="913680" cy="227880"/>
          </a:xfrm>
          <a:prstGeom prst="roundRect">
            <a:avLst>
              <a:gd name="adj" fmla="val 16667"/>
            </a:avLst>
          </a:prstGeom>
          <a:noFill/>
          <a:ln w="19080">
            <a:solidFill>
              <a:srgbClr val="FF0000"/>
            </a:solidFill>
            <a:round/>
          </a:ln>
        </p:spPr>
      </p:sp>
      <p:sp>
        <p:nvSpPr>
          <p:cNvPr id="69" name="CustomShape 22"/>
          <p:cNvSpPr/>
          <p:nvPr/>
        </p:nvSpPr>
        <p:spPr>
          <a:xfrm>
            <a:off x="3124080" y="4038480"/>
            <a:ext cx="3885480" cy="2285280"/>
          </a:xfrm>
          <a:prstGeom prst="roundRect">
            <a:avLst>
              <a:gd name="adj" fmla="val 16667"/>
            </a:avLst>
          </a:prstGeom>
          <a:noFill/>
          <a:ln w="28440">
            <a:solidFill>
              <a:srgbClr val="FC9AEE"/>
            </a:solidFill>
            <a:round/>
          </a:ln>
        </p:spPr>
      </p:sp>
      <p:sp>
        <p:nvSpPr>
          <p:cNvPr id="70" name="CustomShape 23"/>
          <p:cNvSpPr/>
          <p:nvPr/>
        </p:nvSpPr>
        <p:spPr>
          <a:xfrm>
            <a:off x="5410080" y="3809880"/>
            <a:ext cx="1447200" cy="227880"/>
          </a:xfrm>
          <a:prstGeom prst="roundRect">
            <a:avLst>
              <a:gd name="adj" fmla="val 16667"/>
            </a:avLst>
          </a:prstGeom>
          <a:noFill/>
          <a:ln w="28440">
            <a:solidFill>
              <a:srgbClr val="FC9AEE"/>
            </a:solidFill>
            <a:round/>
          </a:ln>
        </p:spPr>
      </p:sp>
      <p:sp>
        <p:nvSpPr>
          <p:cNvPr id="71" name="CustomShape 24"/>
          <p:cNvSpPr/>
          <p:nvPr/>
        </p:nvSpPr>
        <p:spPr>
          <a:xfrm>
            <a:off x="3124080" y="3429000"/>
            <a:ext cx="3428280" cy="456480"/>
          </a:xfrm>
          <a:prstGeom prst="roundRect">
            <a:avLst>
              <a:gd name="adj" fmla="val 16667"/>
            </a:avLst>
          </a:prstGeom>
          <a:noFill/>
          <a:ln w="28440">
            <a:solidFill>
              <a:srgbClr val="FC9AEE"/>
            </a:solidFill>
            <a:round/>
          </a:ln>
        </p:spPr>
      </p:sp>
      <p:sp>
        <p:nvSpPr>
          <p:cNvPr id="72" name="Line 25"/>
          <p:cNvSpPr/>
          <p:nvPr/>
        </p:nvSpPr>
        <p:spPr>
          <a:xfrm flipH="1">
            <a:off x="5029200" y="4419360"/>
            <a:ext cx="2895480" cy="0"/>
          </a:xfrm>
          <a:prstGeom prst="line">
            <a:avLst/>
          </a:prstGeom>
          <a:ln w="25560">
            <a:solidFill>
              <a:srgbClr val="FF0000"/>
            </a:solidFill>
            <a:round/>
            <a:tailEnd type="triangle" w="sm" len="sm"/>
          </a:ln>
        </p:spPr>
      </p:sp>
      <p:sp>
        <p:nvSpPr>
          <p:cNvPr id="73" name="Line 26"/>
          <p:cNvSpPr/>
          <p:nvPr/>
        </p:nvSpPr>
        <p:spPr>
          <a:xfrm flipH="1">
            <a:off x="3047760" y="4419360"/>
            <a:ext cx="4876920" cy="1676520"/>
          </a:xfrm>
          <a:prstGeom prst="line">
            <a:avLst/>
          </a:prstGeom>
          <a:ln w="25560">
            <a:solidFill>
              <a:srgbClr val="FF0000"/>
            </a:solidFill>
            <a:round/>
            <a:tailEnd type="triangle" w="sm" len="sm"/>
          </a:ln>
        </p:spPr>
      </p:sp>
      <p:sp>
        <p:nvSpPr>
          <p:cNvPr id="74" name="Line 27"/>
          <p:cNvSpPr/>
          <p:nvPr/>
        </p:nvSpPr>
        <p:spPr>
          <a:xfrm>
            <a:off x="6400800" y="3276360"/>
            <a:ext cx="1523880" cy="1143000"/>
          </a:xfrm>
          <a:prstGeom prst="line">
            <a:avLst/>
          </a:prstGeom>
          <a:ln w="25560">
            <a:solidFill>
              <a:srgbClr val="FF0000"/>
            </a:solidFill>
            <a:round/>
            <a:headEnd type="triangle" w="sm" len="sm"/>
          </a:ln>
        </p:spPr>
      </p:sp>
      <p:sp>
        <p:nvSpPr>
          <p:cNvPr id="75" name="Line 28"/>
          <p:cNvSpPr/>
          <p:nvPr/>
        </p:nvSpPr>
        <p:spPr>
          <a:xfrm flipH="1" flipV="1">
            <a:off x="6553080" y="3809880"/>
            <a:ext cx="1295280" cy="609480"/>
          </a:xfrm>
          <a:prstGeom prst="line">
            <a:avLst/>
          </a:prstGeom>
          <a:ln w="25560">
            <a:solidFill>
              <a:srgbClr val="FF0000"/>
            </a:solidFill>
            <a:round/>
            <a:tailEnd type="triangle" w="sm" len="sm"/>
          </a:ln>
        </p:spPr>
      </p:sp>
      <p:sp>
        <p:nvSpPr>
          <p:cNvPr id="76" name="CustomShape 29"/>
          <p:cNvSpPr/>
          <p:nvPr/>
        </p:nvSpPr>
        <p:spPr>
          <a:xfrm>
            <a:off x="235080" y="2133720"/>
            <a:ext cx="1239840" cy="272520"/>
          </a:xfrm>
          <a:prstGeom prst="rect">
            <a:avLst/>
          </a:prstGeom>
          <a:noFill/>
          <a:ln w="12600">
            <a:noFill/>
          </a:ln>
        </p:spPr>
        <p:txBody>
          <a:bodyPr wrap="none" lIns="90000" tIns="45000" rIns="90000" bIns="45000"/>
          <a:lstStyle/>
          <a:p>
            <a:pPr>
              <a:lnSpc>
                <a:spcPct val="100000"/>
              </a:lnSpc>
            </a:pPr>
            <a:r>
              <a:rPr lang="en-IN" sz="1200" b="1">
                <a:solidFill>
                  <a:srgbClr val="000000"/>
                </a:solidFill>
                <a:latin typeface="Arial"/>
              </a:rPr>
              <a:t>Document title</a:t>
            </a:r>
            <a:endParaRPr/>
          </a:p>
        </p:txBody>
      </p:sp>
      <p:sp>
        <p:nvSpPr>
          <p:cNvPr id="77" name="CustomShape 30"/>
          <p:cNvSpPr/>
          <p:nvPr/>
        </p:nvSpPr>
        <p:spPr>
          <a:xfrm>
            <a:off x="234720" y="2666880"/>
            <a:ext cx="1247400" cy="272520"/>
          </a:xfrm>
          <a:prstGeom prst="rect">
            <a:avLst/>
          </a:prstGeom>
          <a:noFill/>
          <a:ln w="12600">
            <a:noFill/>
          </a:ln>
        </p:spPr>
        <p:txBody>
          <a:bodyPr wrap="none" lIns="90000" tIns="45000" rIns="90000" bIns="45000"/>
          <a:lstStyle/>
          <a:p>
            <a:pPr>
              <a:lnSpc>
                <a:spcPct val="100000"/>
              </a:lnSpc>
            </a:pPr>
            <a:r>
              <a:rPr lang="en-IN" sz="1200" b="1">
                <a:solidFill>
                  <a:srgbClr val="000000"/>
                </a:solidFill>
                <a:latin typeface="Arial"/>
              </a:rPr>
              <a:t>Address (URL)</a:t>
            </a:r>
            <a:endParaRPr/>
          </a:p>
        </p:txBody>
      </p:sp>
      <p:sp>
        <p:nvSpPr>
          <p:cNvPr id="78" name="CustomShape 31"/>
          <p:cNvSpPr/>
          <p:nvPr/>
        </p:nvSpPr>
        <p:spPr>
          <a:xfrm>
            <a:off x="688680" y="3078000"/>
            <a:ext cx="706680" cy="272520"/>
          </a:xfrm>
          <a:prstGeom prst="rect">
            <a:avLst/>
          </a:prstGeom>
          <a:noFill/>
          <a:ln w="12600">
            <a:noFill/>
          </a:ln>
        </p:spPr>
        <p:txBody>
          <a:bodyPr wrap="none" lIns="90000" tIns="45000" rIns="90000" bIns="45000"/>
          <a:lstStyle/>
          <a:p>
            <a:pPr>
              <a:lnSpc>
                <a:spcPct val="100000"/>
              </a:lnSpc>
            </a:pPr>
            <a:r>
              <a:rPr lang="en-IN" sz="1200" b="1">
                <a:solidFill>
                  <a:srgbClr val="000000"/>
                </a:solidFill>
                <a:latin typeface="Arial"/>
              </a:rPr>
              <a:t>Banner</a:t>
            </a:r>
            <a:endParaRPr/>
          </a:p>
        </p:txBody>
      </p:sp>
      <p:sp>
        <p:nvSpPr>
          <p:cNvPr id="79" name="CustomShape 32"/>
          <p:cNvSpPr/>
          <p:nvPr/>
        </p:nvSpPr>
        <p:spPr>
          <a:xfrm>
            <a:off x="2057400" y="2971800"/>
            <a:ext cx="4342680" cy="304200"/>
          </a:xfrm>
          <a:prstGeom prst="roundRect">
            <a:avLst>
              <a:gd name="adj" fmla="val 16667"/>
            </a:avLst>
          </a:prstGeom>
          <a:noFill/>
          <a:ln w="25560">
            <a:solidFill>
              <a:srgbClr val="FF0000"/>
            </a:solidFill>
            <a:round/>
          </a:ln>
        </p:spPr>
      </p:sp>
      <p:sp>
        <p:nvSpPr>
          <p:cNvPr id="80" name="CustomShape 33"/>
          <p:cNvSpPr/>
          <p:nvPr/>
        </p:nvSpPr>
        <p:spPr>
          <a:xfrm>
            <a:off x="380880" y="3276720"/>
            <a:ext cx="1142280" cy="455040"/>
          </a:xfrm>
          <a:prstGeom prst="rect">
            <a:avLst/>
          </a:prstGeom>
          <a:noFill/>
          <a:ln w="12600">
            <a:noFill/>
          </a:ln>
        </p:spPr>
        <p:txBody>
          <a:bodyPr lIns="90000" tIns="45000" rIns="90000" bIns="45000"/>
          <a:lstStyle/>
          <a:p>
            <a:pPr>
              <a:lnSpc>
                <a:spcPct val="100000"/>
              </a:lnSpc>
            </a:pPr>
            <a:r>
              <a:rPr lang="en-IN" sz="1200" b="1">
                <a:solidFill>
                  <a:srgbClr val="000000"/>
                </a:solidFill>
                <a:latin typeface="Arial"/>
              </a:rPr>
              <a:t>Web page title</a:t>
            </a:r>
            <a:endParaRPr/>
          </a:p>
        </p:txBody>
      </p:sp>
      <p:sp>
        <p:nvSpPr>
          <p:cNvPr id="81" name="CustomShape 34"/>
          <p:cNvSpPr/>
          <p:nvPr/>
        </p:nvSpPr>
        <p:spPr>
          <a:xfrm>
            <a:off x="753480" y="6019920"/>
            <a:ext cx="900000" cy="455040"/>
          </a:xfrm>
          <a:prstGeom prst="rect">
            <a:avLst/>
          </a:prstGeom>
          <a:noFill/>
          <a:ln w="12600">
            <a:noFill/>
          </a:ln>
        </p:spPr>
        <p:txBody>
          <a:bodyPr wrap="none" lIns="90000" tIns="45000" rIns="90000" bIns="45000"/>
          <a:lstStyle/>
          <a:p>
            <a:pPr>
              <a:lnSpc>
                <a:spcPct val="100000"/>
              </a:lnSpc>
            </a:pPr>
            <a:r>
              <a:rPr lang="en-IN" sz="1200" b="1">
                <a:solidFill>
                  <a:srgbClr val="000000"/>
                </a:solidFill>
                <a:latin typeface="Arial"/>
              </a:rPr>
              <a:t>Footer / </a:t>
            </a:r>
            <a:endParaRPr/>
          </a:p>
          <a:p>
            <a:pPr>
              <a:lnSpc>
                <a:spcPct val="100000"/>
              </a:lnSpc>
            </a:pPr>
            <a:r>
              <a:rPr lang="en-IN" sz="1200" b="1">
                <a:solidFill>
                  <a:srgbClr val="000000"/>
                </a:solidFill>
                <a:latin typeface="Arial"/>
              </a:rPr>
              <a:t>Copyright</a:t>
            </a:r>
            <a:endParaRPr/>
          </a:p>
        </p:txBody>
      </p:sp>
      <p:sp>
        <p:nvSpPr>
          <p:cNvPr id="82" name="CustomShape 35"/>
          <p:cNvSpPr/>
          <p:nvPr/>
        </p:nvSpPr>
        <p:spPr>
          <a:xfrm>
            <a:off x="7848720" y="4191120"/>
            <a:ext cx="1370880" cy="637560"/>
          </a:xfrm>
          <a:prstGeom prst="rect">
            <a:avLst/>
          </a:prstGeom>
          <a:noFill/>
          <a:ln w="12600">
            <a:noFill/>
          </a:ln>
        </p:spPr>
        <p:txBody>
          <a:bodyPr lIns="90000" tIns="45000" rIns="90000" bIns="45000"/>
          <a:lstStyle/>
          <a:p>
            <a:pPr>
              <a:lnSpc>
                <a:spcPct val="100000"/>
              </a:lnSpc>
            </a:pPr>
            <a:r>
              <a:rPr lang="en-IN" sz="1200" b="1">
                <a:solidFill>
                  <a:srgbClr val="000000"/>
                </a:solidFill>
                <a:latin typeface="Arial"/>
              </a:rPr>
              <a:t> Graphic elements</a:t>
            </a:r>
            <a:endParaRPr/>
          </a:p>
          <a:p>
            <a:pPr>
              <a:lnSpc>
                <a:spcPct val="100000"/>
              </a:lnSpc>
            </a:pPr>
            <a:r>
              <a:rPr lang="en-IN" sz="1200" b="1">
                <a:solidFill>
                  <a:srgbClr val="000000"/>
                </a:solidFill>
                <a:latin typeface="Arial"/>
              </a:rPr>
              <a:t> Hyperlinks</a:t>
            </a:r>
            <a:endParaRPr/>
          </a:p>
        </p:txBody>
      </p:sp>
      <p:sp>
        <p:nvSpPr>
          <p:cNvPr id="83" name="CustomShape 36"/>
          <p:cNvSpPr/>
          <p:nvPr/>
        </p:nvSpPr>
        <p:spPr>
          <a:xfrm>
            <a:off x="7620120" y="4876920"/>
            <a:ext cx="761400" cy="272520"/>
          </a:xfrm>
          <a:prstGeom prst="rect">
            <a:avLst/>
          </a:prstGeom>
          <a:noFill/>
          <a:ln w="12600">
            <a:noFill/>
          </a:ln>
        </p:spPr>
        <p:txBody>
          <a:bodyPr lIns="90000" tIns="45000" rIns="90000" bIns="45000"/>
          <a:lstStyle/>
          <a:p>
            <a:pPr>
              <a:lnSpc>
                <a:spcPct val="100000"/>
              </a:lnSpc>
            </a:pPr>
            <a:r>
              <a:rPr lang="en-IN" sz="1200" b="1">
                <a:solidFill>
                  <a:srgbClr val="000000"/>
                </a:solidFill>
                <a:latin typeface="Arial"/>
              </a:rPr>
              <a:t>Content</a:t>
            </a:r>
            <a:endParaRPr/>
          </a:p>
        </p:txBody>
      </p:sp>
      <p:sp>
        <p:nvSpPr>
          <p:cNvPr id="84" name="CustomShape 37"/>
          <p:cNvSpPr/>
          <p:nvPr/>
        </p:nvSpPr>
        <p:spPr>
          <a:xfrm>
            <a:off x="7620120" y="3809880"/>
            <a:ext cx="990000" cy="455040"/>
          </a:xfrm>
          <a:prstGeom prst="rect">
            <a:avLst/>
          </a:prstGeom>
          <a:noFill/>
          <a:ln w="12600">
            <a:noFill/>
          </a:ln>
        </p:spPr>
        <p:txBody>
          <a:bodyPr lIns="90000" tIns="45000" rIns="90000" bIns="45000"/>
          <a:lstStyle/>
          <a:p>
            <a:pPr>
              <a:lnSpc>
                <a:spcPct val="100000"/>
              </a:lnSpc>
            </a:pPr>
            <a:r>
              <a:rPr lang="en-IN" sz="1200" b="1">
                <a:solidFill>
                  <a:srgbClr val="000000"/>
                </a:solidFill>
                <a:latin typeface="Arial"/>
              </a:rPr>
              <a:t>Search tool</a:t>
            </a:r>
            <a:endParaRPr/>
          </a:p>
        </p:txBody>
      </p:sp>
      <p:sp>
        <p:nvSpPr>
          <p:cNvPr id="85" name="CustomShape 38"/>
          <p:cNvSpPr/>
          <p:nvPr/>
        </p:nvSpPr>
        <p:spPr>
          <a:xfrm>
            <a:off x="7543800" y="3352680"/>
            <a:ext cx="1142280" cy="455040"/>
          </a:xfrm>
          <a:prstGeom prst="rect">
            <a:avLst/>
          </a:prstGeom>
          <a:noFill/>
          <a:ln w="12600">
            <a:noFill/>
          </a:ln>
        </p:spPr>
        <p:txBody>
          <a:bodyPr lIns="90000" tIns="45000" rIns="90000" bIns="45000"/>
          <a:lstStyle/>
          <a:p>
            <a:pPr>
              <a:lnSpc>
                <a:spcPct val="100000"/>
              </a:lnSpc>
            </a:pPr>
            <a:r>
              <a:rPr lang="en-IN" sz="1200" b="1">
                <a:solidFill>
                  <a:srgbClr val="000000"/>
                </a:solidFill>
                <a:latin typeface="Arial"/>
              </a:rPr>
              <a:t>Navigational tools</a:t>
            </a:r>
            <a:endParaRPr/>
          </a:p>
        </p:txBody>
      </p:sp>
      <p:sp>
        <p:nvSpPr>
          <p:cNvPr id="86" name="CustomShape 39"/>
          <p:cNvSpPr/>
          <p:nvPr/>
        </p:nvSpPr>
        <p:spPr>
          <a:xfrm>
            <a:off x="3124080" y="5334120"/>
            <a:ext cx="3733200" cy="304200"/>
          </a:xfrm>
          <a:prstGeom prst="roundRect">
            <a:avLst>
              <a:gd name="adj" fmla="val 16667"/>
            </a:avLst>
          </a:prstGeom>
          <a:noFill/>
          <a:ln w="25560">
            <a:solidFill>
              <a:srgbClr val="0000FF"/>
            </a:solidFill>
            <a:round/>
          </a:ln>
        </p:spPr>
      </p:sp>
      <p:sp>
        <p:nvSpPr>
          <p:cNvPr id="87" name="Line 40"/>
          <p:cNvSpPr/>
          <p:nvPr/>
        </p:nvSpPr>
        <p:spPr>
          <a:xfrm flipH="1">
            <a:off x="7162560" y="5867280"/>
            <a:ext cx="533520" cy="0"/>
          </a:xfrm>
          <a:prstGeom prst="line">
            <a:avLst/>
          </a:prstGeom>
          <a:ln w="28440">
            <a:solidFill>
              <a:srgbClr val="0000FF"/>
            </a:solidFill>
            <a:round/>
            <a:tailEnd type="triangle" w="sm" len="sm"/>
          </a:ln>
        </p:spPr>
      </p:sp>
      <p:sp>
        <p:nvSpPr>
          <p:cNvPr id="88" name="CustomShape 41"/>
          <p:cNvSpPr/>
          <p:nvPr/>
        </p:nvSpPr>
        <p:spPr>
          <a:xfrm>
            <a:off x="7696080" y="5715000"/>
            <a:ext cx="761400" cy="272520"/>
          </a:xfrm>
          <a:prstGeom prst="rect">
            <a:avLst/>
          </a:prstGeom>
          <a:noFill/>
          <a:ln w="12600">
            <a:noFill/>
          </a:ln>
        </p:spPr>
        <p:txBody>
          <a:bodyPr lIns="90000" tIns="45000" rIns="90000" bIns="45000"/>
          <a:lstStyle/>
          <a:p>
            <a:pPr>
              <a:lnSpc>
                <a:spcPct val="100000"/>
              </a:lnSpc>
            </a:pPr>
            <a:r>
              <a:rPr lang="en-IN" sz="1200" b="1">
                <a:solidFill>
                  <a:srgbClr val="000000"/>
                </a:solidFill>
                <a:latin typeface="Arial"/>
              </a:rPr>
              <a:t>Frames</a:t>
            </a:r>
            <a:endParaRPr/>
          </a:p>
        </p:txBody>
      </p:sp>
      <p:sp>
        <p:nvSpPr>
          <p:cNvPr id="89" name="Line 42"/>
          <p:cNvSpPr/>
          <p:nvPr/>
        </p:nvSpPr>
        <p:spPr>
          <a:xfrm flipV="1">
            <a:off x="6095880" y="4419360"/>
            <a:ext cx="1752480" cy="990720"/>
          </a:xfrm>
          <a:prstGeom prst="line">
            <a:avLst/>
          </a:prstGeom>
          <a:ln w="25560">
            <a:solidFill>
              <a:srgbClr val="FF0000"/>
            </a:solidFill>
            <a:round/>
            <a:headEnd type="triangle" w="sm" len="sm"/>
          </a:ln>
        </p:spPr>
      </p:sp>
      <p:sp>
        <p:nvSpPr>
          <p:cNvPr id="90" name="Line 43"/>
          <p:cNvSpPr/>
          <p:nvPr/>
        </p:nvSpPr>
        <p:spPr>
          <a:xfrm flipV="1">
            <a:off x="4724280" y="4419360"/>
            <a:ext cx="3124080" cy="990720"/>
          </a:xfrm>
          <a:prstGeom prst="line">
            <a:avLst/>
          </a:prstGeom>
          <a:ln w="25560">
            <a:solidFill>
              <a:srgbClr val="FF0000"/>
            </a:solidFill>
            <a:round/>
            <a:headEnd type="triangle" w="sm" len="sm"/>
          </a:ln>
        </p:spPr>
      </p:sp>
      <p:sp>
        <p:nvSpPr>
          <p:cNvPr id="91" name="Line 44"/>
          <p:cNvSpPr/>
          <p:nvPr/>
        </p:nvSpPr>
        <p:spPr>
          <a:xfrm flipV="1">
            <a:off x="3504960" y="4419360"/>
            <a:ext cx="4419720" cy="1067040"/>
          </a:xfrm>
          <a:prstGeom prst="line">
            <a:avLst/>
          </a:prstGeom>
          <a:ln w="25560">
            <a:solidFill>
              <a:srgbClr val="FF0000"/>
            </a:solidFill>
            <a:round/>
            <a:headEnd type="triangle" w="sm" len="sm"/>
          </a:ln>
        </p:spPr>
      </p:sp>
      <p:sp>
        <p:nvSpPr>
          <p:cNvPr id="92" name="Line 45"/>
          <p:cNvSpPr/>
          <p:nvPr/>
        </p:nvSpPr>
        <p:spPr>
          <a:xfrm flipH="1">
            <a:off x="6933960" y="5486400"/>
            <a:ext cx="533520" cy="0"/>
          </a:xfrm>
          <a:prstGeom prst="line">
            <a:avLst/>
          </a:prstGeom>
          <a:ln w="28440">
            <a:solidFill>
              <a:srgbClr val="0000FF"/>
            </a:solidFill>
            <a:round/>
            <a:tailEnd type="triangle" w="sm" len="sm"/>
          </a:ln>
        </p:spPr>
      </p:sp>
      <p:sp>
        <p:nvSpPr>
          <p:cNvPr id="93" name="CustomShape 46"/>
          <p:cNvSpPr/>
          <p:nvPr/>
        </p:nvSpPr>
        <p:spPr>
          <a:xfrm>
            <a:off x="7543800" y="5334120"/>
            <a:ext cx="990000" cy="272520"/>
          </a:xfrm>
          <a:prstGeom prst="rect">
            <a:avLst/>
          </a:prstGeom>
          <a:noFill/>
          <a:ln w="12600">
            <a:noFill/>
          </a:ln>
        </p:spPr>
        <p:txBody>
          <a:bodyPr lIns="90000" tIns="45000" rIns="90000" bIns="45000"/>
          <a:lstStyle/>
          <a:p>
            <a:pPr>
              <a:lnSpc>
                <a:spcPct val="100000"/>
              </a:lnSpc>
            </a:pPr>
            <a:r>
              <a:rPr lang="en-IN" sz="1200" b="1">
                <a:solidFill>
                  <a:srgbClr val="000000"/>
                </a:solidFill>
                <a:latin typeface="Arial"/>
              </a:rPr>
              <a:t>Hyperlinks</a:t>
            </a:r>
            <a:endParaRPr/>
          </a:p>
        </p:txBody>
      </p:sp>
      <p:sp>
        <p:nvSpPr>
          <p:cNvPr id="94" name="CustomShape 47"/>
          <p:cNvSpPr/>
          <p:nvPr/>
        </p:nvSpPr>
        <p:spPr>
          <a:xfrm>
            <a:off x="0" y="1271520"/>
            <a:ext cx="532800" cy="243720"/>
          </a:xfrm>
          <a:prstGeom prst="rect">
            <a:avLst/>
          </a:prstGeom>
          <a:noFill/>
          <a:ln>
            <a:noFill/>
          </a:ln>
        </p:spPr>
        <p:txBody>
          <a:bodyPr lIns="90000" tIns="45000" rIns="90000" bIns="45000" anchor="ctr"/>
          <a:lstStyle/>
          <a:p>
            <a:pPr>
              <a:lnSpc>
                <a:spcPct val="100000"/>
              </a:lnSpc>
            </a:pPr>
            <a:fld id="{DBBA8D7C-F28B-4B3C-9BE6-9F4A15001E79}" type="slidenum">
              <a:rPr lang="en-IN" sz="1400" b="1">
                <a:solidFill>
                  <a:srgbClr val="FFFFFF"/>
                </a:solidFill>
                <a:latin typeface="Arial"/>
              </a:rPr>
              <a:pPr>
                <a:lnSpc>
                  <a:spcPct val="100000"/>
                </a:lnSpc>
              </a:pPr>
              <a:t>3</a:t>
            </a:fld>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additive="repl">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additive="repl">
                                        <p:cTn id="12" dur="500" fill="hold"/>
                                        <p:tgtEl>
                                          <p:spTgt spid="52"/>
                                        </p:tgtEl>
                                        <p:attrNameLst>
                                          <p:attrName>ppt_x</p:attrName>
                                        </p:attrNameLst>
                                      </p:cBhvr>
                                      <p:tavLst>
                                        <p:tav tm="0">
                                          <p:val>
                                            <p:strVal val="0-#ppt_w/2"/>
                                          </p:val>
                                        </p:tav>
                                        <p:tav tm="100000">
                                          <p:val>
                                            <p:strVal val="#ppt_x"/>
                                          </p:val>
                                        </p:tav>
                                      </p:tavLst>
                                    </p:anim>
                                    <p:anim calcmode="lin" valueType="num">
                                      <p:cBhvr additive="repl">
                                        <p:cTn id="13"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 calcmode="lin" valueType="num">
                                      <p:cBhvr additive="repl">
                                        <p:cTn id="18" dur="500" fill="hold"/>
                                        <p:tgtEl>
                                          <p:spTgt spid="53"/>
                                        </p:tgtEl>
                                        <p:attrNameLst>
                                          <p:attrName>ppt_x</p:attrName>
                                        </p:attrNameLst>
                                      </p:cBhvr>
                                      <p:tavLst>
                                        <p:tav tm="0">
                                          <p:val>
                                            <p:strVal val="0-#ppt_w/2"/>
                                          </p:val>
                                        </p:tav>
                                        <p:tav tm="100000">
                                          <p:val>
                                            <p:strVal val="#ppt_x"/>
                                          </p:val>
                                        </p:tav>
                                      </p:tavLst>
                                    </p:anim>
                                    <p:anim calcmode="lin" valueType="num">
                                      <p:cBhvr additive="repl">
                                        <p:cTn id="19"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6"/>
                                        </p:tgtEl>
                                        <p:attrNameLst>
                                          <p:attrName>style.visibility</p:attrName>
                                        </p:attrNameLst>
                                      </p:cBhvr>
                                      <p:to>
                                        <p:strVal val="visible"/>
                                      </p:to>
                                    </p:set>
                                    <p:anim calcmode="lin" valueType="num">
                                      <p:cBhvr additive="repl">
                                        <p:cTn id="24" dur="500" fill="hold"/>
                                        <p:tgtEl>
                                          <p:spTgt spid="76"/>
                                        </p:tgtEl>
                                        <p:attrNameLst>
                                          <p:attrName>ppt_x</p:attrName>
                                        </p:attrNameLst>
                                      </p:cBhvr>
                                      <p:tavLst>
                                        <p:tav tm="0">
                                          <p:val>
                                            <p:strVal val="0-#ppt_w/2"/>
                                          </p:val>
                                        </p:tav>
                                        <p:tav tm="100000">
                                          <p:val>
                                            <p:strVal val="#ppt_x"/>
                                          </p:val>
                                        </p:tav>
                                      </p:tavLst>
                                    </p:anim>
                                    <p:anim calcmode="lin" valueType="num">
                                      <p:cBhvr additive="repl">
                                        <p:cTn id="25"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additive="repl">
                                        <p:cTn id="30" dur="500" fill="hold"/>
                                        <p:tgtEl>
                                          <p:spTgt spid="50"/>
                                        </p:tgtEl>
                                        <p:attrNameLst>
                                          <p:attrName>ppt_x</p:attrName>
                                        </p:attrNameLst>
                                      </p:cBhvr>
                                      <p:tavLst>
                                        <p:tav tm="0">
                                          <p:val>
                                            <p:strVal val="0-#ppt_w/2"/>
                                          </p:val>
                                        </p:tav>
                                        <p:tav tm="100000">
                                          <p:val>
                                            <p:strVal val="#ppt_x"/>
                                          </p:val>
                                        </p:tav>
                                      </p:tavLst>
                                    </p:anim>
                                    <p:anim calcmode="lin" valueType="num">
                                      <p:cBhvr additive="repl">
                                        <p:cTn id="31"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additive="repl">
                                        <p:cTn id="36" dur="500" fill="hold"/>
                                        <p:tgtEl>
                                          <p:spTgt spid="51"/>
                                        </p:tgtEl>
                                        <p:attrNameLst>
                                          <p:attrName>ppt_x</p:attrName>
                                        </p:attrNameLst>
                                      </p:cBhvr>
                                      <p:tavLst>
                                        <p:tav tm="0">
                                          <p:val>
                                            <p:strVal val="0-#ppt_w/2"/>
                                          </p:val>
                                        </p:tav>
                                        <p:tav tm="100000">
                                          <p:val>
                                            <p:strVal val="#ppt_x"/>
                                          </p:val>
                                        </p:tav>
                                      </p:tavLst>
                                    </p:anim>
                                    <p:anim calcmode="lin" valueType="num">
                                      <p:cBhvr additive="repl">
                                        <p:cTn id="37"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77"/>
                                        </p:tgtEl>
                                        <p:attrNameLst>
                                          <p:attrName>style.visibility</p:attrName>
                                        </p:attrNameLst>
                                      </p:cBhvr>
                                      <p:to>
                                        <p:strVal val="visible"/>
                                      </p:to>
                                    </p:set>
                                    <p:anim calcmode="lin" valueType="num">
                                      <p:cBhvr additive="repl">
                                        <p:cTn id="42" dur="500" fill="hold"/>
                                        <p:tgtEl>
                                          <p:spTgt spid="77"/>
                                        </p:tgtEl>
                                        <p:attrNameLst>
                                          <p:attrName>ppt_x</p:attrName>
                                        </p:attrNameLst>
                                      </p:cBhvr>
                                      <p:tavLst>
                                        <p:tav tm="0">
                                          <p:val>
                                            <p:strVal val="0-#ppt_w/2"/>
                                          </p:val>
                                        </p:tav>
                                        <p:tav tm="100000">
                                          <p:val>
                                            <p:strVal val="#ppt_x"/>
                                          </p:val>
                                        </p:tav>
                                      </p:tavLst>
                                    </p:anim>
                                    <p:anim calcmode="lin" valueType="num">
                                      <p:cBhvr additive="repl">
                                        <p:cTn id="43"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79"/>
                                        </p:tgtEl>
                                        <p:attrNameLst>
                                          <p:attrName>style.visibility</p:attrName>
                                        </p:attrNameLst>
                                      </p:cBhvr>
                                      <p:to>
                                        <p:strVal val="visible"/>
                                      </p:to>
                                    </p:set>
                                    <p:anim calcmode="lin" valueType="num">
                                      <p:cBhvr additive="repl">
                                        <p:cTn id="48" dur="500" fill="hold"/>
                                        <p:tgtEl>
                                          <p:spTgt spid="79"/>
                                        </p:tgtEl>
                                        <p:attrNameLst>
                                          <p:attrName>ppt_x</p:attrName>
                                        </p:attrNameLst>
                                      </p:cBhvr>
                                      <p:tavLst>
                                        <p:tav tm="0">
                                          <p:val>
                                            <p:strVal val="0-#ppt_w/2"/>
                                          </p:val>
                                        </p:tav>
                                        <p:tav tm="100000">
                                          <p:val>
                                            <p:strVal val="#ppt_x"/>
                                          </p:val>
                                        </p:tav>
                                      </p:tavLst>
                                    </p:anim>
                                    <p:anim calcmode="lin" valueType="num">
                                      <p:cBhvr additive="repl">
                                        <p:cTn id="49"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55"/>
                                        </p:tgtEl>
                                        <p:attrNameLst>
                                          <p:attrName>style.visibility</p:attrName>
                                        </p:attrNameLst>
                                      </p:cBhvr>
                                      <p:to>
                                        <p:strVal val="visible"/>
                                      </p:to>
                                    </p:set>
                                    <p:anim calcmode="lin" valueType="num">
                                      <p:cBhvr additive="repl">
                                        <p:cTn id="54" dur="500" fill="hold"/>
                                        <p:tgtEl>
                                          <p:spTgt spid="55"/>
                                        </p:tgtEl>
                                        <p:attrNameLst>
                                          <p:attrName>ppt_x</p:attrName>
                                        </p:attrNameLst>
                                      </p:cBhvr>
                                      <p:tavLst>
                                        <p:tav tm="0">
                                          <p:val>
                                            <p:strVal val="0-#ppt_w/2"/>
                                          </p:val>
                                        </p:tav>
                                        <p:tav tm="100000">
                                          <p:val>
                                            <p:strVal val="#ppt_x"/>
                                          </p:val>
                                        </p:tav>
                                      </p:tavLst>
                                    </p:anim>
                                    <p:anim calcmode="lin" valueType="num">
                                      <p:cBhvr additive="repl">
                                        <p:cTn id="55"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78"/>
                                        </p:tgtEl>
                                        <p:attrNameLst>
                                          <p:attrName>style.visibility</p:attrName>
                                        </p:attrNameLst>
                                      </p:cBhvr>
                                      <p:to>
                                        <p:strVal val="visible"/>
                                      </p:to>
                                    </p:set>
                                    <p:anim calcmode="lin" valueType="num">
                                      <p:cBhvr additive="repl">
                                        <p:cTn id="60" dur="500" fill="hold"/>
                                        <p:tgtEl>
                                          <p:spTgt spid="78"/>
                                        </p:tgtEl>
                                        <p:attrNameLst>
                                          <p:attrName>ppt_x</p:attrName>
                                        </p:attrNameLst>
                                      </p:cBhvr>
                                      <p:tavLst>
                                        <p:tav tm="0">
                                          <p:val>
                                            <p:strVal val="0-#ppt_w/2"/>
                                          </p:val>
                                        </p:tav>
                                        <p:tav tm="100000">
                                          <p:val>
                                            <p:strVal val="#ppt_x"/>
                                          </p:val>
                                        </p:tav>
                                      </p:tavLst>
                                    </p:anim>
                                    <p:anim calcmode="lin" valueType="num">
                                      <p:cBhvr additive="repl">
                                        <p:cTn id="61"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67"/>
                                        </p:tgtEl>
                                        <p:attrNameLst>
                                          <p:attrName>style.visibility</p:attrName>
                                        </p:attrNameLst>
                                      </p:cBhvr>
                                      <p:to>
                                        <p:strVal val="visible"/>
                                      </p:to>
                                    </p:set>
                                    <p:anim calcmode="lin" valueType="num">
                                      <p:cBhvr additive="repl">
                                        <p:cTn id="66" dur="500" fill="hold"/>
                                        <p:tgtEl>
                                          <p:spTgt spid="67"/>
                                        </p:tgtEl>
                                        <p:attrNameLst>
                                          <p:attrName>ppt_x</p:attrName>
                                        </p:attrNameLst>
                                      </p:cBhvr>
                                      <p:tavLst>
                                        <p:tav tm="0">
                                          <p:val>
                                            <p:strVal val="0-#ppt_w/2"/>
                                          </p:val>
                                        </p:tav>
                                        <p:tav tm="100000">
                                          <p:val>
                                            <p:strVal val="#ppt_x"/>
                                          </p:val>
                                        </p:tav>
                                      </p:tavLst>
                                    </p:anim>
                                    <p:anim calcmode="lin" valueType="num">
                                      <p:cBhvr additive="repl">
                                        <p:cTn id="67"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63"/>
                                        </p:tgtEl>
                                        <p:attrNameLst>
                                          <p:attrName>style.visibility</p:attrName>
                                        </p:attrNameLst>
                                      </p:cBhvr>
                                      <p:to>
                                        <p:strVal val="visible"/>
                                      </p:to>
                                    </p:set>
                                    <p:anim calcmode="lin" valueType="num">
                                      <p:cBhvr additive="repl">
                                        <p:cTn id="72" dur="500" fill="hold"/>
                                        <p:tgtEl>
                                          <p:spTgt spid="63"/>
                                        </p:tgtEl>
                                        <p:attrNameLst>
                                          <p:attrName>ppt_x</p:attrName>
                                        </p:attrNameLst>
                                      </p:cBhvr>
                                      <p:tavLst>
                                        <p:tav tm="0">
                                          <p:val>
                                            <p:strVal val="0-#ppt_w/2"/>
                                          </p:val>
                                        </p:tav>
                                        <p:tav tm="100000">
                                          <p:val>
                                            <p:strVal val="#ppt_x"/>
                                          </p:val>
                                        </p:tav>
                                      </p:tavLst>
                                    </p:anim>
                                    <p:anim calcmode="lin" valueType="num">
                                      <p:cBhvr additive="repl">
                                        <p:cTn id="73"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80"/>
                                        </p:tgtEl>
                                        <p:attrNameLst>
                                          <p:attrName>style.visibility</p:attrName>
                                        </p:attrNameLst>
                                      </p:cBhvr>
                                      <p:to>
                                        <p:strVal val="visible"/>
                                      </p:to>
                                    </p:set>
                                    <p:anim calcmode="lin" valueType="num">
                                      <p:cBhvr additive="repl">
                                        <p:cTn id="78" dur="500" fill="hold"/>
                                        <p:tgtEl>
                                          <p:spTgt spid="80"/>
                                        </p:tgtEl>
                                        <p:attrNameLst>
                                          <p:attrName>ppt_x</p:attrName>
                                        </p:attrNameLst>
                                      </p:cBhvr>
                                      <p:tavLst>
                                        <p:tav tm="0">
                                          <p:val>
                                            <p:strVal val="0-#ppt_w/2"/>
                                          </p:val>
                                        </p:tav>
                                        <p:tav tm="100000">
                                          <p:val>
                                            <p:strVal val="#ppt_x"/>
                                          </p:val>
                                        </p:tav>
                                      </p:tavLst>
                                    </p:anim>
                                    <p:anim calcmode="lin" valueType="num">
                                      <p:cBhvr additive="repl">
                                        <p:cTn id="79"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additive="repl">
                                        <p:cTn id="84" dur="500" fill="hold"/>
                                        <p:tgtEl>
                                          <p:spTgt spid="66"/>
                                        </p:tgtEl>
                                        <p:attrNameLst>
                                          <p:attrName>ppt_x</p:attrName>
                                        </p:attrNameLst>
                                      </p:cBhvr>
                                      <p:tavLst>
                                        <p:tav tm="0">
                                          <p:val>
                                            <p:strVal val="0-#ppt_w/2"/>
                                          </p:val>
                                        </p:tav>
                                        <p:tav tm="100000">
                                          <p:val>
                                            <p:strVal val="#ppt_x"/>
                                          </p:val>
                                        </p:tav>
                                      </p:tavLst>
                                    </p:anim>
                                    <p:anim calcmode="lin" valueType="num">
                                      <p:cBhvr additive="repl">
                                        <p:cTn id="85"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anim calcmode="lin" valueType="num">
                                      <p:cBhvr additive="repl">
                                        <p:cTn id="90" dur="500" fill="hold"/>
                                        <p:tgtEl>
                                          <p:spTgt spid="54"/>
                                        </p:tgtEl>
                                        <p:attrNameLst>
                                          <p:attrName>ppt_x</p:attrName>
                                        </p:attrNameLst>
                                      </p:cBhvr>
                                      <p:tavLst>
                                        <p:tav tm="0">
                                          <p:val>
                                            <p:strVal val="0-#ppt_w/2"/>
                                          </p:val>
                                        </p:tav>
                                        <p:tav tm="100000">
                                          <p:val>
                                            <p:strVal val="#ppt_x"/>
                                          </p:val>
                                        </p:tav>
                                      </p:tavLst>
                                    </p:anim>
                                    <p:anim calcmode="lin" valueType="num">
                                      <p:cBhvr additive="repl">
                                        <p:cTn id="91"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8"/>
                                        </p:tgtEl>
                                        <p:attrNameLst>
                                          <p:attrName>style.visibility</p:attrName>
                                        </p:attrNameLst>
                                      </p:cBhvr>
                                      <p:to>
                                        <p:strVal val="visible"/>
                                      </p:to>
                                    </p:set>
                                    <p:anim calcmode="lin" valueType="num">
                                      <p:cBhvr additive="repl">
                                        <p:cTn id="96" dur="500" fill="hold"/>
                                        <p:tgtEl>
                                          <p:spTgt spid="48"/>
                                        </p:tgtEl>
                                        <p:attrNameLst>
                                          <p:attrName>ppt_x</p:attrName>
                                        </p:attrNameLst>
                                      </p:cBhvr>
                                      <p:tavLst>
                                        <p:tav tm="0">
                                          <p:val>
                                            <p:strVal val="0-#ppt_w/2"/>
                                          </p:val>
                                        </p:tav>
                                        <p:tav tm="100000">
                                          <p:val>
                                            <p:strVal val="#ppt_x"/>
                                          </p:val>
                                        </p:tav>
                                      </p:tavLst>
                                    </p:anim>
                                    <p:anim calcmode="lin" valueType="num">
                                      <p:cBhvr additive="repl">
                                        <p:cTn id="97"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9" presetClass="entr" fill="hold" nodeType="click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dissolve">
                                      <p:cBhvr additive="repl">
                                        <p:cTn id="102" dur="500"/>
                                        <p:tgtEl>
                                          <p:spTgt spid="68"/>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nodeType="click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repl">
                                        <p:cTn id="107" dur="500" fill="hold"/>
                                        <p:tgtEl>
                                          <p:spTgt spid="56"/>
                                        </p:tgtEl>
                                        <p:attrNameLst>
                                          <p:attrName>ppt_x</p:attrName>
                                        </p:attrNameLst>
                                      </p:cBhvr>
                                      <p:tavLst>
                                        <p:tav tm="0">
                                          <p:val>
                                            <p:strVal val="0-#ppt_w/2"/>
                                          </p:val>
                                        </p:tav>
                                        <p:tav tm="100000">
                                          <p:val>
                                            <p:strVal val="#ppt_x"/>
                                          </p:val>
                                        </p:tav>
                                      </p:tavLst>
                                    </p:anim>
                                    <p:anim calcmode="lin" valueType="num">
                                      <p:cBhvr additive="repl">
                                        <p:cTn id="108"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nodeType="clickEffect">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cBhvr additive="repl">
                                        <p:cTn id="113" dur="500" fill="hold"/>
                                        <p:tgtEl>
                                          <p:spTgt spid="81"/>
                                        </p:tgtEl>
                                        <p:attrNameLst>
                                          <p:attrName>ppt_x</p:attrName>
                                        </p:attrNameLst>
                                      </p:cBhvr>
                                      <p:tavLst>
                                        <p:tav tm="0">
                                          <p:val>
                                            <p:strVal val="0-#ppt_w/2"/>
                                          </p:val>
                                        </p:tav>
                                        <p:tav tm="100000">
                                          <p:val>
                                            <p:strVal val="#ppt_x"/>
                                          </p:val>
                                        </p:tav>
                                      </p:tavLst>
                                    </p:anim>
                                    <p:anim calcmode="lin" valueType="num">
                                      <p:cBhvr additive="repl">
                                        <p:cTn id="114"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nodeType="clickEffect">
                                  <p:stCondLst>
                                    <p:cond delay="0"/>
                                  </p:stCondLst>
                                  <p:childTnLst>
                                    <p:set>
                                      <p:cBhvr>
                                        <p:cTn id="118" dur="1" fill="hold">
                                          <p:stCondLst>
                                            <p:cond delay="0"/>
                                          </p:stCondLst>
                                        </p:cTn>
                                        <p:tgtEl>
                                          <p:spTgt spid="59"/>
                                        </p:tgtEl>
                                        <p:attrNameLst>
                                          <p:attrName>style.visibility</p:attrName>
                                        </p:attrNameLst>
                                      </p:cBhvr>
                                      <p:to>
                                        <p:strVal val="visible"/>
                                      </p:to>
                                    </p:set>
                                    <p:anim calcmode="lin" valueType="num">
                                      <p:cBhvr additive="repl">
                                        <p:cTn id="119" dur="500" fill="hold"/>
                                        <p:tgtEl>
                                          <p:spTgt spid="59"/>
                                        </p:tgtEl>
                                        <p:attrNameLst>
                                          <p:attrName>ppt_x</p:attrName>
                                        </p:attrNameLst>
                                      </p:cBhvr>
                                      <p:tavLst>
                                        <p:tav tm="0">
                                          <p:val>
                                            <p:strVal val="0-#ppt_w/2"/>
                                          </p:val>
                                        </p:tav>
                                        <p:tav tm="100000">
                                          <p:val>
                                            <p:strVal val="#ppt_x"/>
                                          </p:val>
                                        </p:tav>
                                      </p:tavLst>
                                    </p:anim>
                                    <p:anim calcmode="lin" valueType="num">
                                      <p:cBhvr additive="repl">
                                        <p:cTn id="120"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60"/>
                                        </p:tgtEl>
                                        <p:attrNameLst>
                                          <p:attrName>style.visibility</p:attrName>
                                        </p:attrNameLst>
                                      </p:cBhvr>
                                      <p:to>
                                        <p:strVal val="visible"/>
                                      </p:to>
                                    </p:set>
                                    <p:anim calcmode="lin" valueType="num">
                                      <p:cBhvr additive="repl">
                                        <p:cTn id="125" dur="500" fill="hold"/>
                                        <p:tgtEl>
                                          <p:spTgt spid="60"/>
                                        </p:tgtEl>
                                        <p:attrNameLst>
                                          <p:attrName>ppt_x</p:attrName>
                                        </p:attrNameLst>
                                      </p:cBhvr>
                                      <p:tavLst>
                                        <p:tav tm="0">
                                          <p:val>
                                            <p:strVal val="0-#ppt_w/2"/>
                                          </p:val>
                                        </p:tav>
                                        <p:tav tm="100000">
                                          <p:val>
                                            <p:strVal val="#ppt_x"/>
                                          </p:val>
                                        </p:tav>
                                      </p:tavLst>
                                    </p:anim>
                                    <p:anim calcmode="lin" valueType="num">
                                      <p:cBhvr additive="repl">
                                        <p:cTn id="126"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nodeType="clickEffect">
                                  <p:stCondLst>
                                    <p:cond delay="0"/>
                                  </p:stCondLst>
                                  <p:childTnLst>
                                    <p:set>
                                      <p:cBhvr>
                                        <p:cTn id="130" dur="1" fill="hold">
                                          <p:stCondLst>
                                            <p:cond delay="0"/>
                                          </p:stCondLst>
                                        </p:cTn>
                                        <p:tgtEl>
                                          <p:spTgt spid="61"/>
                                        </p:tgtEl>
                                        <p:attrNameLst>
                                          <p:attrName>style.visibility</p:attrName>
                                        </p:attrNameLst>
                                      </p:cBhvr>
                                      <p:to>
                                        <p:strVal val="visible"/>
                                      </p:to>
                                    </p:set>
                                    <p:anim calcmode="lin" valueType="num">
                                      <p:cBhvr additive="repl">
                                        <p:cTn id="131" dur="500" fill="hold"/>
                                        <p:tgtEl>
                                          <p:spTgt spid="61"/>
                                        </p:tgtEl>
                                        <p:attrNameLst>
                                          <p:attrName>ppt_x</p:attrName>
                                        </p:attrNameLst>
                                      </p:cBhvr>
                                      <p:tavLst>
                                        <p:tav tm="0">
                                          <p:val>
                                            <p:strVal val="0-#ppt_w/2"/>
                                          </p:val>
                                        </p:tav>
                                        <p:tav tm="100000">
                                          <p:val>
                                            <p:strVal val="#ppt_x"/>
                                          </p:val>
                                        </p:tav>
                                      </p:tavLst>
                                    </p:anim>
                                    <p:anim calcmode="lin" valueType="num">
                                      <p:cBhvr additive="repl">
                                        <p:cTn id="132"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8" fill="hold" nodeType="clickEffect">
                                  <p:stCondLst>
                                    <p:cond delay="0"/>
                                  </p:stCondLst>
                                  <p:childTnLst>
                                    <p:set>
                                      <p:cBhvr>
                                        <p:cTn id="136" dur="1" fill="hold">
                                          <p:stCondLst>
                                            <p:cond delay="0"/>
                                          </p:stCondLst>
                                        </p:cTn>
                                        <p:tgtEl>
                                          <p:spTgt spid="62"/>
                                        </p:tgtEl>
                                        <p:attrNameLst>
                                          <p:attrName>style.visibility</p:attrName>
                                        </p:attrNameLst>
                                      </p:cBhvr>
                                      <p:to>
                                        <p:strVal val="visible"/>
                                      </p:to>
                                    </p:set>
                                    <p:anim calcmode="lin" valueType="num">
                                      <p:cBhvr additive="repl">
                                        <p:cTn id="137" dur="500" fill="hold"/>
                                        <p:tgtEl>
                                          <p:spTgt spid="62"/>
                                        </p:tgtEl>
                                        <p:attrNameLst>
                                          <p:attrName>ppt_x</p:attrName>
                                        </p:attrNameLst>
                                      </p:cBhvr>
                                      <p:tavLst>
                                        <p:tav tm="0">
                                          <p:val>
                                            <p:strVal val="0-#ppt_w/2"/>
                                          </p:val>
                                        </p:tav>
                                        <p:tav tm="100000">
                                          <p:val>
                                            <p:strVal val="#ppt_x"/>
                                          </p:val>
                                        </p:tav>
                                      </p:tavLst>
                                    </p:anim>
                                    <p:anim calcmode="lin" valueType="num">
                                      <p:cBhvr additive="repl">
                                        <p:cTn id="138"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nodeType="clickEffect">
                                  <p:stCondLst>
                                    <p:cond delay="0"/>
                                  </p:stCondLst>
                                  <p:childTnLst>
                                    <p:set>
                                      <p:cBhvr>
                                        <p:cTn id="142" dur="1" fill="hold">
                                          <p:stCondLst>
                                            <p:cond delay="0"/>
                                          </p:stCondLst>
                                        </p:cTn>
                                        <p:tgtEl>
                                          <p:spTgt spid="82"/>
                                        </p:tgtEl>
                                        <p:attrNameLst>
                                          <p:attrName>style.visibility</p:attrName>
                                        </p:attrNameLst>
                                      </p:cBhvr>
                                      <p:to>
                                        <p:strVal val="visible"/>
                                      </p:to>
                                    </p:set>
                                    <p:anim calcmode="lin" valueType="num">
                                      <p:cBhvr additive="repl">
                                        <p:cTn id="143" dur="500" fill="hold"/>
                                        <p:tgtEl>
                                          <p:spTgt spid="82"/>
                                        </p:tgtEl>
                                        <p:attrNameLst>
                                          <p:attrName>ppt_x</p:attrName>
                                        </p:attrNameLst>
                                      </p:cBhvr>
                                      <p:tavLst>
                                        <p:tav tm="0">
                                          <p:val>
                                            <p:strVal val="0-#ppt_w/2"/>
                                          </p:val>
                                        </p:tav>
                                        <p:tav tm="100000">
                                          <p:val>
                                            <p:strVal val="#ppt_x"/>
                                          </p:val>
                                        </p:tav>
                                      </p:tavLst>
                                    </p:anim>
                                    <p:anim calcmode="lin" valueType="num">
                                      <p:cBhvr additive="repl">
                                        <p:cTn id="144"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2" fill="hold" nodeType="clickEffect">
                                  <p:stCondLst>
                                    <p:cond delay="0"/>
                                  </p:stCondLst>
                                  <p:childTnLst>
                                    <p:set>
                                      <p:cBhvr>
                                        <p:cTn id="148" dur="1" fill="hold">
                                          <p:stCondLst>
                                            <p:cond delay="0"/>
                                          </p:stCondLst>
                                        </p:cTn>
                                        <p:tgtEl>
                                          <p:spTgt spid="73"/>
                                        </p:tgtEl>
                                        <p:attrNameLst>
                                          <p:attrName>style.visibility</p:attrName>
                                        </p:attrNameLst>
                                      </p:cBhvr>
                                      <p:to>
                                        <p:strVal val="visible"/>
                                      </p:to>
                                    </p:set>
                                    <p:anim calcmode="lin" valueType="num">
                                      <p:cBhvr additive="repl">
                                        <p:cTn id="149" dur="500" fill="hold"/>
                                        <p:tgtEl>
                                          <p:spTgt spid="73"/>
                                        </p:tgtEl>
                                        <p:attrNameLst>
                                          <p:attrName>ppt_x</p:attrName>
                                        </p:attrNameLst>
                                      </p:cBhvr>
                                      <p:tavLst>
                                        <p:tav tm="0">
                                          <p:val>
                                            <p:strVal val="1+#ppt_w/2"/>
                                          </p:val>
                                        </p:tav>
                                        <p:tav tm="100000">
                                          <p:val>
                                            <p:strVal val="#ppt_x"/>
                                          </p:val>
                                        </p:tav>
                                      </p:tavLst>
                                    </p:anim>
                                    <p:anim calcmode="lin" valueType="num">
                                      <p:cBhvr additive="repl">
                                        <p:cTn id="150"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2" fill="hold" nodeType="clickEffect">
                                  <p:stCondLst>
                                    <p:cond delay="0"/>
                                  </p:stCondLst>
                                  <p:childTnLst>
                                    <p:set>
                                      <p:cBhvr>
                                        <p:cTn id="154" dur="1" fill="hold">
                                          <p:stCondLst>
                                            <p:cond delay="0"/>
                                          </p:stCondLst>
                                        </p:cTn>
                                        <p:tgtEl>
                                          <p:spTgt spid="89"/>
                                        </p:tgtEl>
                                        <p:attrNameLst>
                                          <p:attrName>style.visibility</p:attrName>
                                        </p:attrNameLst>
                                      </p:cBhvr>
                                      <p:to>
                                        <p:strVal val="visible"/>
                                      </p:to>
                                    </p:set>
                                    <p:anim calcmode="lin" valueType="num">
                                      <p:cBhvr additive="repl">
                                        <p:cTn id="155" dur="500" fill="hold"/>
                                        <p:tgtEl>
                                          <p:spTgt spid="89"/>
                                        </p:tgtEl>
                                        <p:attrNameLst>
                                          <p:attrName>ppt_x</p:attrName>
                                        </p:attrNameLst>
                                      </p:cBhvr>
                                      <p:tavLst>
                                        <p:tav tm="0">
                                          <p:val>
                                            <p:strVal val="1+#ppt_w/2"/>
                                          </p:val>
                                        </p:tav>
                                        <p:tav tm="100000">
                                          <p:val>
                                            <p:strVal val="#ppt_x"/>
                                          </p:val>
                                        </p:tav>
                                      </p:tavLst>
                                    </p:anim>
                                    <p:anim calcmode="lin" valueType="num">
                                      <p:cBhvr additive="repl">
                                        <p:cTn id="156"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2" fill="hold" nodeType="clickEffect">
                                  <p:stCondLst>
                                    <p:cond delay="0"/>
                                  </p:stCondLst>
                                  <p:childTnLst>
                                    <p:set>
                                      <p:cBhvr>
                                        <p:cTn id="160" dur="1" fill="hold">
                                          <p:stCondLst>
                                            <p:cond delay="0"/>
                                          </p:stCondLst>
                                        </p:cTn>
                                        <p:tgtEl>
                                          <p:spTgt spid="90"/>
                                        </p:tgtEl>
                                        <p:attrNameLst>
                                          <p:attrName>style.visibility</p:attrName>
                                        </p:attrNameLst>
                                      </p:cBhvr>
                                      <p:to>
                                        <p:strVal val="visible"/>
                                      </p:to>
                                    </p:set>
                                    <p:anim calcmode="lin" valueType="num">
                                      <p:cBhvr additive="repl">
                                        <p:cTn id="161" dur="500" fill="hold"/>
                                        <p:tgtEl>
                                          <p:spTgt spid="90"/>
                                        </p:tgtEl>
                                        <p:attrNameLst>
                                          <p:attrName>ppt_x</p:attrName>
                                        </p:attrNameLst>
                                      </p:cBhvr>
                                      <p:tavLst>
                                        <p:tav tm="0">
                                          <p:val>
                                            <p:strVal val="1+#ppt_w/2"/>
                                          </p:val>
                                        </p:tav>
                                        <p:tav tm="100000">
                                          <p:val>
                                            <p:strVal val="#ppt_x"/>
                                          </p:val>
                                        </p:tav>
                                      </p:tavLst>
                                    </p:anim>
                                    <p:anim calcmode="lin" valueType="num">
                                      <p:cBhvr additive="repl">
                                        <p:cTn id="162"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2" fill="hold" nodeType="clickEffect">
                                  <p:stCondLst>
                                    <p:cond delay="0"/>
                                  </p:stCondLst>
                                  <p:childTnLst>
                                    <p:set>
                                      <p:cBhvr>
                                        <p:cTn id="166" dur="1" fill="hold">
                                          <p:stCondLst>
                                            <p:cond delay="0"/>
                                          </p:stCondLst>
                                        </p:cTn>
                                        <p:tgtEl>
                                          <p:spTgt spid="91"/>
                                        </p:tgtEl>
                                        <p:attrNameLst>
                                          <p:attrName>style.visibility</p:attrName>
                                        </p:attrNameLst>
                                      </p:cBhvr>
                                      <p:to>
                                        <p:strVal val="visible"/>
                                      </p:to>
                                    </p:set>
                                    <p:anim calcmode="lin" valueType="num">
                                      <p:cBhvr additive="repl">
                                        <p:cTn id="167" dur="500" fill="hold"/>
                                        <p:tgtEl>
                                          <p:spTgt spid="91"/>
                                        </p:tgtEl>
                                        <p:attrNameLst>
                                          <p:attrName>ppt_x</p:attrName>
                                        </p:attrNameLst>
                                      </p:cBhvr>
                                      <p:tavLst>
                                        <p:tav tm="0">
                                          <p:val>
                                            <p:strVal val="1+#ppt_w/2"/>
                                          </p:val>
                                        </p:tav>
                                        <p:tav tm="100000">
                                          <p:val>
                                            <p:strVal val="#ppt_x"/>
                                          </p:val>
                                        </p:tav>
                                      </p:tavLst>
                                    </p:anim>
                                    <p:anim calcmode="lin" valueType="num">
                                      <p:cBhvr additive="repl">
                                        <p:cTn id="168"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2" fill="hold" nodeType="clickEffect">
                                  <p:stCondLst>
                                    <p:cond delay="0"/>
                                  </p:stCondLst>
                                  <p:childTnLst>
                                    <p:set>
                                      <p:cBhvr>
                                        <p:cTn id="172" dur="1" fill="hold">
                                          <p:stCondLst>
                                            <p:cond delay="0"/>
                                          </p:stCondLst>
                                        </p:cTn>
                                        <p:tgtEl>
                                          <p:spTgt spid="72"/>
                                        </p:tgtEl>
                                        <p:attrNameLst>
                                          <p:attrName>style.visibility</p:attrName>
                                        </p:attrNameLst>
                                      </p:cBhvr>
                                      <p:to>
                                        <p:strVal val="visible"/>
                                      </p:to>
                                    </p:set>
                                    <p:anim calcmode="lin" valueType="num">
                                      <p:cBhvr additive="repl">
                                        <p:cTn id="173" dur="500" fill="hold"/>
                                        <p:tgtEl>
                                          <p:spTgt spid="72"/>
                                        </p:tgtEl>
                                        <p:attrNameLst>
                                          <p:attrName>ppt_x</p:attrName>
                                        </p:attrNameLst>
                                      </p:cBhvr>
                                      <p:tavLst>
                                        <p:tav tm="0">
                                          <p:val>
                                            <p:strVal val="1+#ppt_w/2"/>
                                          </p:val>
                                        </p:tav>
                                        <p:tav tm="100000">
                                          <p:val>
                                            <p:strVal val="#ppt_x"/>
                                          </p:val>
                                        </p:tav>
                                      </p:tavLst>
                                    </p:anim>
                                    <p:anim calcmode="lin" valueType="num">
                                      <p:cBhvr additive="repl">
                                        <p:cTn id="17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nodeType="clickEffect">
                                  <p:stCondLst>
                                    <p:cond delay="0"/>
                                  </p:stCondLst>
                                  <p:childTnLst>
                                    <p:set>
                                      <p:cBhvr>
                                        <p:cTn id="178" dur="1" fill="hold">
                                          <p:stCondLst>
                                            <p:cond delay="0"/>
                                          </p:stCondLst>
                                        </p:cTn>
                                        <p:tgtEl>
                                          <p:spTgt spid="74"/>
                                        </p:tgtEl>
                                        <p:attrNameLst>
                                          <p:attrName>style.visibility</p:attrName>
                                        </p:attrNameLst>
                                      </p:cBhvr>
                                      <p:to>
                                        <p:strVal val="visible"/>
                                      </p:to>
                                    </p:set>
                                    <p:anim calcmode="lin" valueType="num">
                                      <p:cBhvr additive="repl">
                                        <p:cTn id="179" dur="500" fill="hold"/>
                                        <p:tgtEl>
                                          <p:spTgt spid="74"/>
                                        </p:tgtEl>
                                        <p:attrNameLst>
                                          <p:attrName>ppt_x</p:attrName>
                                        </p:attrNameLst>
                                      </p:cBhvr>
                                      <p:tavLst>
                                        <p:tav tm="0">
                                          <p:val>
                                            <p:strVal val="#ppt_x"/>
                                          </p:val>
                                        </p:tav>
                                        <p:tav tm="100000">
                                          <p:val>
                                            <p:strVal val="#ppt_x"/>
                                          </p:val>
                                        </p:tav>
                                      </p:tavLst>
                                    </p:anim>
                                    <p:anim calcmode="lin" valueType="num">
                                      <p:cBhvr additive="repl">
                                        <p:cTn id="18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2" fill="hold" nodeType="clickEffect">
                                  <p:stCondLst>
                                    <p:cond delay="0"/>
                                  </p:stCondLst>
                                  <p:childTnLst>
                                    <p:set>
                                      <p:cBhvr>
                                        <p:cTn id="184" dur="1" fill="hold">
                                          <p:stCondLst>
                                            <p:cond delay="0"/>
                                          </p:stCondLst>
                                        </p:cTn>
                                        <p:tgtEl>
                                          <p:spTgt spid="71"/>
                                        </p:tgtEl>
                                        <p:attrNameLst>
                                          <p:attrName>style.visibility</p:attrName>
                                        </p:attrNameLst>
                                      </p:cBhvr>
                                      <p:to>
                                        <p:strVal val="visible"/>
                                      </p:to>
                                    </p:set>
                                    <p:anim calcmode="lin" valueType="num">
                                      <p:cBhvr additive="repl">
                                        <p:cTn id="185" dur="500" fill="hold"/>
                                        <p:tgtEl>
                                          <p:spTgt spid="71"/>
                                        </p:tgtEl>
                                        <p:attrNameLst>
                                          <p:attrName>ppt_x</p:attrName>
                                        </p:attrNameLst>
                                      </p:cBhvr>
                                      <p:tavLst>
                                        <p:tav tm="0">
                                          <p:val>
                                            <p:strVal val="1+#ppt_w/2"/>
                                          </p:val>
                                        </p:tav>
                                        <p:tav tm="100000">
                                          <p:val>
                                            <p:strVal val="#ppt_x"/>
                                          </p:val>
                                        </p:tav>
                                      </p:tavLst>
                                    </p:anim>
                                    <p:anim calcmode="lin" valueType="num">
                                      <p:cBhvr additive="repl">
                                        <p:cTn id="186"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2" fill="hold" nodeType="clickEffect">
                                  <p:stCondLst>
                                    <p:cond delay="0"/>
                                  </p:stCondLst>
                                  <p:childTnLst>
                                    <p:set>
                                      <p:cBhvr>
                                        <p:cTn id="190" dur="1" fill="hold">
                                          <p:stCondLst>
                                            <p:cond delay="0"/>
                                          </p:stCondLst>
                                        </p:cTn>
                                        <p:tgtEl>
                                          <p:spTgt spid="58"/>
                                        </p:tgtEl>
                                        <p:attrNameLst>
                                          <p:attrName>style.visibility</p:attrName>
                                        </p:attrNameLst>
                                      </p:cBhvr>
                                      <p:to>
                                        <p:strVal val="visible"/>
                                      </p:to>
                                    </p:set>
                                    <p:anim calcmode="lin" valueType="num">
                                      <p:cBhvr additive="repl">
                                        <p:cTn id="191" dur="500" fill="hold"/>
                                        <p:tgtEl>
                                          <p:spTgt spid="58"/>
                                        </p:tgtEl>
                                        <p:attrNameLst>
                                          <p:attrName>ppt_x</p:attrName>
                                        </p:attrNameLst>
                                      </p:cBhvr>
                                      <p:tavLst>
                                        <p:tav tm="0">
                                          <p:val>
                                            <p:strVal val="1+#ppt_w/2"/>
                                          </p:val>
                                        </p:tav>
                                        <p:tav tm="100000">
                                          <p:val>
                                            <p:strVal val="#ppt_x"/>
                                          </p:val>
                                        </p:tav>
                                      </p:tavLst>
                                    </p:anim>
                                    <p:anim calcmode="lin" valueType="num">
                                      <p:cBhvr additive="repl">
                                        <p:cTn id="192"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2" fill="hold" nodeType="clickEffect">
                                  <p:stCondLst>
                                    <p:cond delay="0"/>
                                  </p:stCondLst>
                                  <p:childTnLst>
                                    <p:set>
                                      <p:cBhvr>
                                        <p:cTn id="196" dur="1" fill="hold">
                                          <p:stCondLst>
                                            <p:cond delay="0"/>
                                          </p:stCondLst>
                                        </p:cTn>
                                        <p:tgtEl>
                                          <p:spTgt spid="85"/>
                                        </p:tgtEl>
                                        <p:attrNameLst>
                                          <p:attrName>style.visibility</p:attrName>
                                        </p:attrNameLst>
                                      </p:cBhvr>
                                      <p:to>
                                        <p:strVal val="visible"/>
                                      </p:to>
                                    </p:set>
                                    <p:anim calcmode="lin" valueType="num">
                                      <p:cBhvr additive="repl">
                                        <p:cTn id="197" dur="500" fill="hold"/>
                                        <p:tgtEl>
                                          <p:spTgt spid="85"/>
                                        </p:tgtEl>
                                        <p:attrNameLst>
                                          <p:attrName>ppt_x</p:attrName>
                                        </p:attrNameLst>
                                      </p:cBhvr>
                                      <p:tavLst>
                                        <p:tav tm="0">
                                          <p:val>
                                            <p:strVal val="1+#ppt_w/2"/>
                                          </p:val>
                                        </p:tav>
                                        <p:tav tm="100000">
                                          <p:val>
                                            <p:strVal val="#ppt_x"/>
                                          </p:val>
                                        </p:tav>
                                      </p:tavLst>
                                    </p:anim>
                                    <p:anim calcmode="lin" valueType="num">
                                      <p:cBhvr additive="repl">
                                        <p:cTn id="198"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nodeType="clickEffect">
                                  <p:stCondLst>
                                    <p:cond delay="0"/>
                                  </p:stCondLst>
                                  <p:childTnLst>
                                    <p:set>
                                      <p:cBhvr>
                                        <p:cTn id="202" dur="1" fill="hold">
                                          <p:stCondLst>
                                            <p:cond delay="0"/>
                                          </p:stCondLst>
                                        </p:cTn>
                                        <p:tgtEl>
                                          <p:spTgt spid="75"/>
                                        </p:tgtEl>
                                        <p:attrNameLst>
                                          <p:attrName>style.visibility</p:attrName>
                                        </p:attrNameLst>
                                      </p:cBhvr>
                                      <p:to>
                                        <p:strVal val="visible"/>
                                      </p:to>
                                    </p:set>
                                    <p:anim calcmode="lin" valueType="num">
                                      <p:cBhvr additive="repl">
                                        <p:cTn id="203" dur="500" fill="hold"/>
                                        <p:tgtEl>
                                          <p:spTgt spid="75"/>
                                        </p:tgtEl>
                                        <p:attrNameLst>
                                          <p:attrName>ppt_x</p:attrName>
                                        </p:attrNameLst>
                                      </p:cBhvr>
                                      <p:tavLst>
                                        <p:tav tm="0">
                                          <p:val>
                                            <p:strVal val="#ppt_x"/>
                                          </p:val>
                                        </p:tav>
                                        <p:tav tm="100000">
                                          <p:val>
                                            <p:strVal val="#ppt_x"/>
                                          </p:val>
                                        </p:tav>
                                      </p:tavLst>
                                    </p:anim>
                                    <p:anim calcmode="lin" valueType="num">
                                      <p:cBhvr additive="repl">
                                        <p:cTn id="20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1" fill="hold" nodeType="clickEffect">
                                  <p:stCondLst>
                                    <p:cond delay="0"/>
                                  </p:stCondLst>
                                  <p:childTnLst>
                                    <p:set>
                                      <p:cBhvr>
                                        <p:cTn id="208" dur="1" fill="hold">
                                          <p:stCondLst>
                                            <p:cond delay="0"/>
                                          </p:stCondLst>
                                        </p:cTn>
                                        <p:tgtEl>
                                          <p:spTgt spid="86"/>
                                        </p:tgtEl>
                                        <p:attrNameLst>
                                          <p:attrName>style.visibility</p:attrName>
                                        </p:attrNameLst>
                                      </p:cBhvr>
                                      <p:to>
                                        <p:strVal val="visible"/>
                                      </p:to>
                                    </p:set>
                                    <p:anim calcmode="lin" valueType="num">
                                      <p:cBhvr additive="repl">
                                        <p:cTn id="209" dur="500" fill="hold"/>
                                        <p:tgtEl>
                                          <p:spTgt spid="86"/>
                                        </p:tgtEl>
                                        <p:attrNameLst>
                                          <p:attrName>ppt_x</p:attrName>
                                        </p:attrNameLst>
                                      </p:cBhvr>
                                      <p:tavLst>
                                        <p:tav tm="0">
                                          <p:val>
                                            <p:strVal val="#ppt_x"/>
                                          </p:val>
                                        </p:tav>
                                        <p:tav tm="100000">
                                          <p:val>
                                            <p:strVal val="#ppt_x"/>
                                          </p:val>
                                        </p:tav>
                                      </p:tavLst>
                                    </p:anim>
                                    <p:anim calcmode="lin" valueType="num">
                                      <p:cBhvr additive="repl">
                                        <p:cTn id="210"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2" fill="hold" nodeType="clickEffect">
                                  <p:stCondLst>
                                    <p:cond delay="0"/>
                                  </p:stCondLst>
                                  <p:childTnLst>
                                    <p:set>
                                      <p:cBhvr>
                                        <p:cTn id="214" dur="1" fill="hold">
                                          <p:stCondLst>
                                            <p:cond delay="0"/>
                                          </p:stCondLst>
                                        </p:cTn>
                                        <p:tgtEl>
                                          <p:spTgt spid="92"/>
                                        </p:tgtEl>
                                        <p:attrNameLst>
                                          <p:attrName>style.visibility</p:attrName>
                                        </p:attrNameLst>
                                      </p:cBhvr>
                                      <p:to>
                                        <p:strVal val="visible"/>
                                      </p:to>
                                    </p:set>
                                    <p:anim calcmode="lin" valueType="num">
                                      <p:cBhvr additive="repl">
                                        <p:cTn id="215" dur="500" fill="hold"/>
                                        <p:tgtEl>
                                          <p:spTgt spid="92"/>
                                        </p:tgtEl>
                                        <p:attrNameLst>
                                          <p:attrName>ppt_x</p:attrName>
                                        </p:attrNameLst>
                                      </p:cBhvr>
                                      <p:tavLst>
                                        <p:tav tm="0">
                                          <p:val>
                                            <p:strVal val="1+#ppt_w/2"/>
                                          </p:val>
                                        </p:tav>
                                        <p:tav tm="100000">
                                          <p:val>
                                            <p:strVal val="#ppt_x"/>
                                          </p:val>
                                        </p:tav>
                                      </p:tavLst>
                                    </p:anim>
                                    <p:anim calcmode="lin" valueType="num">
                                      <p:cBhvr additive="repl">
                                        <p:cTn id="216"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2" fill="hold" nodeType="clickEffect">
                                  <p:stCondLst>
                                    <p:cond delay="0"/>
                                  </p:stCondLst>
                                  <p:childTnLst>
                                    <p:set>
                                      <p:cBhvr>
                                        <p:cTn id="220" dur="1" fill="hold">
                                          <p:stCondLst>
                                            <p:cond delay="0"/>
                                          </p:stCondLst>
                                        </p:cTn>
                                        <p:tgtEl>
                                          <p:spTgt spid="93"/>
                                        </p:tgtEl>
                                        <p:attrNameLst>
                                          <p:attrName>style.visibility</p:attrName>
                                        </p:attrNameLst>
                                      </p:cBhvr>
                                      <p:to>
                                        <p:strVal val="visible"/>
                                      </p:to>
                                    </p:set>
                                    <p:anim calcmode="lin" valueType="num">
                                      <p:cBhvr additive="repl">
                                        <p:cTn id="221" dur="500" fill="hold"/>
                                        <p:tgtEl>
                                          <p:spTgt spid="93"/>
                                        </p:tgtEl>
                                        <p:attrNameLst>
                                          <p:attrName>ppt_x</p:attrName>
                                        </p:attrNameLst>
                                      </p:cBhvr>
                                      <p:tavLst>
                                        <p:tav tm="0">
                                          <p:val>
                                            <p:strVal val="1+#ppt_w/2"/>
                                          </p:val>
                                        </p:tav>
                                        <p:tav tm="100000">
                                          <p:val>
                                            <p:strVal val="#ppt_x"/>
                                          </p:val>
                                        </p:tav>
                                      </p:tavLst>
                                    </p:anim>
                                    <p:anim calcmode="lin" valueType="num">
                                      <p:cBhvr additive="repl">
                                        <p:cTn id="222"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9" fill="hold" nodeType="clickEffect">
                                  <p:stCondLst>
                                    <p:cond delay="0"/>
                                  </p:stCondLst>
                                  <p:childTnLst>
                                    <p:set>
                                      <p:cBhvr>
                                        <p:cTn id="226" dur="1" fill="hold">
                                          <p:stCondLst>
                                            <p:cond delay="0"/>
                                          </p:stCondLst>
                                        </p:cTn>
                                        <p:tgtEl>
                                          <p:spTgt spid="69"/>
                                        </p:tgtEl>
                                        <p:attrNameLst>
                                          <p:attrName>style.visibility</p:attrName>
                                        </p:attrNameLst>
                                      </p:cBhvr>
                                      <p:to>
                                        <p:strVal val="visible"/>
                                      </p:to>
                                    </p:set>
                                    <p:anim calcmode="lin" valueType="num">
                                      <p:cBhvr additive="repl">
                                        <p:cTn id="227" dur="500" fill="hold"/>
                                        <p:tgtEl>
                                          <p:spTgt spid="69"/>
                                        </p:tgtEl>
                                        <p:attrNameLst>
                                          <p:attrName>ppt_x</p:attrName>
                                        </p:attrNameLst>
                                      </p:cBhvr>
                                      <p:tavLst>
                                        <p:tav tm="0">
                                          <p:val>
                                            <p:strVal val="0-#ppt_w/2"/>
                                          </p:val>
                                        </p:tav>
                                        <p:tav tm="100000">
                                          <p:val>
                                            <p:strVal val="#ppt_x"/>
                                          </p:val>
                                        </p:tav>
                                      </p:tavLst>
                                    </p:anim>
                                    <p:anim calcmode="lin" valueType="num">
                                      <p:cBhvr additive="repl">
                                        <p:cTn id="228"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9" fill="hold" nodeType="clickEffect">
                                  <p:stCondLst>
                                    <p:cond delay="0"/>
                                  </p:stCondLst>
                                  <p:childTnLst>
                                    <p:set>
                                      <p:cBhvr>
                                        <p:cTn id="232" dur="1" fill="hold">
                                          <p:stCondLst>
                                            <p:cond delay="0"/>
                                          </p:stCondLst>
                                        </p:cTn>
                                        <p:tgtEl>
                                          <p:spTgt spid="57"/>
                                        </p:tgtEl>
                                        <p:attrNameLst>
                                          <p:attrName>style.visibility</p:attrName>
                                        </p:attrNameLst>
                                      </p:cBhvr>
                                      <p:to>
                                        <p:strVal val="visible"/>
                                      </p:to>
                                    </p:set>
                                    <p:anim calcmode="lin" valueType="num">
                                      <p:cBhvr additive="repl">
                                        <p:cTn id="233" dur="500" fill="hold"/>
                                        <p:tgtEl>
                                          <p:spTgt spid="57"/>
                                        </p:tgtEl>
                                        <p:attrNameLst>
                                          <p:attrName>ppt_x</p:attrName>
                                        </p:attrNameLst>
                                      </p:cBhvr>
                                      <p:tavLst>
                                        <p:tav tm="0">
                                          <p:val>
                                            <p:strVal val="0-#ppt_w/2"/>
                                          </p:val>
                                        </p:tav>
                                        <p:tav tm="100000">
                                          <p:val>
                                            <p:strVal val="#ppt_x"/>
                                          </p:val>
                                        </p:tav>
                                      </p:tavLst>
                                    </p:anim>
                                    <p:anim calcmode="lin" valueType="num">
                                      <p:cBhvr additive="repl">
                                        <p:cTn id="234"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9" fill="hold" nodeType="clickEffect">
                                  <p:stCondLst>
                                    <p:cond delay="0"/>
                                  </p:stCondLst>
                                  <p:childTnLst>
                                    <p:set>
                                      <p:cBhvr>
                                        <p:cTn id="238" dur="1" fill="hold">
                                          <p:stCondLst>
                                            <p:cond delay="0"/>
                                          </p:stCondLst>
                                        </p:cTn>
                                        <p:tgtEl>
                                          <p:spTgt spid="83"/>
                                        </p:tgtEl>
                                        <p:attrNameLst>
                                          <p:attrName>style.visibility</p:attrName>
                                        </p:attrNameLst>
                                      </p:cBhvr>
                                      <p:to>
                                        <p:strVal val="visible"/>
                                      </p:to>
                                    </p:set>
                                    <p:anim calcmode="lin" valueType="num">
                                      <p:cBhvr additive="repl">
                                        <p:cTn id="239" dur="500" fill="hold"/>
                                        <p:tgtEl>
                                          <p:spTgt spid="83"/>
                                        </p:tgtEl>
                                        <p:attrNameLst>
                                          <p:attrName>ppt_x</p:attrName>
                                        </p:attrNameLst>
                                      </p:cBhvr>
                                      <p:tavLst>
                                        <p:tav tm="0">
                                          <p:val>
                                            <p:strVal val="0-#ppt_w/2"/>
                                          </p:val>
                                        </p:tav>
                                        <p:tav tm="100000">
                                          <p:val>
                                            <p:strVal val="#ppt_x"/>
                                          </p:val>
                                        </p:tav>
                                      </p:tavLst>
                                    </p:anim>
                                    <p:anim calcmode="lin" valueType="num">
                                      <p:cBhvr additive="repl">
                                        <p:cTn id="240" dur="500" fill="hold"/>
                                        <p:tgtEl>
                                          <p:spTgt spid="83"/>
                                        </p:tgtEl>
                                        <p:attrNameLst>
                                          <p:attrName>ppt_y</p:attrName>
                                        </p:attrNameLst>
                                      </p:cBhvr>
                                      <p:tavLst>
                                        <p:tav tm="0">
                                          <p:val>
                                            <p:strVal val="0-#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1" fill="hold" nodeType="clickEffect">
                                  <p:stCondLst>
                                    <p:cond delay="0"/>
                                  </p:stCondLst>
                                  <p:childTnLst>
                                    <p:set>
                                      <p:cBhvr>
                                        <p:cTn id="244" dur="1" fill="hold">
                                          <p:stCondLst>
                                            <p:cond delay="0"/>
                                          </p:stCondLst>
                                        </p:cTn>
                                        <p:tgtEl>
                                          <p:spTgt spid="64"/>
                                        </p:tgtEl>
                                        <p:attrNameLst>
                                          <p:attrName>style.visibility</p:attrName>
                                        </p:attrNameLst>
                                      </p:cBhvr>
                                      <p:to>
                                        <p:strVal val="visible"/>
                                      </p:to>
                                    </p:set>
                                    <p:anim calcmode="lin" valueType="num">
                                      <p:cBhvr additive="repl">
                                        <p:cTn id="245" dur="500" fill="hold"/>
                                        <p:tgtEl>
                                          <p:spTgt spid="64"/>
                                        </p:tgtEl>
                                        <p:attrNameLst>
                                          <p:attrName>ppt_x</p:attrName>
                                        </p:attrNameLst>
                                      </p:cBhvr>
                                      <p:tavLst>
                                        <p:tav tm="0">
                                          <p:val>
                                            <p:strVal val="#ppt_x"/>
                                          </p:val>
                                        </p:tav>
                                        <p:tav tm="100000">
                                          <p:val>
                                            <p:strVal val="#ppt_x"/>
                                          </p:val>
                                        </p:tav>
                                      </p:tavLst>
                                    </p:anim>
                                    <p:anim calcmode="lin" valueType="num">
                                      <p:cBhvr additive="repl">
                                        <p:cTn id="246"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1" fill="hold" nodeType="clickEffect">
                                  <p:stCondLst>
                                    <p:cond delay="0"/>
                                  </p:stCondLst>
                                  <p:childTnLst>
                                    <p:set>
                                      <p:cBhvr>
                                        <p:cTn id="250" dur="1" fill="hold">
                                          <p:stCondLst>
                                            <p:cond delay="0"/>
                                          </p:stCondLst>
                                        </p:cTn>
                                        <p:tgtEl>
                                          <p:spTgt spid="87"/>
                                        </p:tgtEl>
                                        <p:attrNameLst>
                                          <p:attrName>style.visibility</p:attrName>
                                        </p:attrNameLst>
                                      </p:cBhvr>
                                      <p:to>
                                        <p:strVal val="visible"/>
                                      </p:to>
                                    </p:set>
                                    <p:anim calcmode="lin" valueType="num">
                                      <p:cBhvr additive="repl">
                                        <p:cTn id="251" dur="500" fill="hold"/>
                                        <p:tgtEl>
                                          <p:spTgt spid="87"/>
                                        </p:tgtEl>
                                        <p:attrNameLst>
                                          <p:attrName>ppt_x</p:attrName>
                                        </p:attrNameLst>
                                      </p:cBhvr>
                                      <p:tavLst>
                                        <p:tav tm="0">
                                          <p:val>
                                            <p:strVal val="#ppt_x"/>
                                          </p:val>
                                        </p:tav>
                                        <p:tav tm="100000">
                                          <p:val>
                                            <p:strVal val="#ppt_x"/>
                                          </p:val>
                                        </p:tav>
                                      </p:tavLst>
                                    </p:anim>
                                    <p:anim calcmode="lin" valueType="num">
                                      <p:cBhvr additive="repl">
                                        <p:cTn id="252" dur="500" fill="hold"/>
                                        <p:tgtEl>
                                          <p:spTgt spid="87"/>
                                        </p:tgtEl>
                                        <p:attrNameLst>
                                          <p:attrName>ppt_y</p:attrName>
                                        </p:attrNameLst>
                                      </p:cBhvr>
                                      <p:tavLst>
                                        <p:tav tm="0">
                                          <p:val>
                                            <p:strVal val="0-#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1" fill="hold" nodeType="clickEffect">
                                  <p:stCondLst>
                                    <p:cond delay="0"/>
                                  </p:stCondLst>
                                  <p:childTnLst>
                                    <p:set>
                                      <p:cBhvr>
                                        <p:cTn id="256" dur="1" fill="hold">
                                          <p:stCondLst>
                                            <p:cond delay="0"/>
                                          </p:stCondLst>
                                        </p:cTn>
                                        <p:tgtEl>
                                          <p:spTgt spid="88"/>
                                        </p:tgtEl>
                                        <p:attrNameLst>
                                          <p:attrName>style.visibility</p:attrName>
                                        </p:attrNameLst>
                                      </p:cBhvr>
                                      <p:to>
                                        <p:strVal val="visible"/>
                                      </p:to>
                                    </p:set>
                                    <p:anim calcmode="lin" valueType="num">
                                      <p:cBhvr additive="repl">
                                        <p:cTn id="257" dur="500" fill="hold"/>
                                        <p:tgtEl>
                                          <p:spTgt spid="88"/>
                                        </p:tgtEl>
                                        <p:attrNameLst>
                                          <p:attrName>ppt_x</p:attrName>
                                        </p:attrNameLst>
                                      </p:cBhvr>
                                      <p:tavLst>
                                        <p:tav tm="0">
                                          <p:val>
                                            <p:strVal val="#ppt_x"/>
                                          </p:val>
                                        </p:tav>
                                        <p:tav tm="100000">
                                          <p:val>
                                            <p:strVal val="#ppt_x"/>
                                          </p:val>
                                        </p:tav>
                                      </p:tavLst>
                                    </p:anim>
                                    <p:anim calcmode="lin" valueType="num">
                                      <p:cBhvr additive="repl">
                                        <p:cTn id="258" dur="500" fill="hold"/>
                                        <p:tgtEl>
                                          <p:spTgt spid="88"/>
                                        </p:tgtEl>
                                        <p:attrNameLst>
                                          <p:attrName>ppt_y</p:attrName>
                                        </p:attrNameLst>
                                      </p:cBhvr>
                                      <p:tavLst>
                                        <p:tav tm="0">
                                          <p:val>
                                            <p:strVal val="0-#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15" presetClass="entr" fill="hold" nodeType="clickEffect">
                                  <p:stCondLst>
                                    <p:cond delay="0"/>
                                  </p:stCondLst>
                                  <p:childTnLst>
                                    <p:set>
                                      <p:cBhvr>
                                        <p:cTn id="262" dur="1" fill="hold">
                                          <p:stCondLst>
                                            <p:cond delay="0"/>
                                          </p:stCondLst>
                                        </p:cTn>
                                        <p:tgtEl>
                                          <p:spTgt spid="70"/>
                                        </p:tgtEl>
                                        <p:attrNameLst>
                                          <p:attrName>style.visibility</p:attrName>
                                        </p:attrNameLst>
                                      </p:cBhvr>
                                      <p:to>
                                        <p:strVal val="visible"/>
                                      </p:to>
                                    </p:set>
                                    <p:anim calcmode="lin" valueType="str">
                                      <p:cBhvr additive="repl">
                                        <p:cTn id="263" dur="1000" fill="hold"/>
                                        <p:tgtEl>
                                          <p:spTgt spid="70"/>
                                        </p:tgtEl>
                                      </p:cBhvr>
                                      <p:tavLst>
                                        <p:tav tm="100000">
                                          <p:val>
                                            <p:strVal val="width"/>
                                          </p:val>
                                        </p:tav>
                                      </p:tavLst>
                                    </p:anim>
                                    <p:anim calcmode="lin" valueType="str">
                                      <p:cBhvr additive="repl">
                                        <p:cTn id="264" dur="1000" fill="hold"/>
                                        <p:tgtEl>
                                          <p:spTgt spid="70"/>
                                        </p:tgtEl>
                                      </p:cBhvr>
                                      <p:tavLst>
                                        <p:tav tm="100000">
                                          <p:val>
                                            <p:strVal val="height"/>
                                          </p:val>
                                        </p:tav>
                                      </p:tavLst>
                                    </p:anim>
                                    <p:anim calcmode="lin" valueType="num">
                                      <p:cBhvr additive="repl">
                                        <p:cTn id="265" dur="1000" fill="hold"/>
                                        <p:tgtEl>
                                          <p:spTgt spid="70"/>
                                        </p:tgtEl>
                                        <p:attrNameLst>
                                          <p:attrName>ppt_x</p:attrName>
                                        </p:attrNameLst>
                                      </p:cBhvr>
                                    </p:anim>
                                    <p:anim calcmode="lin" valueType="num">
                                      <p:cBhvr additive="repl">
                                        <p:cTn id="266" dur="1000" fill="hold"/>
                                        <p:tgtEl>
                                          <p:spTgt spid="70"/>
                                        </p:tgtEl>
                                        <p:attrNameLst>
                                          <p:attrName>ppt_y</p:attrName>
                                        </p:attrNameLst>
                                      </p:cBhvr>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2" fill="hold" nodeType="clickEffect">
                                  <p:stCondLst>
                                    <p:cond delay="0"/>
                                  </p:stCondLst>
                                  <p:childTnLst>
                                    <p:set>
                                      <p:cBhvr>
                                        <p:cTn id="270" dur="1" fill="hold">
                                          <p:stCondLst>
                                            <p:cond delay="0"/>
                                          </p:stCondLst>
                                        </p:cTn>
                                        <p:tgtEl>
                                          <p:spTgt spid="65"/>
                                        </p:tgtEl>
                                        <p:attrNameLst>
                                          <p:attrName>style.visibility</p:attrName>
                                        </p:attrNameLst>
                                      </p:cBhvr>
                                      <p:to>
                                        <p:strVal val="visible"/>
                                      </p:to>
                                    </p:set>
                                    <p:anim calcmode="lin" valueType="num">
                                      <p:cBhvr additive="repl">
                                        <p:cTn id="271" dur="500" fill="hold"/>
                                        <p:tgtEl>
                                          <p:spTgt spid="65"/>
                                        </p:tgtEl>
                                        <p:attrNameLst>
                                          <p:attrName>ppt_x</p:attrName>
                                        </p:attrNameLst>
                                      </p:cBhvr>
                                      <p:tavLst>
                                        <p:tav tm="0">
                                          <p:val>
                                            <p:strVal val="1+#ppt_w/2"/>
                                          </p:val>
                                        </p:tav>
                                        <p:tav tm="100000">
                                          <p:val>
                                            <p:strVal val="#ppt_x"/>
                                          </p:val>
                                        </p:tav>
                                      </p:tavLst>
                                    </p:anim>
                                    <p:anim calcmode="lin" valueType="num">
                                      <p:cBhvr additive="repl">
                                        <p:cTn id="272"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2" fill="hold" nodeType="clickEffect">
                                  <p:stCondLst>
                                    <p:cond delay="0"/>
                                  </p:stCondLst>
                                  <p:childTnLst>
                                    <p:set>
                                      <p:cBhvr>
                                        <p:cTn id="276" dur="1" fill="hold">
                                          <p:stCondLst>
                                            <p:cond delay="0"/>
                                          </p:stCondLst>
                                        </p:cTn>
                                        <p:tgtEl>
                                          <p:spTgt spid="84"/>
                                        </p:tgtEl>
                                        <p:attrNameLst>
                                          <p:attrName>style.visibility</p:attrName>
                                        </p:attrNameLst>
                                      </p:cBhvr>
                                      <p:to>
                                        <p:strVal val="visible"/>
                                      </p:to>
                                    </p:set>
                                    <p:anim calcmode="lin" valueType="num">
                                      <p:cBhvr additive="repl">
                                        <p:cTn id="277" dur="500" fill="hold"/>
                                        <p:tgtEl>
                                          <p:spTgt spid="84"/>
                                        </p:tgtEl>
                                        <p:attrNameLst>
                                          <p:attrName>ppt_x</p:attrName>
                                        </p:attrNameLst>
                                      </p:cBhvr>
                                      <p:tavLst>
                                        <p:tav tm="0">
                                          <p:val>
                                            <p:strVal val="1+#ppt_w/2"/>
                                          </p:val>
                                        </p:tav>
                                        <p:tav tm="100000">
                                          <p:val>
                                            <p:strVal val="#ppt_x"/>
                                          </p:val>
                                        </p:tav>
                                      </p:tavLst>
                                    </p:anim>
                                    <p:anim calcmode="lin" valueType="num">
                                      <p:cBhvr additive="repl">
                                        <p:cTn id="278"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Navigation allows user the flexibility of movement from one page to another within website.</a:t>
            </a:r>
            <a:endParaRPr/>
          </a:p>
          <a:p>
            <a:pPr>
              <a:lnSpc>
                <a:spcPct val="100000"/>
              </a:lnSpc>
              <a:buSzPct val="60000"/>
              <a:buFont typeface="Wingdings" charset="2"/>
              <a:buChar char=""/>
            </a:pPr>
            <a:r>
              <a:rPr lang="en-IN" sz="2900">
                <a:solidFill>
                  <a:srgbClr val="000000"/>
                </a:solidFill>
                <a:latin typeface="Tw Cen MT"/>
              </a:rPr>
              <a:t>Features of Browser navigation:</a:t>
            </a:r>
            <a:endParaRPr/>
          </a:p>
          <a:p>
            <a:pPr lvl="1">
              <a:lnSpc>
                <a:spcPct val="100000"/>
              </a:lnSpc>
              <a:buSzPct val="70000"/>
              <a:buFont typeface="Wingdings 2" charset="2"/>
              <a:buChar char=""/>
            </a:pPr>
            <a:r>
              <a:rPr lang="en-IN" sz="2600">
                <a:solidFill>
                  <a:srgbClr val="000000"/>
                </a:solidFill>
                <a:latin typeface="Tw Cen MT"/>
              </a:rPr>
              <a:t>Open URL allows direct access to any page on a web site. Back and Forward provide a bidirectional backtracking capability. </a:t>
            </a:r>
            <a:endParaRPr/>
          </a:p>
          <a:p>
            <a:pPr lvl="1">
              <a:lnSpc>
                <a:spcPct val="100000"/>
              </a:lnSpc>
              <a:buSzPct val="70000"/>
              <a:buFont typeface="Wingdings 2" charset="2"/>
              <a:buChar char=""/>
            </a:pPr>
            <a:r>
              <a:rPr lang="en-IN" sz="2600">
                <a:solidFill>
                  <a:srgbClr val="000000"/>
                </a:solidFill>
                <a:latin typeface="Tw Cen MT"/>
              </a:rPr>
              <a:t>The History menu allows random access to pages visited during the current session, and Bookmark or Favorites enables users to save the location of specific pages for future reference.</a:t>
            </a:r>
            <a:endParaRPr/>
          </a:p>
        </p:txBody>
      </p:sp>
      <p:sp>
        <p:nvSpPr>
          <p:cNvPr id="176"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Designing Effective Navigation</a:t>
            </a:r>
            <a:endParaRPr/>
          </a:p>
        </p:txBody>
      </p:sp>
      <p:sp>
        <p:nvSpPr>
          <p:cNvPr id="177"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20EAE4C7-B059-4234-80FE-C4CA886C3009}" type="slidenum">
              <a:rPr lang="en-IN" sz="1400" b="1">
                <a:solidFill>
                  <a:srgbClr val="FFFFFF"/>
                </a:solidFill>
                <a:latin typeface="Arial"/>
              </a:rPr>
              <a:pPr>
                <a:lnSpc>
                  <a:spcPct val="100000"/>
                </a:lnSpc>
              </a:pPr>
              <a:t>30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612720" y="1600200"/>
            <a:ext cx="8152560" cy="4494960"/>
          </a:xfrm>
          <a:prstGeom prst="rect">
            <a:avLst/>
          </a:prstGeom>
          <a:noFill/>
          <a:ln>
            <a:noFill/>
          </a:ln>
        </p:spPr>
        <p:txBody>
          <a:bodyPr lIns="90000" tIns="45000" rIns="90000" bIns="45000"/>
          <a:lstStyle/>
          <a:p>
            <a:pPr lvl="1">
              <a:lnSpc>
                <a:spcPct val="100000"/>
              </a:lnSpc>
              <a:buSzPct val="70000"/>
              <a:buFont typeface="Wingdings 2" charset="2"/>
              <a:buChar char=""/>
            </a:pPr>
            <a:r>
              <a:rPr lang="en-IN" sz="2600">
                <a:solidFill>
                  <a:srgbClr val="000000"/>
                </a:solidFill>
                <a:latin typeface="Tw Cen MT"/>
              </a:rPr>
              <a:t>color-coding hypertext links indicates, unvisited hypertext links are one color and visited hypertext links are another.</a:t>
            </a:r>
            <a:endParaRPr/>
          </a:p>
          <a:p>
            <a:pPr lvl="1">
              <a:lnSpc>
                <a:spcPct val="100000"/>
              </a:lnSpc>
              <a:buSzPct val="70000"/>
              <a:buFont typeface="Wingdings 2" charset="2"/>
              <a:buChar char=""/>
            </a:pPr>
            <a:r>
              <a:rPr lang="en-IN" sz="2600">
                <a:solidFill>
                  <a:srgbClr val="000000"/>
                </a:solidFill>
                <a:latin typeface="Tw Cen MT"/>
              </a:rPr>
              <a:t>web browsers allow for a prospective view that can influence how users navigate. As the user passes the cursor over a hypertext link, the destination URL appears at the bottom of the browser window</a:t>
            </a:r>
            <a:endParaRPr/>
          </a:p>
        </p:txBody>
      </p:sp>
      <p:sp>
        <p:nvSpPr>
          <p:cNvPr id="179"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Designing Effective Navigation</a:t>
            </a:r>
            <a:endParaRPr/>
          </a:p>
        </p:txBody>
      </p:sp>
      <p:sp>
        <p:nvSpPr>
          <p:cNvPr id="180"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2CA9136B-89DF-409D-84D8-A819DAEEEEEA}" type="slidenum">
              <a:rPr lang="en-IN" sz="1400" b="1">
                <a:solidFill>
                  <a:srgbClr val="FFFFFF"/>
                </a:solidFill>
                <a:latin typeface="Arial"/>
              </a:rPr>
              <a:pPr>
                <a:lnSpc>
                  <a:spcPct val="100000"/>
                </a:lnSpc>
              </a:pPr>
              <a:t>31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12720" y="1600200"/>
            <a:ext cx="8152560" cy="4647600"/>
          </a:xfrm>
          <a:prstGeom prst="rect">
            <a:avLst/>
          </a:prstGeom>
          <a:noFill/>
          <a:ln>
            <a:noFill/>
          </a:ln>
        </p:spPr>
        <p:txBody>
          <a:bodyPr lIns="90000" tIns="45000" rIns="90000" bIns="45000"/>
          <a:lstStyle/>
          <a:p>
            <a:pPr algn="just">
              <a:lnSpc>
                <a:spcPct val="100000"/>
              </a:lnSpc>
              <a:buSzPct val="60000"/>
              <a:buFont typeface="Wingdings" charset="2"/>
              <a:buChar char=""/>
            </a:pPr>
            <a:r>
              <a:rPr lang="en-IN" sz="2600" b="1">
                <a:solidFill>
                  <a:srgbClr val="000000"/>
                </a:solidFill>
                <a:latin typeface="Bitstream Charter"/>
              </a:rPr>
              <a:t>Hierarchical Navigation System:</a:t>
            </a:r>
            <a:endParaRPr/>
          </a:p>
          <a:p>
            <a:pPr lvl="1" algn="just">
              <a:lnSpc>
                <a:spcPct val="100000"/>
              </a:lnSpc>
              <a:buSzPct val="70000"/>
              <a:buFont typeface="Wingdings 2" charset="2"/>
              <a:buChar char=""/>
            </a:pPr>
            <a:r>
              <a:rPr lang="en-IN" sz="2600">
                <a:solidFill>
                  <a:srgbClr val="000000"/>
                </a:solidFill>
                <a:latin typeface="Bitstream Charter"/>
              </a:rPr>
              <a:t>The information hierarchy is the primary navigation system. The user can traverse to destination page from main page by using actual contents on the web page.</a:t>
            </a:r>
            <a:endParaRPr/>
          </a:p>
          <a:p>
            <a:pPr algn="just">
              <a:lnSpc>
                <a:spcPct val="100000"/>
              </a:lnSpc>
              <a:buSzPct val="60000"/>
              <a:buFont typeface="Wingdings" charset="2"/>
              <a:buChar char=""/>
            </a:pPr>
            <a:r>
              <a:rPr lang="en-IN" sz="2600" b="1">
                <a:solidFill>
                  <a:srgbClr val="000000"/>
                </a:solidFill>
                <a:latin typeface="Bitstream Charter"/>
              </a:rPr>
              <a:t>Global Navigation System:</a:t>
            </a:r>
            <a:endParaRPr/>
          </a:p>
          <a:p>
            <a:pPr lvl="1" algn="just">
              <a:lnSpc>
                <a:spcPct val="100000"/>
              </a:lnSpc>
              <a:buSzPct val="70000"/>
              <a:buFont typeface="Wingdings 2" charset="2"/>
              <a:buChar char=""/>
            </a:pPr>
            <a:r>
              <a:rPr lang="en-IN" sz="2600">
                <a:solidFill>
                  <a:srgbClr val="000000"/>
                </a:solidFill>
                <a:latin typeface="Bitstream Charter"/>
              </a:rPr>
              <a:t>A global or site-wide navigation system often complements the information hierarchy by enabling greater vertical and lateral movement throughout the entire site. At the heart of most global navigation systems are some standard rules that dictate the implementation of the system at each level of the site.</a:t>
            </a:r>
            <a:endParaRPr/>
          </a:p>
          <a:p>
            <a:pPr algn="just">
              <a:lnSpc>
                <a:spcPct val="100000"/>
              </a:lnSpc>
            </a:pPr>
            <a:endParaRPr/>
          </a:p>
        </p:txBody>
      </p:sp>
      <p:sp>
        <p:nvSpPr>
          <p:cNvPr id="182"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Types of Navigation system:</a:t>
            </a:r>
            <a:endParaRPr/>
          </a:p>
        </p:txBody>
      </p:sp>
      <p:sp>
        <p:nvSpPr>
          <p:cNvPr id="183"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A1DD5C96-981A-4B18-AB3C-B1D146B0CF06}" type="slidenum">
              <a:rPr lang="en-IN" sz="1400" b="1">
                <a:solidFill>
                  <a:srgbClr val="FFFFFF"/>
                </a:solidFill>
                <a:latin typeface="Arial"/>
              </a:rPr>
              <a:pPr>
                <a:lnSpc>
                  <a:spcPct val="100000"/>
                </a:lnSpc>
              </a:pPr>
              <a:t>32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15440" y="1150920"/>
            <a:ext cx="8152560" cy="5257080"/>
          </a:xfrm>
          <a:prstGeom prst="rect">
            <a:avLst/>
          </a:prstGeom>
          <a:noFill/>
          <a:ln>
            <a:noFill/>
          </a:ln>
        </p:spPr>
        <p:txBody>
          <a:bodyPr lIns="90000" tIns="45000" rIns="90000" bIns="45000"/>
          <a:lstStyle/>
          <a:p>
            <a:pPr algn="just">
              <a:lnSpc>
                <a:spcPct val="100000"/>
              </a:lnSpc>
              <a:buSzPct val="60000"/>
              <a:buFont typeface="Wingdings" charset="2"/>
              <a:buChar char=""/>
            </a:pPr>
            <a:r>
              <a:rPr lang="en-IN" sz="2600" b="1">
                <a:solidFill>
                  <a:srgbClr val="000000"/>
                </a:solidFill>
                <a:latin typeface="Bitstream Charter"/>
              </a:rPr>
              <a:t>Local Navigation System:</a:t>
            </a:r>
            <a:endParaRPr/>
          </a:p>
          <a:p>
            <a:pPr algn="just">
              <a:lnSpc>
                <a:spcPct val="100000"/>
              </a:lnSpc>
            </a:pPr>
            <a:r>
              <a:rPr lang="en-IN" sz="2600">
                <a:solidFill>
                  <a:srgbClr val="000000"/>
                </a:solidFill>
                <a:latin typeface="Bitstream Charter"/>
              </a:rPr>
              <a:t>    It allows the user to move towards the sub sites from the main web page. For Ex: User can view the details of particular product by using name of the product.</a:t>
            </a:r>
            <a:endParaRPr/>
          </a:p>
          <a:p>
            <a:pPr algn="just">
              <a:lnSpc>
                <a:spcPct val="100000"/>
              </a:lnSpc>
              <a:buSzPct val="60000"/>
              <a:buFont typeface="Wingdings" charset="2"/>
              <a:buChar char=""/>
            </a:pPr>
            <a:r>
              <a:rPr lang="en-IN" sz="2600" b="1">
                <a:solidFill>
                  <a:srgbClr val="000000"/>
                </a:solidFill>
                <a:latin typeface="Bitstream Charter"/>
              </a:rPr>
              <a:t>Ad-Hoc Navigation System:</a:t>
            </a:r>
            <a:endParaRPr/>
          </a:p>
          <a:p>
            <a:pPr algn="just">
              <a:lnSpc>
                <a:spcPct val="100000"/>
              </a:lnSpc>
            </a:pPr>
            <a:r>
              <a:rPr lang="en-IN" sz="2600">
                <a:solidFill>
                  <a:srgbClr val="000000"/>
                </a:solidFill>
                <a:latin typeface="Bitstream Charter"/>
              </a:rPr>
              <a:t>   Relationships between content items do not always fit neatly into the categories of hierarchical, global, and local navigation. An additional category of </a:t>
            </a:r>
            <a:r>
              <a:rPr lang="en-IN" sz="2600" i="1">
                <a:solidFill>
                  <a:srgbClr val="000000"/>
                </a:solidFill>
                <a:latin typeface="Bitstream Charter"/>
              </a:rPr>
              <a:t>ad hoc</a:t>
            </a:r>
            <a:r>
              <a:rPr lang="en-IN" sz="2600">
                <a:solidFill>
                  <a:srgbClr val="000000"/>
                </a:solidFill>
                <a:latin typeface="Bitstream Charter"/>
              </a:rPr>
              <a:t> links provides the information about these items. For Ex: reading some texts from wikipedia the meaning of certain word can be obtained using adhoc links. The word items that are hyperlinked are called link phrases.</a:t>
            </a:r>
            <a:endParaRPr/>
          </a:p>
        </p:txBody>
      </p:sp>
      <p:sp>
        <p:nvSpPr>
          <p:cNvPr id="185"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Types of Navigation system:</a:t>
            </a:r>
            <a:endParaRPr/>
          </a:p>
        </p:txBody>
      </p:sp>
      <p:sp>
        <p:nvSpPr>
          <p:cNvPr id="186"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ABA137A0-0F1E-4538-A5F1-3A56411E4B48}" type="slidenum">
              <a:rPr lang="en-IN" sz="1400" b="1">
                <a:solidFill>
                  <a:srgbClr val="FFFFFF"/>
                </a:solidFill>
                <a:latin typeface="Arial"/>
              </a:rPr>
              <a:pPr>
                <a:lnSpc>
                  <a:spcPct val="100000"/>
                </a:lnSpc>
              </a:pPr>
              <a:t>33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1600200"/>
            <a:ext cx="8381160" cy="457128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Plan the web site structure and navigation</a:t>
            </a:r>
            <a:endParaRPr/>
          </a:p>
          <a:p>
            <a:pPr>
              <a:lnSpc>
                <a:spcPct val="100000"/>
              </a:lnSpc>
              <a:buSzPct val="60000"/>
              <a:buFont typeface="Wingdings" charset="2"/>
              <a:buChar char=""/>
            </a:pPr>
            <a:r>
              <a:rPr lang="en-IN" sz="2900">
                <a:solidFill>
                  <a:srgbClr val="000000"/>
                </a:solidFill>
                <a:latin typeface="Tw Cen MT"/>
              </a:rPr>
              <a:t>Keep the layout simple </a:t>
            </a:r>
            <a:endParaRPr/>
          </a:p>
          <a:p>
            <a:pPr>
              <a:lnSpc>
                <a:spcPct val="100000"/>
              </a:lnSpc>
              <a:buSzPct val="60000"/>
              <a:buFont typeface="Wingdings" charset="2"/>
              <a:buChar char=""/>
            </a:pPr>
            <a:r>
              <a:rPr lang="en-IN" sz="2900">
                <a:solidFill>
                  <a:srgbClr val="000000"/>
                </a:solidFill>
                <a:latin typeface="Tw Cen MT"/>
              </a:rPr>
              <a:t>standard navigation tools to each page</a:t>
            </a:r>
            <a:endParaRPr/>
          </a:p>
          <a:p>
            <a:pPr>
              <a:lnSpc>
                <a:spcPct val="100000"/>
              </a:lnSpc>
              <a:buSzPct val="60000"/>
              <a:buFont typeface="Wingdings" charset="2"/>
              <a:buChar char=""/>
            </a:pPr>
            <a:r>
              <a:rPr lang="en-IN" sz="2900">
                <a:solidFill>
                  <a:srgbClr val="000000"/>
                </a:solidFill>
                <a:latin typeface="Tw Cen MT"/>
              </a:rPr>
              <a:t>copyright and contact information on each page</a:t>
            </a:r>
            <a:endParaRPr/>
          </a:p>
          <a:p>
            <a:pPr>
              <a:lnSpc>
                <a:spcPct val="100000"/>
              </a:lnSpc>
              <a:buSzPct val="60000"/>
              <a:buFont typeface="Wingdings" charset="2"/>
              <a:buChar char=""/>
            </a:pPr>
            <a:r>
              <a:rPr lang="en-IN" sz="2900">
                <a:solidFill>
                  <a:srgbClr val="000000"/>
                </a:solidFill>
                <a:latin typeface="Tw Cen MT"/>
              </a:rPr>
              <a:t>Use original or free graphics </a:t>
            </a:r>
            <a:endParaRPr/>
          </a:p>
          <a:p>
            <a:pPr>
              <a:lnSpc>
                <a:spcPct val="100000"/>
              </a:lnSpc>
              <a:buSzPct val="60000"/>
              <a:buFont typeface="Wingdings" charset="2"/>
              <a:buChar char=""/>
            </a:pPr>
            <a:r>
              <a:rPr lang="en-IN" sz="2900">
                <a:solidFill>
                  <a:srgbClr val="000000"/>
                </a:solidFill>
                <a:latin typeface="Tw Cen MT"/>
              </a:rPr>
              <a:t>Use images wisely and keep file size small for fast download</a:t>
            </a:r>
            <a:endParaRPr/>
          </a:p>
          <a:p>
            <a:pPr>
              <a:lnSpc>
                <a:spcPct val="100000"/>
              </a:lnSpc>
              <a:buSzPct val="60000"/>
              <a:buFont typeface="Wingdings" charset="2"/>
              <a:buChar char=""/>
            </a:pPr>
            <a:r>
              <a:rPr lang="en-IN" sz="2900">
                <a:solidFill>
                  <a:srgbClr val="000000"/>
                </a:solidFill>
                <a:latin typeface="Tw Cen MT"/>
              </a:rPr>
              <a:t>Always state the source of all materials used</a:t>
            </a:r>
            <a:endParaRPr/>
          </a:p>
          <a:p>
            <a:pPr>
              <a:lnSpc>
                <a:spcPct val="100000"/>
              </a:lnSpc>
              <a:buSzPct val="60000"/>
              <a:buFont typeface="Wingdings" charset="2"/>
              <a:buChar char=""/>
            </a:pPr>
            <a:r>
              <a:rPr lang="en-IN" sz="2900">
                <a:solidFill>
                  <a:srgbClr val="000000"/>
                </a:solidFill>
                <a:latin typeface="Tw Cen MT"/>
              </a:rPr>
              <a:t>Spell check and proof read each page</a:t>
            </a:r>
            <a:endParaRPr/>
          </a:p>
          <a:p>
            <a:pPr>
              <a:lnSpc>
                <a:spcPct val="100000"/>
              </a:lnSpc>
            </a:pPr>
            <a:endParaRPr/>
          </a:p>
        </p:txBody>
      </p:sp>
      <p:sp>
        <p:nvSpPr>
          <p:cNvPr id="96"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Good Concept of Web Design</a:t>
            </a:r>
            <a:endParaRPr/>
          </a:p>
        </p:txBody>
      </p:sp>
      <p:sp>
        <p:nvSpPr>
          <p:cNvPr id="97"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1F086AD5-C86D-4B4A-871B-DF6CC10E9098}" type="slidenum">
              <a:rPr lang="en-IN" sz="1400" b="1">
                <a:solidFill>
                  <a:srgbClr val="FFFFFF"/>
                </a:solidFill>
                <a:latin typeface="Arial"/>
              </a:rPr>
              <a:pPr>
                <a:lnSpc>
                  <a:spcPct val="100000"/>
                </a:lnSpc>
              </a:p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380880" y="1600200"/>
            <a:ext cx="830808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400">
                <a:solidFill>
                  <a:srgbClr val="000000"/>
                </a:solidFill>
                <a:latin typeface="Tw Cen MT"/>
              </a:rPr>
              <a:t>Don’t design for a specific browser </a:t>
            </a:r>
            <a:endParaRPr/>
          </a:p>
          <a:p>
            <a:pPr>
              <a:lnSpc>
                <a:spcPct val="100000"/>
              </a:lnSpc>
              <a:buSzPct val="60000"/>
              <a:buFont typeface="Wingdings" charset="2"/>
              <a:buChar char=""/>
            </a:pPr>
            <a:r>
              <a:rPr lang="en-IN" sz="2400">
                <a:solidFill>
                  <a:srgbClr val="000000"/>
                </a:solidFill>
                <a:latin typeface="Tw Cen MT"/>
              </a:rPr>
              <a:t>Don’t crowd your pages – text, graphics and space</a:t>
            </a:r>
            <a:endParaRPr/>
          </a:p>
          <a:p>
            <a:pPr>
              <a:lnSpc>
                <a:spcPct val="100000"/>
              </a:lnSpc>
              <a:buSzPct val="60000"/>
              <a:buFont typeface="Wingdings" charset="2"/>
              <a:buChar char=""/>
            </a:pPr>
            <a:r>
              <a:rPr lang="en-IN" sz="2400">
                <a:solidFill>
                  <a:srgbClr val="000000"/>
                </a:solidFill>
                <a:latin typeface="Tw Cen MT"/>
              </a:rPr>
              <a:t>Don’t overuse graphics, animations and other bleeding edge technology – use them to support and enhance but not to overpower your work </a:t>
            </a:r>
            <a:endParaRPr/>
          </a:p>
          <a:p>
            <a:pPr>
              <a:lnSpc>
                <a:spcPct val="100000"/>
              </a:lnSpc>
              <a:buSzPct val="60000"/>
              <a:buFont typeface="Wingdings" charset="2"/>
              <a:buChar char=""/>
            </a:pPr>
            <a:r>
              <a:rPr lang="en-IN" sz="2400">
                <a:solidFill>
                  <a:srgbClr val="000000"/>
                </a:solidFill>
                <a:latin typeface="Tw Cen MT"/>
              </a:rPr>
              <a:t>Don’t use background that distracts the user or makes text unreadable</a:t>
            </a:r>
            <a:endParaRPr/>
          </a:p>
          <a:p>
            <a:pPr>
              <a:lnSpc>
                <a:spcPct val="100000"/>
              </a:lnSpc>
              <a:buSzPct val="60000"/>
              <a:buFont typeface="Wingdings" charset="2"/>
              <a:buChar char=""/>
            </a:pPr>
            <a:r>
              <a:rPr lang="en-IN" sz="2400">
                <a:solidFill>
                  <a:srgbClr val="000000"/>
                </a:solidFill>
                <a:latin typeface="Tw Cen MT"/>
              </a:rPr>
              <a:t>Don’t use blinking or glowing text for emphasis </a:t>
            </a:r>
            <a:endParaRPr/>
          </a:p>
          <a:p>
            <a:pPr>
              <a:lnSpc>
                <a:spcPct val="100000"/>
              </a:lnSpc>
              <a:buSzPct val="60000"/>
              <a:buFont typeface="Wingdings" charset="2"/>
              <a:buChar char=""/>
            </a:pPr>
            <a:r>
              <a:rPr lang="en-IN" sz="2400">
                <a:solidFill>
                  <a:srgbClr val="000000"/>
                </a:solidFill>
                <a:latin typeface="Tw Cen MT"/>
              </a:rPr>
              <a:t>Don’t use long paragraphs of text – divide them into readable chunks</a:t>
            </a:r>
            <a:endParaRPr/>
          </a:p>
          <a:p>
            <a:pPr>
              <a:lnSpc>
                <a:spcPct val="100000"/>
              </a:lnSpc>
              <a:buSzPct val="60000"/>
              <a:buFont typeface="Wingdings" charset="2"/>
              <a:buChar char=""/>
            </a:pPr>
            <a:r>
              <a:rPr lang="en-IN" sz="2400">
                <a:solidFill>
                  <a:srgbClr val="000000"/>
                </a:solidFill>
                <a:latin typeface="Tw Cen MT"/>
              </a:rPr>
              <a:t>Don’t create dead end pages, which have no links to any other local page in the site</a:t>
            </a:r>
            <a:endParaRPr/>
          </a:p>
          <a:p>
            <a:pPr>
              <a:lnSpc>
                <a:spcPct val="100000"/>
              </a:lnSpc>
            </a:pPr>
            <a:endParaRPr/>
          </a:p>
        </p:txBody>
      </p:sp>
      <p:sp>
        <p:nvSpPr>
          <p:cNvPr id="99"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Bad Concept of Web Design</a:t>
            </a:r>
            <a:endParaRPr/>
          </a:p>
        </p:txBody>
      </p:sp>
      <p:sp>
        <p:nvSpPr>
          <p:cNvPr id="100"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08EB4B15-0256-408C-9C43-EAB14C4777EC}" type="slidenum">
              <a:rPr lang="en-IN" sz="1400" b="1">
                <a:solidFill>
                  <a:srgbClr val="FFFFFF"/>
                </a:solidFill>
                <a:latin typeface="Arial"/>
              </a:rPr>
              <a:pPr>
                <a:lnSpc>
                  <a:spcPct val="100000"/>
                </a:lnSpc>
              </a:p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Simplicity</a:t>
            </a:r>
            <a:endParaRPr/>
          </a:p>
          <a:p>
            <a:pPr>
              <a:lnSpc>
                <a:spcPct val="100000"/>
              </a:lnSpc>
              <a:buSzPct val="60000"/>
              <a:buFont typeface="Wingdings" charset="2"/>
              <a:buChar char=""/>
            </a:pPr>
            <a:r>
              <a:rPr lang="en-IN" sz="2900">
                <a:solidFill>
                  <a:srgbClr val="000000"/>
                </a:solidFill>
                <a:latin typeface="Tw Cen MT"/>
              </a:rPr>
              <a:t>Identity</a:t>
            </a:r>
            <a:endParaRPr/>
          </a:p>
          <a:p>
            <a:pPr>
              <a:lnSpc>
                <a:spcPct val="100000"/>
              </a:lnSpc>
              <a:buSzPct val="60000"/>
              <a:buFont typeface="Wingdings" charset="2"/>
              <a:buChar char=""/>
            </a:pPr>
            <a:r>
              <a:rPr lang="en-IN" sz="2900">
                <a:solidFill>
                  <a:srgbClr val="000000"/>
                </a:solidFill>
                <a:latin typeface="Tw Cen MT"/>
              </a:rPr>
              <a:t>Consistency</a:t>
            </a:r>
            <a:endParaRPr/>
          </a:p>
          <a:p>
            <a:pPr>
              <a:lnSpc>
                <a:spcPct val="100000"/>
              </a:lnSpc>
              <a:buSzPct val="60000"/>
              <a:buFont typeface="Wingdings" charset="2"/>
              <a:buChar char=""/>
            </a:pPr>
            <a:r>
              <a:rPr lang="en-IN" sz="2900">
                <a:solidFill>
                  <a:srgbClr val="000000"/>
                </a:solidFill>
                <a:latin typeface="Tw Cen MT"/>
              </a:rPr>
              <a:t>Robustness</a:t>
            </a:r>
            <a:endParaRPr/>
          </a:p>
          <a:p>
            <a:pPr>
              <a:lnSpc>
                <a:spcPct val="100000"/>
              </a:lnSpc>
              <a:buSzPct val="60000"/>
              <a:buFont typeface="Wingdings" charset="2"/>
              <a:buChar char=""/>
            </a:pPr>
            <a:r>
              <a:rPr lang="en-IN" sz="2900">
                <a:solidFill>
                  <a:srgbClr val="000000"/>
                </a:solidFill>
                <a:latin typeface="Tw Cen MT"/>
              </a:rPr>
              <a:t>Navigation</a:t>
            </a:r>
            <a:endParaRPr/>
          </a:p>
          <a:p>
            <a:pPr>
              <a:lnSpc>
                <a:spcPct val="100000"/>
              </a:lnSpc>
              <a:buSzPct val="60000"/>
              <a:buFont typeface="Wingdings" charset="2"/>
              <a:buChar char=""/>
            </a:pPr>
            <a:r>
              <a:rPr lang="en-IN" sz="2900">
                <a:solidFill>
                  <a:srgbClr val="000000"/>
                </a:solidFill>
                <a:latin typeface="Tw Cen MT"/>
              </a:rPr>
              <a:t>Visuality</a:t>
            </a:r>
            <a:endParaRPr/>
          </a:p>
          <a:p>
            <a:pPr>
              <a:lnSpc>
                <a:spcPct val="100000"/>
              </a:lnSpc>
              <a:buSzPct val="60000"/>
              <a:buFont typeface="Wingdings" charset="2"/>
              <a:buChar char=""/>
            </a:pPr>
            <a:r>
              <a:rPr lang="en-IN" sz="2900">
                <a:solidFill>
                  <a:srgbClr val="000000"/>
                </a:solidFill>
                <a:latin typeface="Tw Cen MT"/>
              </a:rPr>
              <a:t>Compatibility</a:t>
            </a:r>
            <a:endParaRPr/>
          </a:p>
          <a:p>
            <a:pPr>
              <a:lnSpc>
                <a:spcPct val="100000"/>
              </a:lnSpc>
              <a:buSzPct val="60000"/>
              <a:buFont typeface="Wingdings" charset="2"/>
              <a:buChar char=""/>
            </a:pPr>
            <a:r>
              <a:rPr lang="en-IN" sz="2900">
                <a:solidFill>
                  <a:srgbClr val="000000"/>
                </a:solidFill>
                <a:latin typeface="Tw Cen MT"/>
              </a:rPr>
              <a:t>Accuracy</a:t>
            </a:r>
            <a:endParaRPr/>
          </a:p>
          <a:p>
            <a:pPr>
              <a:lnSpc>
                <a:spcPct val="100000"/>
              </a:lnSpc>
            </a:pPr>
            <a:endParaRPr/>
          </a:p>
          <a:p>
            <a:pPr>
              <a:lnSpc>
                <a:spcPct val="100000"/>
              </a:lnSpc>
            </a:pPr>
            <a:endParaRPr/>
          </a:p>
          <a:p>
            <a:pPr>
              <a:lnSpc>
                <a:spcPct val="100000"/>
              </a:lnSpc>
            </a:pPr>
            <a:endParaRPr/>
          </a:p>
        </p:txBody>
      </p:sp>
      <p:sp>
        <p:nvSpPr>
          <p:cNvPr id="102"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Web Design Issues</a:t>
            </a:r>
            <a:endParaRPr/>
          </a:p>
        </p:txBody>
      </p:sp>
      <p:sp>
        <p:nvSpPr>
          <p:cNvPr id="103"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39135E3E-CFF3-4A2F-8E13-5AD780CD864C}" type="slidenum">
              <a:rPr lang="en-IN" sz="1400" b="1">
                <a:solidFill>
                  <a:srgbClr val="FFFFFF"/>
                </a:solidFill>
                <a:latin typeface="Arial"/>
              </a:rPr>
              <a:pPr>
                <a:lnSpc>
                  <a:spcPct val="100000"/>
                </a:lnSpc>
              </a:p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Browser Compatibility Issue</a:t>
            </a:r>
            <a:endParaRPr/>
          </a:p>
          <a:p>
            <a:pPr>
              <a:lnSpc>
                <a:spcPct val="100000"/>
              </a:lnSpc>
              <a:buSzPct val="60000"/>
              <a:buFont typeface="Wingdings" charset="2"/>
              <a:buChar char=""/>
            </a:pPr>
            <a:r>
              <a:rPr lang="en-IN" sz="2900">
                <a:solidFill>
                  <a:srgbClr val="000000"/>
                </a:solidFill>
                <a:latin typeface="Tw Cen MT"/>
              </a:rPr>
              <a:t>Bandwidth</a:t>
            </a:r>
            <a:endParaRPr/>
          </a:p>
          <a:p>
            <a:pPr>
              <a:lnSpc>
                <a:spcPct val="100000"/>
              </a:lnSpc>
              <a:buSzPct val="60000"/>
              <a:buFont typeface="Wingdings" charset="2"/>
              <a:buChar char=""/>
            </a:pPr>
            <a:r>
              <a:rPr lang="en-IN" sz="2900">
                <a:solidFill>
                  <a:srgbClr val="000000"/>
                </a:solidFill>
                <a:latin typeface="Tw Cen MT"/>
              </a:rPr>
              <a:t>Cache</a:t>
            </a:r>
            <a:endParaRPr/>
          </a:p>
          <a:p>
            <a:pPr>
              <a:lnSpc>
                <a:spcPct val="100000"/>
              </a:lnSpc>
              <a:buSzPct val="60000"/>
              <a:buFont typeface="Wingdings" charset="2"/>
              <a:buChar char=""/>
            </a:pPr>
            <a:r>
              <a:rPr lang="en-IN" sz="2900">
                <a:solidFill>
                  <a:srgbClr val="000000"/>
                </a:solidFill>
                <a:latin typeface="Tw Cen MT"/>
              </a:rPr>
              <a:t>Display Resolution</a:t>
            </a:r>
            <a:endParaRPr/>
          </a:p>
          <a:p>
            <a:pPr>
              <a:lnSpc>
                <a:spcPct val="100000"/>
              </a:lnSpc>
              <a:buSzPct val="60000"/>
              <a:buFont typeface="Wingdings" charset="2"/>
              <a:buChar char=""/>
            </a:pPr>
            <a:r>
              <a:rPr lang="en-IN" sz="2900">
                <a:solidFill>
                  <a:srgbClr val="000000"/>
                </a:solidFill>
                <a:latin typeface="Tw Cen MT"/>
              </a:rPr>
              <a:t>Look and Feel</a:t>
            </a:r>
            <a:endParaRPr/>
          </a:p>
          <a:p>
            <a:pPr>
              <a:lnSpc>
                <a:spcPct val="100000"/>
              </a:lnSpc>
              <a:buSzPct val="60000"/>
              <a:buFont typeface="Wingdings" charset="2"/>
              <a:buChar char=""/>
            </a:pPr>
            <a:r>
              <a:rPr lang="en-IN" sz="2900">
                <a:solidFill>
                  <a:srgbClr val="000000"/>
                </a:solidFill>
                <a:latin typeface="Tw Cen MT"/>
              </a:rPr>
              <a:t>Page Layout and linking</a:t>
            </a:r>
            <a:endParaRPr/>
          </a:p>
          <a:p>
            <a:pPr>
              <a:lnSpc>
                <a:spcPct val="100000"/>
              </a:lnSpc>
              <a:buSzPct val="60000"/>
              <a:buFont typeface="Wingdings" charset="2"/>
              <a:buChar char=""/>
            </a:pPr>
            <a:r>
              <a:rPr lang="en-IN" sz="2900">
                <a:solidFill>
                  <a:srgbClr val="000000"/>
                </a:solidFill>
                <a:latin typeface="Tw Cen MT"/>
              </a:rPr>
              <a:t>Making Design user-Centric</a:t>
            </a:r>
            <a:endParaRPr/>
          </a:p>
          <a:p>
            <a:pPr>
              <a:lnSpc>
                <a:spcPct val="100000"/>
              </a:lnSpc>
              <a:buSzPct val="60000"/>
              <a:buFont typeface="Wingdings" charset="2"/>
              <a:buChar char=""/>
            </a:pPr>
            <a:r>
              <a:rPr lang="en-IN" sz="2900">
                <a:solidFill>
                  <a:srgbClr val="000000"/>
                </a:solidFill>
                <a:latin typeface="Tw Cen MT"/>
              </a:rPr>
              <a:t>Site map</a:t>
            </a:r>
            <a:endParaRPr/>
          </a:p>
          <a:p>
            <a:pPr>
              <a:lnSpc>
                <a:spcPct val="100000"/>
              </a:lnSpc>
              <a:buSzPct val="60000"/>
              <a:buFont typeface="Wingdings" charset="2"/>
              <a:buChar char=""/>
            </a:pPr>
            <a:endParaRPr/>
          </a:p>
          <a:p>
            <a:pPr>
              <a:lnSpc>
                <a:spcPct val="100000"/>
              </a:lnSpc>
            </a:pPr>
            <a:endParaRPr/>
          </a:p>
        </p:txBody>
      </p:sp>
      <p:sp>
        <p:nvSpPr>
          <p:cNvPr id="105"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Cont’d..</a:t>
            </a:r>
            <a:endParaRPr/>
          </a:p>
        </p:txBody>
      </p:sp>
      <p:sp>
        <p:nvSpPr>
          <p:cNvPr id="106"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107A63A3-09B9-4152-834D-AC4DF7F21F6B}" type="slidenum">
              <a:rPr lang="en-IN" sz="1400" b="1">
                <a:solidFill>
                  <a:srgbClr val="FFFFFF"/>
                </a:solidFill>
                <a:latin typeface="Arial"/>
              </a:rPr>
              <a:pPr>
                <a:lnSpc>
                  <a:spcPct val="100000"/>
                </a:lnSpc>
              </a:p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a:solidFill>
                  <a:srgbClr val="000000"/>
                </a:solidFill>
                <a:latin typeface="Tw Cen MT"/>
              </a:rPr>
              <a:t>Different browser providers have implemented HTML standards differently, leading to significant differences between the presentation of websites on different browsers. </a:t>
            </a:r>
            <a:endParaRPr/>
          </a:p>
          <a:p>
            <a:pPr>
              <a:lnSpc>
                <a:spcPct val="100000"/>
              </a:lnSpc>
              <a:buSzPct val="60000"/>
              <a:buFont typeface="Wingdings" charset="2"/>
              <a:buChar char=""/>
            </a:pPr>
            <a:r>
              <a:rPr lang="en-IN" sz="2900">
                <a:solidFill>
                  <a:srgbClr val="000000"/>
                </a:solidFill>
                <a:latin typeface="Tw Cen MT"/>
              </a:rPr>
              <a:t>Sometimes this problem was so acute that different versions of the same browser displayed a site differently. </a:t>
            </a:r>
            <a:endParaRPr/>
          </a:p>
          <a:p>
            <a:pPr>
              <a:lnSpc>
                <a:spcPct val="100000"/>
              </a:lnSpc>
              <a:buSzPct val="60000"/>
              <a:buFont typeface="Wingdings" charset="2"/>
              <a:buChar char=""/>
            </a:pPr>
            <a:r>
              <a:rPr lang="en-IN" sz="2900">
                <a:solidFill>
                  <a:srgbClr val="000000"/>
                </a:solidFill>
                <a:latin typeface="Tw Cen MT"/>
              </a:rPr>
              <a:t>font availability</a:t>
            </a:r>
            <a:endParaRPr/>
          </a:p>
          <a:p>
            <a:pPr>
              <a:lnSpc>
                <a:spcPct val="100000"/>
              </a:lnSpc>
              <a:buSzPct val="60000"/>
              <a:buFont typeface="Wingdings" charset="2"/>
              <a:buChar char=""/>
            </a:pPr>
            <a:r>
              <a:rPr lang="en-IN" sz="2900">
                <a:solidFill>
                  <a:srgbClr val="000000"/>
                </a:solidFill>
                <a:latin typeface="Tw Cen MT"/>
              </a:rPr>
              <a:t>screen size</a:t>
            </a:r>
            <a:endParaRPr/>
          </a:p>
        </p:txBody>
      </p:sp>
      <p:sp>
        <p:nvSpPr>
          <p:cNvPr id="108"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Browser Compatibility Issue</a:t>
            </a:r>
            <a:endParaRPr/>
          </a:p>
        </p:txBody>
      </p:sp>
      <p:sp>
        <p:nvSpPr>
          <p:cNvPr id="109"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E4A3FCC9-EC56-483D-9916-AE8C0C7210F7}" type="slidenum">
              <a:rPr lang="en-IN" sz="1400" b="1">
                <a:solidFill>
                  <a:srgbClr val="FFFFFF"/>
                </a:solidFill>
                <a:latin typeface="Arial"/>
              </a:rPr>
              <a:pPr>
                <a:lnSpc>
                  <a:spcPct val="100000"/>
                </a:lnSpc>
              </a:p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12720" y="1600200"/>
            <a:ext cx="8152560" cy="4494960"/>
          </a:xfrm>
          <a:prstGeom prst="rect">
            <a:avLst/>
          </a:prstGeom>
          <a:noFill/>
          <a:ln>
            <a:noFill/>
          </a:ln>
        </p:spPr>
        <p:txBody>
          <a:bodyPr lIns="90000" tIns="45000" rIns="90000" bIns="45000"/>
          <a:lstStyle/>
          <a:p>
            <a:pPr>
              <a:lnSpc>
                <a:spcPct val="100000"/>
              </a:lnSpc>
              <a:buSzPct val="60000"/>
              <a:buFont typeface="Wingdings" charset="2"/>
              <a:buChar char=""/>
            </a:pPr>
            <a:r>
              <a:rPr lang="en-IN" sz="2900" dirty="0">
                <a:solidFill>
                  <a:srgbClr val="000000"/>
                </a:solidFill>
                <a:latin typeface="Tw Cen MT"/>
              </a:rPr>
              <a:t>Follow </a:t>
            </a:r>
            <a:r>
              <a:rPr lang="en-US" sz="3200" dirty="0"/>
              <a:t> World Wide Web Consortium (</a:t>
            </a:r>
            <a:r>
              <a:rPr lang="en-US" sz="3200" b="1" dirty="0"/>
              <a:t>W3C</a:t>
            </a:r>
            <a:r>
              <a:rPr lang="en-US" sz="3200" dirty="0" smtClean="0"/>
              <a:t>)</a:t>
            </a:r>
            <a:r>
              <a:rPr lang="en-IN" sz="2900" dirty="0" smtClean="0">
                <a:solidFill>
                  <a:srgbClr val="000000"/>
                </a:solidFill>
                <a:latin typeface="Tw Cen MT"/>
              </a:rPr>
              <a:t> </a:t>
            </a:r>
            <a:r>
              <a:rPr lang="en-IN" sz="2900" dirty="0">
                <a:solidFill>
                  <a:srgbClr val="000000"/>
                </a:solidFill>
                <a:latin typeface="Tw Cen MT"/>
              </a:rPr>
              <a:t>Standard- Use correct Scripting language.</a:t>
            </a:r>
            <a:endParaRPr/>
          </a:p>
          <a:p>
            <a:pPr>
              <a:lnSpc>
                <a:spcPct val="100000"/>
              </a:lnSpc>
              <a:buSzPct val="60000"/>
              <a:buFont typeface="Wingdings" charset="2"/>
              <a:buChar char=""/>
            </a:pPr>
            <a:r>
              <a:rPr lang="en-IN" sz="2900" dirty="0">
                <a:solidFill>
                  <a:srgbClr val="000000"/>
                </a:solidFill>
                <a:latin typeface="Tw Cen MT"/>
              </a:rPr>
              <a:t>Validate the code- check syntax code.</a:t>
            </a:r>
            <a:endParaRPr/>
          </a:p>
          <a:p>
            <a:pPr>
              <a:lnSpc>
                <a:spcPct val="100000"/>
              </a:lnSpc>
              <a:buSzPct val="60000"/>
              <a:buFont typeface="Wingdings" charset="2"/>
              <a:buChar char=""/>
            </a:pPr>
            <a:r>
              <a:rPr lang="en-IN" sz="2900" dirty="0">
                <a:solidFill>
                  <a:srgbClr val="000000"/>
                </a:solidFill>
                <a:latin typeface="Tw Cen MT"/>
              </a:rPr>
              <a:t>Know your target audience.</a:t>
            </a:r>
            <a:endParaRPr/>
          </a:p>
          <a:p>
            <a:pPr>
              <a:lnSpc>
                <a:spcPct val="100000"/>
              </a:lnSpc>
              <a:buSzPct val="60000"/>
              <a:buFont typeface="Wingdings" charset="2"/>
              <a:buChar char=""/>
            </a:pPr>
            <a:r>
              <a:rPr lang="en-IN" sz="2900" dirty="0">
                <a:solidFill>
                  <a:srgbClr val="000000"/>
                </a:solidFill>
                <a:latin typeface="Tw Cen MT"/>
              </a:rPr>
              <a:t>Test your work on multiple browser and devices.</a:t>
            </a:r>
            <a:endParaRPr/>
          </a:p>
          <a:p>
            <a:pPr>
              <a:lnSpc>
                <a:spcPct val="100000"/>
              </a:lnSpc>
            </a:pPr>
            <a:endParaRPr/>
          </a:p>
          <a:p>
            <a:pPr>
              <a:lnSpc>
                <a:spcPct val="100000"/>
              </a:lnSpc>
            </a:pPr>
            <a:endParaRPr/>
          </a:p>
        </p:txBody>
      </p:sp>
      <p:sp>
        <p:nvSpPr>
          <p:cNvPr id="111" name="CustomShape 2"/>
          <p:cNvSpPr/>
          <p:nvPr/>
        </p:nvSpPr>
        <p:spPr>
          <a:xfrm>
            <a:off x="609480" y="228600"/>
            <a:ext cx="8152560" cy="990000"/>
          </a:xfrm>
          <a:prstGeom prst="rect">
            <a:avLst/>
          </a:prstGeom>
          <a:noFill/>
          <a:ln>
            <a:noFill/>
          </a:ln>
        </p:spPr>
        <p:txBody>
          <a:bodyPr lIns="90000" tIns="45000" rIns="90000" bIns="45000" anchor="ctr"/>
          <a:lstStyle/>
          <a:p>
            <a:pPr>
              <a:lnSpc>
                <a:spcPct val="100000"/>
              </a:lnSpc>
            </a:pPr>
            <a:r>
              <a:rPr lang="en-IN" sz="4400">
                <a:solidFill>
                  <a:srgbClr val="464646"/>
                </a:solidFill>
                <a:latin typeface="Tw Cen MT"/>
              </a:rPr>
              <a:t>Solution</a:t>
            </a:r>
            <a:endParaRPr/>
          </a:p>
        </p:txBody>
      </p:sp>
      <p:sp>
        <p:nvSpPr>
          <p:cNvPr id="112" name="CustomShape 3"/>
          <p:cNvSpPr/>
          <p:nvPr/>
        </p:nvSpPr>
        <p:spPr>
          <a:xfrm>
            <a:off x="0" y="1271520"/>
            <a:ext cx="532800" cy="243720"/>
          </a:xfrm>
          <a:prstGeom prst="rect">
            <a:avLst/>
          </a:prstGeom>
          <a:noFill/>
          <a:ln>
            <a:noFill/>
          </a:ln>
        </p:spPr>
        <p:txBody>
          <a:bodyPr lIns="90000" tIns="45000" rIns="90000" bIns="45000" anchor="ctr"/>
          <a:lstStyle/>
          <a:p>
            <a:pPr>
              <a:lnSpc>
                <a:spcPct val="100000"/>
              </a:lnSpc>
            </a:pPr>
            <a:fld id="{02549E62-9E97-4F0C-AC00-78602F660E1A}" type="slidenum">
              <a:rPr lang="en-IN" sz="1400" b="1">
                <a:solidFill>
                  <a:srgbClr val="FFFFFF"/>
                </a:solidFill>
                <a:latin typeface="Arial"/>
              </a:rPr>
              <a:pPr>
                <a:lnSpc>
                  <a:spcPct val="100000"/>
                </a:lnSpc>
              </a:p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1577</Words>
  <PresentationFormat>On-screen Show (4:3)</PresentationFormat>
  <Paragraphs>257</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7</cp:revision>
  <dcterms:modified xsi:type="dcterms:W3CDTF">2019-12-18T10:14:00Z</dcterms:modified>
</cp:coreProperties>
</file>