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DB9F-E10D-A315-94E1-EF1E29F05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3D4D0-EEC3-8FF1-B403-00155FE27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790FE-B4BF-984A-8B1C-BD3C7A4A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3190-1694-4FA1-9BD8-93C830F42A75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0E7A2-F599-02CA-BA35-F26EF42E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68E24-2E9A-3E34-2123-D45EAEB9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33DE-4EE3-4D8C-80A3-2EFB9154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24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4FA8-79D9-2C0C-4094-010EBBFB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E8B3C-92C1-09BA-6C9A-A1D28A23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834F1-9288-F11F-7825-0B42180F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3190-1694-4FA1-9BD8-93C830F42A75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E3493-9225-82CF-3989-757213FF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E9647-F811-4479-3462-B2D3D440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33DE-4EE3-4D8C-80A3-2EFB9154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55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DCCC3-4358-306D-22BE-A5EAB0CEE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7056A-6684-CBE7-6417-BCA506208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E2DC-01E5-9F3A-C82D-02A37D82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3190-1694-4FA1-9BD8-93C830F42A75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507D5-DB40-D687-0C5B-91948085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EC426-C1B2-EE5D-B439-1E6AEFA9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33DE-4EE3-4D8C-80A3-2EFB9154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75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5A30-8760-B5D7-168D-8DF8DAE9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83457-917F-207B-86EA-2316FBEF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D07AF-19EA-285E-6CA7-0B3E4D04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3190-1694-4FA1-9BD8-93C830F42A75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E708-5C77-4E55-B4E0-5F62CFF2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4FA17-905B-2256-62AF-B0528D95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33DE-4EE3-4D8C-80A3-2EFB9154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13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9461-E83F-388E-DF11-113E0E55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00D07-7A03-1A86-89CC-FF9969C0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24EE6-E416-E7EB-8F69-34C42843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3190-1694-4FA1-9BD8-93C830F42A75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2A36A-4549-E0AF-47AB-36BDC66B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5989F-E157-B3F1-2B41-E242AF0B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33DE-4EE3-4D8C-80A3-2EFB9154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52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4CB1-EC74-9DB6-9349-D5136B93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422C-C369-A503-FAFB-DB07CB88F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1F99F-9035-A9B1-DAB4-DDD89426E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2C61A-5FCD-173B-0C8C-57B30FCA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3190-1694-4FA1-9BD8-93C830F42A75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D615C-8A29-0F16-FD10-45D1CD08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0CB87-D806-1622-949F-EC1FC402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33DE-4EE3-4D8C-80A3-2EFB9154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10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0BC9-78F8-2A72-358A-C42CEDA0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4EAE6-B863-C076-DA85-28DBEC83C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47EEA-9D90-593E-921A-8DEFB948F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7BE38-2D2C-A16A-8729-29B8BC13E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F9947-069F-4239-9470-3D3053D43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E8EC7-DDDA-F577-C9E8-22738917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3190-1694-4FA1-9BD8-93C830F42A75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B7005-3946-7593-3D45-F6688F94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BBEB2-3195-D70C-E5C0-BEFA5DFF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33DE-4EE3-4D8C-80A3-2EFB9154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5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2095-7D4B-6E1C-745B-8CC356B5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53F77-0136-560E-0FE8-F41F090E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3190-1694-4FA1-9BD8-93C830F42A75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EB251-6102-1B00-7288-DB5899C3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81668-EA95-2032-1E4C-7665A0C9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33DE-4EE3-4D8C-80A3-2EFB9154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9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C9F57-CF6E-4851-3060-D064B79C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3190-1694-4FA1-9BD8-93C830F42A75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AF53C-0F1E-DA2F-413B-B2DE7AEA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B6668-D927-146B-8B6F-DB02BBA5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33DE-4EE3-4D8C-80A3-2EFB9154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41A1-7B47-82CC-A143-8403010C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59F5-BE16-2FC4-1F00-2903F59B7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0CD50-C661-1D2C-65EA-70AAC2BC5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3E65-5304-102A-F940-6CBA5E9C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3190-1694-4FA1-9BD8-93C830F42A75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9D045-C829-B0BB-C21B-E7389A70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4DF88-77E3-A125-5AA4-7CDC163E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33DE-4EE3-4D8C-80A3-2EFB9154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30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9E06-8C74-8CAF-A920-FCCABBF8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C335A-4822-EE77-E55F-CD1C4492B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73A13-119E-FE77-2999-2EC218045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473D6-3E9F-8648-CA50-30E3FA86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3190-1694-4FA1-9BD8-93C830F42A75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3AFA1-8733-22C8-CEFF-34634A14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528CE-B006-A848-C2A0-40F89F49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33DE-4EE3-4D8C-80A3-2EFB9154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70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5BB8D-3780-9DE1-4664-85438AA3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216E8-485C-0CD9-F964-3EA25806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500C2-B5A4-0F5C-6142-027705A96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03190-1694-4FA1-9BD8-93C830F42A75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D4629-194C-B5C2-684B-6EC544D33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25A68-A273-A35C-C472-F3389437F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33DE-4EE3-4D8C-80A3-2EFB9154D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52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6889-59F0-1B60-C529-2BCDAEC3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About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21D43-32CE-DC04-2421-3AD4ED0D72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This is a sample from which we will extract context relevant to the </a:t>
            </a:r>
            <a:r>
              <a:rPr lang="en-IN"/>
              <a:t>user query</a:t>
            </a:r>
          </a:p>
        </p:txBody>
      </p:sp>
    </p:spTree>
    <p:extLst>
      <p:ext uri="{BB962C8B-B14F-4D97-AF65-F5344CB8AC3E}">
        <p14:creationId xmlns:p14="http://schemas.microsoft.com/office/powerpoint/2010/main" val="46259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About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Purva Porwal</dc:creator>
  <cp:lastModifiedBy>Purva Porwal</cp:lastModifiedBy>
  <cp:revision>1</cp:revision>
  <dcterms:created xsi:type="dcterms:W3CDTF">2025-05-02T13:25:35Z</dcterms:created>
  <dcterms:modified xsi:type="dcterms:W3CDTF">2025-05-02T13:26:06Z</dcterms:modified>
</cp:coreProperties>
</file>