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67E1C-65C6-4800-BCB8-D823EB485C42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F2BE6-E1F5-4E93-AE24-256288E35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860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2F708FA4-13B4-305C-7371-4C58AE3C4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4749E6F0-2FD7-BECF-05BE-95C63AF352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B3B8C59A-07B2-FF46-BD44-42B38FCD07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31170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65FE7CB3-706E-C90C-6326-C7E600E9E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EAAE90F4-A3B2-A0F2-4EAC-8C537EA882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514BD88D-B318-D667-6258-C77363CC6E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43471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5369-4F96-C8D1-6978-225DEDA20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D00F8-A632-7077-669F-D01B54915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CB58E-611A-EA21-636A-DB499F336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F5DF-C83F-43EA-89A6-1572009F5B56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2BF40-9DC0-5931-B9D1-82C7417B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5B9DB-F0A6-0AA9-9E14-638BE7A8C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FC31D-054E-418E-A741-37435F3FF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11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BA08-79AF-EF69-7417-0B9F136CB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C146E-716D-4B0D-203E-0CC4DEEA5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8A442-FEA6-8D5A-3845-9C1BA0C37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F5DF-C83F-43EA-89A6-1572009F5B56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CC155-7A81-4045-5188-8F96816E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019EB-A173-E7BD-2D7F-1E4C2776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FC31D-054E-418E-A741-37435F3FF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88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2F681B-F3A0-5373-BFB8-81F28F75B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A397F-F1EF-E57E-C4CC-496C6356A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9C344-D6C3-3988-F118-3C091541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F5DF-C83F-43EA-89A6-1572009F5B56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82C26-FACD-E032-FD22-1A9040D3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5A9CB-3FC1-3378-046F-C79186F0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FC31D-054E-418E-A741-37435F3FF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02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9CDD-CDB5-6822-1BC1-43420AD3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A6774-072E-83CD-6F5E-60EF6FCB6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64DF5-9299-F330-E563-8A676B6D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F5DF-C83F-43EA-89A6-1572009F5B56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CF951-B779-182D-0337-F3AFE717B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DD8E9-6620-06AA-5545-AC295C48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FC31D-054E-418E-A741-37435F3FF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04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970E-928D-48E4-2312-684556D90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8700C-9F4C-1EA1-5755-6C4D507B2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2F6B0-08DC-2902-0EAA-F045A156B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F5DF-C83F-43EA-89A6-1572009F5B56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58CD3-96A4-4F7D-7C54-E6F494DE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3B720-D637-7F14-B1DC-85774659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FC31D-054E-418E-A741-37435F3FF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03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3E153-7F2F-60B1-DC98-F71911AF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CBCF3-58F4-2102-AF51-96D3DB249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8FCDD-B179-209F-88E6-E16FB871B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CE83F-1248-6DDA-1D66-30308A53B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F5DF-C83F-43EA-89A6-1572009F5B56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FA41B-BFAA-FABC-9D8F-8FDB101E0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0D3C6-C6C9-A808-3700-52F7F507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FC31D-054E-418E-A741-37435F3FF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93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27C5-335C-0085-EE19-9B9C47E67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0480A-6297-5CFB-507E-138EAC192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3E1A0-7177-DB6B-B3A4-938DEEF12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F15FD0-80E4-3520-DA5E-58C68B4A9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E1BF9-34A9-FD60-16E5-F6288CEAC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BE4668-2B3A-8AD6-CF55-E0518824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F5DF-C83F-43EA-89A6-1572009F5B56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3A21C-E7B5-1456-F0D2-208FD935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422427-9450-44DF-26BA-05359E25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FC31D-054E-418E-A741-37435F3FF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38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02F45-08F8-4BA4-6D4D-A2F6C37A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57C17-E03C-384C-378F-28B59DD6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F5DF-C83F-43EA-89A6-1572009F5B56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3A23D-CA30-7732-F155-83384B632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B04E1A-E304-CBE6-0FBA-3174102D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FC31D-054E-418E-A741-37435F3FF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07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6E931-AC0C-4FB3-D47F-A32AFCAB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F5DF-C83F-43EA-89A6-1572009F5B56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4C3D3-29A3-D096-5DF6-F7E8ABCC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FAF54-329D-EBF2-96D6-4954584A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FC31D-054E-418E-A741-37435F3FF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66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8C24-4B62-C4A2-A920-566056440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F97C7-E525-7978-86E3-03E99629A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98E1F-6E07-2088-FC38-31D1485D2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C4900-3EFF-7A7A-2825-8109B397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F5DF-C83F-43EA-89A6-1572009F5B56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2774B-0521-3186-B6D7-322B6F46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C0CEE-6189-2656-EAF0-D56BE427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FC31D-054E-418E-A741-37435F3FF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12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D0A1-7632-B701-46E7-26C3AE61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E26E3B-6774-90B0-5A02-2F2A35373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5F0E7-1A16-C185-68C4-3640C4C14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42C57-2DD8-FB91-B668-377CEAD0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F5DF-C83F-43EA-89A6-1572009F5B56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59CC3-458F-9A0C-08E7-F37C5F05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B49F2-BF23-9466-8C6B-AC6272A3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FC31D-054E-418E-A741-37435F3FF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9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963FE9-0530-CF8F-96D7-E161FCCA7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03FBE-6F94-2792-E1E0-BEBF3F41E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07E1F-1536-6D5B-75BF-A0AD9B29D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1F5DF-C83F-43EA-89A6-1572009F5B56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CF6B9-E114-590B-107D-34C2CDF75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FF0C-A3CE-124C-7E5F-1F4F5E59D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FC31D-054E-418E-A741-37435F3FF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30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-372394" y="-794218"/>
            <a:ext cx="3581261" cy="8243344"/>
            <a:chOff x="0" y="0"/>
            <a:chExt cx="7162523" cy="16486688"/>
          </a:xfrm>
        </p:grpSpPr>
        <p:sp>
          <p:nvSpPr>
            <p:cNvPr id="85" name="Google Shape;85;p1"/>
            <p:cNvSpPr/>
            <p:nvPr/>
          </p:nvSpPr>
          <p:spPr>
            <a:xfrm rot="3301358">
              <a:off x="-1776111" y="3912070"/>
              <a:ext cx="10004805" cy="875420"/>
            </a:xfrm>
            <a:custGeom>
              <a:avLst/>
              <a:gdLst/>
              <a:ahLst/>
              <a:cxnLst/>
              <a:rect l="l" t="t" r="r" b="b"/>
              <a:pathLst>
                <a:path w="10004805" h="875420" extrusionOk="0">
                  <a:moveTo>
                    <a:pt x="0" y="0"/>
                  </a:moveTo>
                  <a:lnTo>
                    <a:pt x="10004805" y="0"/>
                  </a:lnTo>
                  <a:lnTo>
                    <a:pt x="10004805" y="875420"/>
                  </a:lnTo>
                  <a:lnTo>
                    <a:pt x="0" y="875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86" name="Google Shape;86;p1"/>
            <p:cNvSpPr/>
            <p:nvPr/>
          </p:nvSpPr>
          <p:spPr>
            <a:xfrm rot="7421405" flipH="1">
              <a:off x="-1507788" y="11751632"/>
              <a:ext cx="9782301" cy="855951"/>
            </a:xfrm>
            <a:custGeom>
              <a:avLst/>
              <a:gdLst/>
              <a:ahLst/>
              <a:cxnLst/>
              <a:rect l="l" t="t" r="r" b="b"/>
              <a:pathLst>
                <a:path w="9782301" h="855951" extrusionOk="0">
                  <a:moveTo>
                    <a:pt x="0" y="855951"/>
                  </a:moveTo>
                  <a:lnTo>
                    <a:pt x="9782302" y="855951"/>
                  </a:lnTo>
                  <a:lnTo>
                    <a:pt x="9782302" y="0"/>
                  </a:lnTo>
                  <a:lnTo>
                    <a:pt x="0" y="0"/>
                  </a:lnTo>
                  <a:lnTo>
                    <a:pt x="0" y="855951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87" name="Google Shape;87;p1"/>
            <p:cNvSpPr/>
            <p:nvPr/>
          </p:nvSpPr>
          <p:spPr>
            <a:xfrm rot="-10197195">
              <a:off x="776397" y="431202"/>
              <a:ext cx="3369877" cy="3369877"/>
            </a:xfrm>
            <a:custGeom>
              <a:avLst/>
              <a:gdLst/>
              <a:ahLst/>
              <a:cxnLst/>
              <a:rect l="l" t="t" r="r" b="b"/>
              <a:pathLst>
                <a:path w="3369877" h="3369877" extrusionOk="0">
                  <a:moveTo>
                    <a:pt x="0" y="0"/>
                  </a:moveTo>
                  <a:lnTo>
                    <a:pt x="3369877" y="0"/>
                  </a:lnTo>
                  <a:lnTo>
                    <a:pt x="3369877" y="3369877"/>
                  </a:lnTo>
                  <a:lnTo>
                    <a:pt x="0" y="336987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88" name="Google Shape;88;p1"/>
            <p:cNvSpPr/>
            <p:nvPr/>
          </p:nvSpPr>
          <p:spPr>
            <a:xfrm rot="-6100938">
              <a:off x="877931" y="10194658"/>
              <a:ext cx="5761003" cy="5761003"/>
            </a:xfrm>
            <a:custGeom>
              <a:avLst/>
              <a:gdLst/>
              <a:ahLst/>
              <a:cxnLst/>
              <a:rect l="l" t="t" r="r" b="b"/>
              <a:pathLst>
                <a:path w="5761003" h="5761003" extrusionOk="0">
                  <a:moveTo>
                    <a:pt x="0" y="0"/>
                  </a:moveTo>
                  <a:lnTo>
                    <a:pt x="5761003" y="0"/>
                  </a:lnTo>
                  <a:lnTo>
                    <a:pt x="5761003" y="5761003"/>
                  </a:lnTo>
                  <a:lnTo>
                    <a:pt x="0" y="576100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89" name="Google Shape;89;p1"/>
            <p:cNvGrpSpPr/>
            <p:nvPr/>
          </p:nvGrpSpPr>
          <p:grpSpPr>
            <a:xfrm rot="2335205">
              <a:off x="3520550" y="2733797"/>
              <a:ext cx="1795744" cy="1571276"/>
              <a:chOff x="0" y="0"/>
              <a:chExt cx="812800" cy="711200"/>
            </a:xfrm>
          </p:grpSpPr>
          <p:sp>
            <p:nvSpPr>
              <p:cNvPr id="90" name="Google Shape;90;p1"/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 extrusionOk="0">
                    <a:moveTo>
                      <a:pt x="406400" y="711200"/>
                    </a:moveTo>
                    <a:lnTo>
                      <a:pt x="812800" y="0"/>
                    </a:lnTo>
                    <a:lnTo>
                      <a:pt x="0" y="0"/>
                    </a:lnTo>
                    <a:lnTo>
                      <a:pt x="406400" y="711200"/>
                    </a:lnTo>
                    <a:close/>
                  </a:path>
                </a:pathLst>
              </a:custGeom>
              <a:solidFill>
                <a:srgbClr val="313C72"/>
              </a:solidFill>
              <a:ln>
                <a:noFill/>
              </a:ln>
            </p:spPr>
          </p:sp>
          <p:sp>
            <p:nvSpPr>
              <p:cNvPr id="91" name="Google Shape;91;p1"/>
              <p:cNvSpPr txBox="1"/>
              <p:nvPr/>
            </p:nvSpPr>
            <p:spPr>
              <a:xfrm>
                <a:off x="127000" y="12700"/>
                <a:ext cx="558800" cy="36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147722"/>
                  </a:lnSpc>
                  <a:buClr>
                    <a:srgbClr val="000000"/>
                  </a:buClr>
                  <a:buSzPts val="1800"/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" name="Google Shape;92;p1"/>
            <p:cNvGrpSpPr/>
            <p:nvPr/>
          </p:nvGrpSpPr>
          <p:grpSpPr>
            <a:xfrm rot="5817066">
              <a:off x="4211933" y="1845355"/>
              <a:ext cx="1140025" cy="997522"/>
              <a:chOff x="0" y="0"/>
              <a:chExt cx="812800" cy="711200"/>
            </a:xfrm>
          </p:grpSpPr>
          <p:sp>
            <p:nvSpPr>
              <p:cNvPr id="93" name="Google Shape;93;p1"/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 extrusionOk="0">
                    <a:moveTo>
                      <a:pt x="406400" y="711200"/>
                    </a:moveTo>
                    <a:lnTo>
                      <a:pt x="812800" y="0"/>
                    </a:lnTo>
                    <a:lnTo>
                      <a:pt x="0" y="0"/>
                    </a:lnTo>
                    <a:lnTo>
                      <a:pt x="406400" y="711200"/>
                    </a:lnTo>
                    <a:close/>
                  </a:path>
                </a:pathLst>
              </a:custGeom>
              <a:solidFill>
                <a:srgbClr val="A18343"/>
              </a:solidFill>
              <a:ln>
                <a:noFill/>
              </a:ln>
            </p:spPr>
          </p:sp>
          <p:sp>
            <p:nvSpPr>
              <p:cNvPr id="94" name="Google Shape;94;p1"/>
              <p:cNvSpPr txBox="1"/>
              <p:nvPr/>
            </p:nvSpPr>
            <p:spPr>
              <a:xfrm>
                <a:off x="127000" y="12700"/>
                <a:ext cx="558800" cy="36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147722"/>
                  </a:lnSpc>
                  <a:buClr>
                    <a:srgbClr val="000000"/>
                  </a:buClr>
                  <a:buSzPts val="1800"/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5" name="Google Shape;95;p1"/>
            <p:cNvSpPr/>
            <p:nvPr/>
          </p:nvSpPr>
          <p:spPr>
            <a:xfrm>
              <a:off x="1302507" y="7709220"/>
              <a:ext cx="3479438" cy="1068248"/>
            </a:xfrm>
            <a:custGeom>
              <a:avLst/>
              <a:gdLst/>
              <a:ahLst/>
              <a:cxnLst/>
              <a:rect l="l" t="t" r="r" b="b"/>
              <a:pathLst>
                <a:path w="3479438" h="1068248" extrusionOk="0">
                  <a:moveTo>
                    <a:pt x="0" y="0"/>
                  </a:moveTo>
                  <a:lnTo>
                    <a:pt x="3479438" y="0"/>
                  </a:lnTo>
                  <a:lnTo>
                    <a:pt x="3479438" y="1068249"/>
                  </a:lnTo>
                  <a:lnTo>
                    <a:pt x="0" y="106824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sp>
        <p:nvSpPr>
          <p:cNvPr id="96" name="Google Shape;96;p1"/>
          <p:cNvSpPr/>
          <p:nvPr/>
        </p:nvSpPr>
        <p:spPr>
          <a:xfrm>
            <a:off x="3952177" y="897789"/>
            <a:ext cx="4287646" cy="4859332"/>
          </a:xfrm>
          <a:custGeom>
            <a:avLst/>
            <a:gdLst/>
            <a:ahLst/>
            <a:cxnLst/>
            <a:rect l="l" t="t" r="r" b="b"/>
            <a:pathLst>
              <a:path w="6431469" h="7288998" extrusionOk="0">
                <a:moveTo>
                  <a:pt x="0" y="0"/>
                </a:moveTo>
                <a:lnTo>
                  <a:pt x="6431470" y="0"/>
                </a:lnTo>
                <a:lnTo>
                  <a:pt x="6431470" y="7288998"/>
                </a:lnTo>
                <a:lnTo>
                  <a:pt x="0" y="72889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6999"/>
            </a:blip>
            <a:stretch>
              <a:fillRect/>
            </a:stretch>
          </a:blipFill>
          <a:ln>
            <a:noFill/>
          </a:ln>
        </p:spPr>
      </p:sp>
      <p:sp>
        <p:nvSpPr>
          <p:cNvPr id="97" name="Google Shape;97;p1"/>
          <p:cNvSpPr/>
          <p:nvPr/>
        </p:nvSpPr>
        <p:spPr>
          <a:xfrm>
            <a:off x="11160246" y="263853"/>
            <a:ext cx="691908" cy="1031468"/>
          </a:xfrm>
          <a:custGeom>
            <a:avLst/>
            <a:gdLst/>
            <a:ahLst/>
            <a:cxnLst/>
            <a:rect l="l" t="t" r="r" b="b"/>
            <a:pathLst>
              <a:path w="1037862" h="1547202" extrusionOk="0">
                <a:moveTo>
                  <a:pt x="0" y="0"/>
                </a:moveTo>
                <a:lnTo>
                  <a:pt x="1037862" y="0"/>
                </a:lnTo>
                <a:lnTo>
                  <a:pt x="1037862" y="1547202"/>
                </a:lnTo>
                <a:lnTo>
                  <a:pt x="0" y="15472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l="-55599" t="-14670" r="-55709" b="-27076"/>
            </a:stretch>
          </a:blipFill>
          <a:ln>
            <a:noFill/>
          </a:ln>
        </p:spPr>
      </p:sp>
      <p:grpSp>
        <p:nvGrpSpPr>
          <p:cNvPr id="98" name="Google Shape;98;p1"/>
          <p:cNvGrpSpPr/>
          <p:nvPr/>
        </p:nvGrpSpPr>
        <p:grpSpPr>
          <a:xfrm>
            <a:off x="2873997" y="2305967"/>
            <a:ext cx="7795579" cy="2042974"/>
            <a:chOff x="0" y="-123825"/>
            <a:chExt cx="15591157" cy="4085946"/>
          </a:xfrm>
        </p:grpSpPr>
        <p:sp>
          <p:nvSpPr>
            <p:cNvPr id="99" name="Google Shape;99;p1"/>
            <p:cNvSpPr txBox="1"/>
            <p:nvPr/>
          </p:nvSpPr>
          <p:spPr>
            <a:xfrm>
              <a:off x="0" y="-123825"/>
              <a:ext cx="15591157" cy="17235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>
                <a:lnSpc>
                  <a:spcPct val="139993"/>
                </a:lnSpc>
                <a:buClr>
                  <a:srgbClr val="000000"/>
                </a:buClr>
                <a:buSzPts val="6516"/>
              </a:pPr>
              <a:r>
                <a:rPr lang="en-US" sz="4000" dirty="0">
                  <a:solidFill>
                    <a:srgbClr val="313C7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&lt;Name&gt; - Top Quizzer – EIE L1</a:t>
              </a:r>
              <a:endParaRPr sz="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 txBox="1"/>
            <p:nvPr/>
          </p:nvSpPr>
          <p:spPr>
            <a:xfrm>
              <a:off x="3277792" y="3290269"/>
              <a:ext cx="9035573" cy="6718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>
                <a:lnSpc>
                  <a:spcPct val="140017"/>
                </a:lnSpc>
                <a:buClr>
                  <a:srgbClr val="000000"/>
                </a:buClr>
                <a:buSzPts val="2339"/>
              </a:pPr>
              <a:r>
                <a:rPr lang="en-US" sz="1559" b="1" dirty="0">
                  <a:solidFill>
                    <a:srgbClr val="313C7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June 2025</a:t>
              </a:r>
              <a:endParaRPr sz="933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Google Shape;447;g32f81db49c1_0_0">
            <a:extLst>
              <a:ext uri="{FF2B5EF4-FFF2-40B4-BE49-F238E27FC236}">
                <a16:creationId xmlns:a16="http://schemas.microsoft.com/office/drawing/2014/main" id="{2F211EA5-66C1-27F8-12E0-24E83646CDB4}"/>
              </a:ext>
            </a:extLst>
          </p:cNvPr>
          <p:cNvSpPr txBox="1"/>
          <p:nvPr/>
        </p:nvSpPr>
        <p:spPr>
          <a:xfrm>
            <a:off x="2653224" y="128101"/>
            <a:ext cx="2844327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313C72"/>
                </a:solidFill>
                <a:latin typeface="Montserrat"/>
                <a:ea typeface="Montserrat"/>
                <a:cs typeface="Montserrat"/>
                <a:sym typeface="Montserrat"/>
              </a:rPr>
              <a:t>Top Quizzer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2A279C-9F52-4BBB-6494-9809CA2BA6FC}"/>
              </a:ext>
            </a:extLst>
          </p:cNvPr>
          <p:cNvSpPr/>
          <p:nvPr/>
        </p:nvSpPr>
        <p:spPr>
          <a:xfrm rot="19745965">
            <a:off x="2134205" y="3446634"/>
            <a:ext cx="754917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SAMPLE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E7687CC9-DED3-D9ED-7A75-378BBB029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>
            <a:extLst>
              <a:ext uri="{FF2B5EF4-FFF2-40B4-BE49-F238E27FC236}">
                <a16:creationId xmlns:a16="http://schemas.microsoft.com/office/drawing/2014/main" id="{4F7ACFCC-83BD-AA13-E3FD-9F2352DAD7D0}"/>
              </a:ext>
            </a:extLst>
          </p:cNvPr>
          <p:cNvGrpSpPr/>
          <p:nvPr/>
        </p:nvGrpSpPr>
        <p:grpSpPr>
          <a:xfrm>
            <a:off x="-372394" y="-794218"/>
            <a:ext cx="3581261" cy="8243344"/>
            <a:chOff x="0" y="0"/>
            <a:chExt cx="7162523" cy="16486688"/>
          </a:xfrm>
        </p:grpSpPr>
        <p:sp>
          <p:nvSpPr>
            <p:cNvPr id="85" name="Google Shape;85;p1">
              <a:extLst>
                <a:ext uri="{FF2B5EF4-FFF2-40B4-BE49-F238E27FC236}">
                  <a16:creationId xmlns:a16="http://schemas.microsoft.com/office/drawing/2014/main" id="{AB360391-E3C0-36D1-F723-A067FB8FAEE7}"/>
                </a:ext>
              </a:extLst>
            </p:cNvPr>
            <p:cNvSpPr/>
            <p:nvPr/>
          </p:nvSpPr>
          <p:spPr>
            <a:xfrm rot="3301358">
              <a:off x="-1776111" y="3912070"/>
              <a:ext cx="10004805" cy="875420"/>
            </a:xfrm>
            <a:custGeom>
              <a:avLst/>
              <a:gdLst/>
              <a:ahLst/>
              <a:cxnLst/>
              <a:rect l="l" t="t" r="r" b="b"/>
              <a:pathLst>
                <a:path w="10004805" h="875420" extrusionOk="0">
                  <a:moveTo>
                    <a:pt x="0" y="0"/>
                  </a:moveTo>
                  <a:lnTo>
                    <a:pt x="10004805" y="0"/>
                  </a:lnTo>
                  <a:lnTo>
                    <a:pt x="10004805" y="875420"/>
                  </a:lnTo>
                  <a:lnTo>
                    <a:pt x="0" y="875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86" name="Google Shape;86;p1">
              <a:extLst>
                <a:ext uri="{FF2B5EF4-FFF2-40B4-BE49-F238E27FC236}">
                  <a16:creationId xmlns:a16="http://schemas.microsoft.com/office/drawing/2014/main" id="{77827AF3-AF00-EE7F-5936-4D1BD62D9BBE}"/>
                </a:ext>
              </a:extLst>
            </p:cNvPr>
            <p:cNvSpPr/>
            <p:nvPr/>
          </p:nvSpPr>
          <p:spPr>
            <a:xfrm rot="7421405" flipH="1">
              <a:off x="-1507788" y="11751632"/>
              <a:ext cx="9782301" cy="855951"/>
            </a:xfrm>
            <a:custGeom>
              <a:avLst/>
              <a:gdLst/>
              <a:ahLst/>
              <a:cxnLst/>
              <a:rect l="l" t="t" r="r" b="b"/>
              <a:pathLst>
                <a:path w="9782301" h="855951" extrusionOk="0">
                  <a:moveTo>
                    <a:pt x="0" y="855951"/>
                  </a:moveTo>
                  <a:lnTo>
                    <a:pt x="9782302" y="855951"/>
                  </a:lnTo>
                  <a:lnTo>
                    <a:pt x="9782302" y="0"/>
                  </a:lnTo>
                  <a:lnTo>
                    <a:pt x="0" y="0"/>
                  </a:lnTo>
                  <a:lnTo>
                    <a:pt x="0" y="855951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87" name="Google Shape;87;p1">
              <a:extLst>
                <a:ext uri="{FF2B5EF4-FFF2-40B4-BE49-F238E27FC236}">
                  <a16:creationId xmlns:a16="http://schemas.microsoft.com/office/drawing/2014/main" id="{C1863CCD-B062-BF7A-ADA7-94BFFEA0836E}"/>
                </a:ext>
              </a:extLst>
            </p:cNvPr>
            <p:cNvSpPr/>
            <p:nvPr/>
          </p:nvSpPr>
          <p:spPr>
            <a:xfrm rot="-10197195">
              <a:off x="776397" y="431202"/>
              <a:ext cx="3369877" cy="3369877"/>
            </a:xfrm>
            <a:custGeom>
              <a:avLst/>
              <a:gdLst/>
              <a:ahLst/>
              <a:cxnLst/>
              <a:rect l="l" t="t" r="r" b="b"/>
              <a:pathLst>
                <a:path w="3369877" h="3369877" extrusionOk="0">
                  <a:moveTo>
                    <a:pt x="0" y="0"/>
                  </a:moveTo>
                  <a:lnTo>
                    <a:pt x="3369877" y="0"/>
                  </a:lnTo>
                  <a:lnTo>
                    <a:pt x="3369877" y="3369877"/>
                  </a:lnTo>
                  <a:lnTo>
                    <a:pt x="0" y="336987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88" name="Google Shape;88;p1">
              <a:extLst>
                <a:ext uri="{FF2B5EF4-FFF2-40B4-BE49-F238E27FC236}">
                  <a16:creationId xmlns:a16="http://schemas.microsoft.com/office/drawing/2014/main" id="{F0A0F913-AD50-5A70-D354-7563476FF002}"/>
                </a:ext>
              </a:extLst>
            </p:cNvPr>
            <p:cNvSpPr/>
            <p:nvPr/>
          </p:nvSpPr>
          <p:spPr>
            <a:xfrm rot="-6100938">
              <a:off x="877931" y="10194658"/>
              <a:ext cx="5761003" cy="5761003"/>
            </a:xfrm>
            <a:custGeom>
              <a:avLst/>
              <a:gdLst/>
              <a:ahLst/>
              <a:cxnLst/>
              <a:rect l="l" t="t" r="r" b="b"/>
              <a:pathLst>
                <a:path w="5761003" h="5761003" extrusionOk="0">
                  <a:moveTo>
                    <a:pt x="0" y="0"/>
                  </a:moveTo>
                  <a:lnTo>
                    <a:pt x="5761003" y="0"/>
                  </a:lnTo>
                  <a:lnTo>
                    <a:pt x="5761003" y="5761003"/>
                  </a:lnTo>
                  <a:lnTo>
                    <a:pt x="0" y="576100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89" name="Google Shape;89;p1">
              <a:extLst>
                <a:ext uri="{FF2B5EF4-FFF2-40B4-BE49-F238E27FC236}">
                  <a16:creationId xmlns:a16="http://schemas.microsoft.com/office/drawing/2014/main" id="{F228041B-4747-0612-31C2-CCE8453DE077}"/>
                </a:ext>
              </a:extLst>
            </p:cNvPr>
            <p:cNvGrpSpPr/>
            <p:nvPr/>
          </p:nvGrpSpPr>
          <p:grpSpPr>
            <a:xfrm rot="2335205">
              <a:off x="3520550" y="2733797"/>
              <a:ext cx="1795744" cy="1571276"/>
              <a:chOff x="0" y="0"/>
              <a:chExt cx="812800" cy="711200"/>
            </a:xfrm>
          </p:grpSpPr>
          <p:sp>
            <p:nvSpPr>
              <p:cNvPr id="90" name="Google Shape;90;p1">
                <a:extLst>
                  <a:ext uri="{FF2B5EF4-FFF2-40B4-BE49-F238E27FC236}">
                    <a16:creationId xmlns:a16="http://schemas.microsoft.com/office/drawing/2014/main" id="{CB5B4AB4-3945-24B8-EC38-8DEBCFB1DE8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 extrusionOk="0">
                    <a:moveTo>
                      <a:pt x="406400" y="711200"/>
                    </a:moveTo>
                    <a:lnTo>
                      <a:pt x="812800" y="0"/>
                    </a:lnTo>
                    <a:lnTo>
                      <a:pt x="0" y="0"/>
                    </a:lnTo>
                    <a:lnTo>
                      <a:pt x="406400" y="711200"/>
                    </a:lnTo>
                    <a:close/>
                  </a:path>
                </a:pathLst>
              </a:custGeom>
              <a:solidFill>
                <a:srgbClr val="313C72"/>
              </a:solidFill>
              <a:ln>
                <a:noFill/>
              </a:ln>
            </p:spPr>
          </p:sp>
          <p:sp>
            <p:nvSpPr>
              <p:cNvPr id="91" name="Google Shape;91;p1">
                <a:extLst>
                  <a:ext uri="{FF2B5EF4-FFF2-40B4-BE49-F238E27FC236}">
                    <a16:creationId xmlns:a16="http://schemas.microsoft.com/office/drawing/2014/main" id="{F04E1F00-4D74-7F1C-5908-503CFF5FE24C}"/>
                  </a:ext>
                </a:extLst>
              </p:cNvPr>
              <p:cNvSpPr txBox="1"/>
              <p:nvPr/>
            </p:nvSpPr>
            <p:spPr>
              <a:xfrm>
                <a:off x="127000" y="12700"/>
                <a:ext cx="558800" cy="36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147722"/>
                  </a:lnSpc>
                  <a:buClr>
                    <a:srgbClr val="000000"/>
                  </a:buClr>
                  <a:buSzPts val="1800"/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" name="Google Shape;92;p1">
              <a:extLst>
                <a:ext uri="{FF2B5EF4-FFF2-40B4-BE49-F238E27FC236}">
                  <a16:creationId xmlns:a16="http://schemas.microsoft.com/office/drawing/2014/main" id="{3C2419C9-9CDC-B3CE-431C-DA836E94B683}"/>
                </a:ext>
              </a:extLst>
            </p:cNvPr>
            <p:cNvGrpSpPr/>
            <p:nvPr/>
          </p:nvGrpSpPr>
          <p:grpSpPr>
            <a:xfrm rot="5817066">
              <a:off x="4211933" y="1845355"/>
              <a:ext cx="1140025" cy="997522"/>
              <a:chOff x="0" y="0"/>
              <a:chExt cx="812800" cy="711200"/>
            </a:xfrm>
          </p:grpSpPr>
          <p:sp>
            <p:nvSpPr>
              <p:cNvPr id="93" name="Google Shape;93;p1">
                <a:extLst>
                  <a:ext uri="{FF2B5EF4-FFF2-40B4-BE49-F238E27FC236}">
                    <a16:creationId xmlns:a16="http://schemas.microsoft.com/office/drawing/2014/main" id="{5C14DA53-C8AE-2FA3-FB4A-F57863503F7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 extrusionOk="0">
                    <a:moveTo>
                      <a:pt x="406400" y="711200"/>
                    </a:moveTo>
                    <a:lnTo>
                      <a:pt x="812800" y="0"/>
                    </a:lnTo>
                    <a:lnTo>
                      <a:pt x="0" y="0"/>
                    </a:lnTo>
                    <a:lnTo>
                      <a:pt x="406400" y="711200"/>
                    </a:lnTo>
                    <a:close/>
                  </a:path>
                </a:pathLst>
              </a:custGeom>
              <a:solidFill>
                <a:srgbClr val="A18343"/>
              </a:solidFill>
              <a:ln>
                <a:noFill/>
              </a:ln>
            </p:spPr>
          </p:sp>
          <p:sp>
            <p:nvSpPr>
              <p:cNvPr id="94" name="Google Shape;94;p1">
                <a:extLst>
                  <a:ext uri="{FF2B5EF4-FFF2-40B4-BE49-F238E27FC236}">
                    <a16:creationId xmlns:a16="http://schemas.microsoft.com/office/drawing/2014/main" id="{9B8744F0-C7D9-D1BB-C0EB-4BB4E4AC0CA1}"/>
                  </a:ext>
                </a:extLst>
              </p:cNvPr>
              <p:cNvSpPr txBox="1"/>
              <p:nvPr/>
            </p:nvSpPr>
            <p:spPr>
              <a:xfrm>
                <a:off x="127000" y="12700"/>
                <a:ext cx="558800" cy="36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147722"/>
                  </a:lnSpc>
                  <a:buClr>
                    <a:srgbClr val="000000"/>
                  </a:buClr>
                  <a:buSzPts val="1800"/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5" name="Google Shape;95;p1">
              <a:extLst>
                <a:ext uri="{FF2B5EF4-FFF2-40B4-BE49-F238E27FC236}">
                  <a16:creationId xmlns:a16="http://schemas.microsoft.com/office/drawing/2014/main" id="{E7710866-E796-0C13-1071-388FEBB5AEBB}"/>
                </a:ext>
              </a:extLst>
            </p:cNvPr>
            <p:cNvSpPr/>
            <p:nvPr/>
          </p:nvSpPr>
          <p:spPr>
            <a:xfrm>
              <a:off x="1302507" y="7709220"/>
              <a:ext cx="3479438" cy="1068248"/>
            </a:xfrm>
            <a:custGeom>
              <a:avLst/>
              <a:gdLst/>
              <a:ahLst/>
              <a:cxnLst/>
              <a:rect l="l" t="t" r="r" b="b"/>
              <a:pathLst>
                <a:path w="3479438" h="1068248" extrusionOk="0">
                  <a:moveTo>
                    <a:pt x="0" y="0"/>
                  </a:moveTo>
                  <a:lnTo>
                    <a:pt x="3479438" y="0"/>
                  </a:lnTo>
                  <a:lnTo>
                    <a:pt x="3479438" y="1068249"/>
                  </a:lnTo>
                  <a:lnTo>
                    <a:pt x="0" y="106824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sp>
        <p:nvSpPr>
          <p:cNvPr id="96" name="Google Shape;96;p1">
            <a:extLst>
              <a:ext uri="{FF2B5EF4-FFF2-40B4-BE49-F238E27FC236}">
                <a16:creationId xmlns:a16="http://schemas.microsoft.com/office/drawing/2014/main" id="{AA887BD7-F634-37DD-3096-3CA0730B0C3D}"/>
              </a:ext>
            </a:extLst>
          </p:cNvPr>
          <p:cNvSpPr/>
          <p:nvPr/>
        </p:nvSpPr>
        <p:spPr>
          <a:xfrm>
            <a:off x="3952177" y="897789"/>
            <a:ext cx="4287646" cy="4859332"/>
          </a:xfrm>
          <a:custGeom>
            <a:avLst/>
            <a:gdLst/>
            <a:ahLst/>
            <a:cxnLst/>
            <a:rect l="l" t="t" r="r" b="b"/>
            <a:pathLst>
              <a:path w="6431469" h="7288998" extrusionOk="0">
                <a:moveTo>
                  <a:pt x="0" y="0"/>
                </a:moveTo>
                <a:lnTo>
                  <a:pt x="6431470" y="0"/>
                </a:lnTo>
                <a:lnTo>
                  <a:pt x="6431470" y="7288998"/>
                </a:lnTo>
                <a:lnTo>
                  <a:pt x="0" y="72889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6999"/>
            </a:blip>
            <a:stretch>
              <a:fillRect/>
            </a:stretch>
          </a:blipFill>
          <a:ln>
            <a:noFill/>
          </a:ln>
        </p:spPr>
      </p:sp>
      <p:sp>
        <p:nvSpPr>
          <p:cNvPr id="97" name="Google Shape;97;p1">
            <a:extLst>
              <a:ext uri="{FF2B5EF4-FFF2-40B4-BE49-F238E27FC236}">
                <a16:creationId xmlns:a16="http://schemas.microsoft.com/office/drawing/2014/main" id="{103EDBD3-2DA6-131C-6808-BCCCDD9CE2D0}"/>
              </a:ext>
            </a:extLst>
          </p:cNvPr>
          <p:cNvSpPr/>
          <p:nvPr/>
        </p:nvSpPr>
        <p:spPr>
          <a:xfrm>
            <a:off x="11160246" y="263853"/>
            <a:ext cx="691908" cy="1031468"/>
          </a:xfrm>
          <a:custGeom>
            <a:avLst/>
            <a:gdLst/>
            <a:ahLst/>
            <a:cxnLst/>
            <a:rect l="l" t="t" r="r" b="b"/>
            <a:pathLst>
              <a:path w="1037862" h="1547202" extrusionOk="0">
                <a:moveTo>
                  <a:pt x="0" y="0"/>
                </a:moveTo>
                <a:lnTo>
                  <a:pt x="1037862" y="0"/>
                </a:lnTo>
                <a:lnTo>
                  <a:pt x="1037862" y="1547202"/>
                </a:lnTo>
                <a:lnTo>
                  <a:pt x="0" y="15472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l="-55599" t="-14670" r="-55709" b="-27076"/>
            </a:stretch>
          </a:blipFill>
          <a:ln>
            <a:noFill/>
          </a:ln>
        </p:spPr>
      </p:sp>
      <p:grpSp>
        <p:nvGrpSpPr>
          <p:cNvPr id="98" name="Google Shape;98;p1">
            <a:extLst>
              <a:ext uri="{FF2B5EF4-FFF2-40B4-BE49-F238E27FC236}">
                <a16:creationId xmlns:a16="http://schemas.microsoft.com/office/drawing/2014/main" id="{1C583A7B-41DE-0D79-FC76-B38E6D7F6889}"/>
              </a:ext>
            </a:extLst>
          </p:cNvPr>
          <p:cNvGrpSpPr/>
          <p:nvPr/>
        </p:nvGrpSpPr>
        <p:grpSpPr>
          <a:xfrm>
            <a:off x="2873997" y="2305967"/>
            <a:ext cx="7795579" cy="2042974"/>
            <a:chOff x="0" y="-123825"/>
            <a:chExt cx="15591157" cy="4085946"/>
          </a:xfrm>
        </p:grpSpPr>
        <p:sp>
          <p:nvSpPr>
            <p:cNvPr id="99" name="Google Shape;99;p1">
              <a:extLst>
                <a:ext uri="{FF2B5EF4-FFF2-40B4-BE49-F238E27FC236}">
                  <a16:creationId xmlns:a16="http://schemas.microsoft.com/office/drawing/2014/main" id="{03CB32D4-2F6F-F06D-F2FD-C2284057DBE3}"/>
                </a:ext>
              </a:extLst>
            </p:cNvPr>
            <p:cNvSpPr txBox="1"/>
            <p:nvPr/>
          </p:nvSpPr>
          <p:spPr>
            <a:xfrm>
              <a:off x="0" y="-123825"/>
              <a:ext cx="15591157" cy="17235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>
                <a:lnSpc>
                  <a:spcPct val="139993"/>
                </a:lnSpc>
                <a:buClr>
                  <a:srgbClr val="000000"/>
                </a:buClr>
                <a:buSzPts val="6516"/>
              </a:pPr>
              <a:r>
                <a:rPr lang="en-US" sz="4000" dirty="0">
                  <a:solidFill>
                    <a:srgbClr val="313C7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&lt;Name&gt; - Pitch Master – EIE L1</a:t>
              </a:r>
              <a:endParaRPr sz="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>
              <a:extLst>
                <a:ext uri="{FF2B5EF4-FFF2-40B4-BE49-F238E27FC236}">
                  <a16:creationId xmlns:a16="http://schemas.microsoft.com/office/drawing/2014/main" id="{7C626750-01FB-8785-1E0E-CFEAAE31990C}"/>
                </a:ext>
              </a:extLst>
            </p:cNvPr>
            <p:cNvSpPr txBox="1"/>
            <p:nvPr/>
          </p:nvSpPr>
          <p:spPr>
            <a:xfrm>
              <a:off x="3277792" y="3290269"/>
              <a:ext cx="9035573" cy="6718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>
                <a:lnSpc>
                  <a:spcPct val="140017"/>
                </a:lnSpc>
                <a:buClr>
                  <a:srgbClr val="000000"/>
                </a:buClr>
                <a:buSzPts val="2339"/>
              </a:pPr>
              <a:r>
                <a:rPr lang="en-US" sz="1559" b="1" dirty="0">
                  <a:solidFill>
                    <a:srgbClr val="313C7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June 2025</a:t>
              </a:r>
              <a:endParaRPr sz="933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Google Shape;447;g32f81db49c1_0_0">
            <a:extLst>
              <a:ext uri="{FF2B5EF4-FFF2-40B4-BE49-F238E27FC236}">
                <a16:creationId xmlns:a16="http://schemas.microsoft.com/office/drawing/2014/main" id="{0F80685D-B8A5-3BA8-5848-B114283C0BE7}"/>
              </a:ext>
            </a:extLst>
          </p:cNvPr>
          <p:cNvSpPr txBox="1"/>
          <p:nvPr/>
        </p:nvSpPr>
        <p:spPr>
          <a:xfrm>
            <a:off x="2653224" y="128101"/>
            <a:ext cx="3442776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313C72"/>
                </a:solidFill>
                <a:latin typeface="Montserrat"/>
                <a:ea typeface="Montserrat"/>
                <a:cs typeface="Montserrat"/>
                <a:sym typeface="Montserrat"/>
              </a:rPr>
              <a:t>Pitch Master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E66A42-5209-ECFA-BAD4-A8498CB54EE0}"/>
              </a:ext>
            </a:extLst>
          </p:cNvPr>
          <p:cNvSpPr/>
          <p:nvPr/>
        </p:nvSpPr>
        <p:spPr>
          <a:xfrm rot="19745965">
            <a:off x="1807182" y="3584868"/>
            <a:ext cx="754917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317909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1EBAD7C8-BC74-CBB5-5CEC-E6A04FC3D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>
            <a:extLst>
              <a:ext uri="{FF2B5EF4-FFF2-40B4-BE49-F238E27FC236}">
                <a16:creationId xmlns:a16="http://schemas.microsoft.com/office/drawing/2014/main" id="{AE37BACE-E0F1-7F48-FB27-A0553607118D}"/>
              </a:ext>
            </a:extLst>
          </p:cNvPr>
          <p:cNvGrpSpPr/>
          <p:nvPr/>
        </p:nvGrpSpPr>
        <p:grpSpPr>
          <a:xfrm>
            <a:off x="-372394" y="-794218"/>
            <a:ext cx="3581261" cy="8243344"/>
            <a:chOff x="0" y="0"/>
            <a:chExt cx="7162523" cy="16486688"/>
          </a:xfrm>
        </p:grpSpPr>
        <p:sp>
          <p:nvSpPr>
            <p:cNvPr id="85" name="Google Shape;85;p1">
              <a:extLst>
                <a:ext uri="{FF2B5EF4-FFF2-40B4-BE49-F238E27FC236}">
                  <a16:creationId xmlns:a16="http://schemas.microsoft.com/office/drawing/2014/main" id="{A83DC91B-0CB5-20C8-7FD6-BDE4886DBC40}"/>
                </a:ext>
              </a:extLst>
            </p:cNvPr>
            <p:cNvSpPr/>
            <p:nvPr/>
          </p:nvSpPr>
          <p:spPr>
            <a:xfrm rot="3301358">
              <a:off x="-1776111" y="3912070"/>
              <a:ext cx="10004805" cy="875420"/>
            </a:xfrm>
            <a:custGeom>
              <a:avLst/>
              <a:gdLst/>
              <a:ahLst/>
              <a:cxnLst/>
              <a:rect l="l" t="t" r="r" b="b"/>
              <a:pathLst>
                <a:path w="10004805" h="875420" extrusionOk="0">
                  <a:moveTo>
                    <a:pt x="0" y="0"/>
                  </a:moveTo>
                  <a:lnTo>
                    <a:pt x="10004805" y="0"/>
                  </a:lnTo>
                  <a:lnTo>
                    <a:pt x="10004805" y="875420"/>
                  </a:lnTo>
                  <a:lnTo>
                    <a:pt x="0" y="875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86" name="Google Shape;86;p1">
              <a:extLst>
                <a:ext uri="{FF2B5EF4-FFF2-40B4-BE49-F238E27FC236}">
                  <a16:creationId xmlns:a16="http://schemas.microsoft.com/office/drawing/2014/main" id="{1481C3D3-795C-B40D-C4C7-5E555D8BE4D0}"/>
                </a:ext>
              </a:extLst>
            </p:cNvPr>
            <p:cNvSpPr/>
            <p:nvPr/>
          </p:nvSpPr>
          <p:spPr>
            <a:xfrm rot="7421405" flipH="1">
              <a:off x="-1507788" y="11751632"/>
              <a:ext cx="9782301" cy="855951"/>
            </a:xfrm>
            <a:custGeom>
              <a:avLst/>
              <a:gdLst/>
              <a:ahLst/>
              <a:cxnLst/>
              <a:rect l="l" t="t" r="r" b="b"/>
              <a:pathLst>
                <a:path w="9782301" h="855951" extrusionOk="0">
                  <a:moveTo>
                    <a:pt x="0" y="855951"/>
                  </a:moveTo>
                  <a:lnTo>
                    <a:pt x="9782302" y="855951"/>
                  </a:lnTo>
                  <a:lnTo>
                    <a:pt x="9782302" y="0"/>
                  </a:lnTo>
                  <a:lnTo>
                    <a:pt x="0" y="0"/>
                  </a:lnTo>
                  <a:lnTo>
                    <a:pt x="0" y="855951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87" name="Google Shape;87;p1">
              <a:extLst>
                <a:ext uri="{FF2B5EF4-FFF2-40B4-BE49-F238E27FC236}">
                  <a16:creationId xmlns:a16="http://schemas.microsoft.com/office/drawing/2014/main" id="{2E87D21C-6EF5-26DD-D24B-3025CCDE8D32}"/>
                </a:ext>
              </a:extLst>
            </p:cNvPr>
            <p:cNvSpPr/>
            <p:nvPr/>
          </p:nvSpPr>
          <p:spPr>
            <a:xfrm rot="-10197195">
              <a:off x="776397" y="431202"/>
              <a:ext cx="3369877" cy="3369877"/>
            </a:xfrm>
            <a:custGeom>
              <a:avLst/>
              <a:gdLst/>
              <a:ahLst/>
              <a:cxnLst/>
              <a:rect l="l" t="t" r="r" b="b"/>
              <a:pathLst>
                <a:path w="3369877" h="3369877" extrusionOk="0">
                  <a:moveTo>
                    <a:pt x="0" y="0"/>
                  </a:moveTo>
                  <a:lnTo>
                    <a:pt x="3369877" y="0"/>
                  </a:lnTo>
                  <a:lnTo>
                    <a:pt x="3369877" y="3369877"/>
                  </a:lnTo>
                  <a:lnTo>
                    <a:pt x="0" y="336987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88" name="Google Shape;88;p1">
              <a:extLst>
                <a:ext uri="{FF2B5EF4-FFF2-40B4-BE49-F238E27FC236}">
                  <a16:creationId xmlns:a16="http://schemas.microsoft.com/office/drawing/2014/main" id="{C1A6A927-5BE0-A28B-0F15-E164FBE89D61}"/>
                </a:ext>
              </a:extLst>
            </p:cNvPr>
            <p:cNvSpPr/>
            <p:nvPr/>
          </p:nvSpPr>
          <p:spPr>
            <a:xfrm rot="-6100938">
              <a:off x="877931" y="10194658"/>
              <a:ext cx="5761003" cy="5761003"/>
            </a:xfrm>
            <a:custGeom>
              <a:avLst/>
              <a:gdLst/>
              <a:ahLst/>
              <a:cxnLst/>
              <a:rect l="l" t="t" r="r" b="b"/>
              <a:pathLst>
                <a:path w="5761003" h="5761003" extrusionOk="0">
                  <a:moveTo>
                    <a:pt x="0" y="0"/>
                  </a:moveTo>
                  <a:lnTo>
                    <a:pt x="5761003" y="0"/>
                  </a:lnTo>
                  <a:lnTo>
                    <a:pt x="5761003" y="5761003"/>
                  </a:lnTo>
                  <a:lnTo>
                    <a:pt x="0" y="576100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89" name="Google Shape;89;p1">
              <a:extLst>
                <a:ext uri="{FF2B5EF4-FFF2-40B4-BE49-F238E27FC236}">
                  <a16:creationId xmlns:a16="http://schemas.microsoft.com/office/drawing/2014/main" id="{4BC77BF5-FA7C-39B4-DA19-B7F907BFAD3E}"/>
                </a:ext>
              </a:extLst>
            </p:cNvPr>
            <p:cNvGrpSpPr/>
            <p:nvPr/>
          </p:nvGrpSpPr>
          <p:grpSpPr>
            <a:xfrm rot="2335205">
              <a:off x="3520550" y="2733797"/>
              <a:ext cx="1795744" cy="1571276"/>
              <a:chOff x="0" y="0"/>
              <a:chExt cx="812800" cy="711200"/>
            </a:xfrm>
          </p:grpSpPr>
          <p:sp>
            <p:nvSpPr>
              <p:cNvPr id="90" name="Google Shape;90;p1">
                <a:extLst>
                  <a:ext uri="{FF2B5EF4-FFF2-40B4-BE49-F238E27FC236}">
                    <a16:creationId xmlns:a16="http://schemas.microsoft.com/office/drawing/2014/main" id="{D9CF3174-EA86-304C-C430-2DC068C7935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 extrusionOk="0">
                    <a:moveTo>
                      <a:pt x="406400" y="711200"/>
                    </a:moveTo>
                    <a:lnTo>
                      <a:pt x="812800" y="0"/>
                    </a:lnTo>
                    <a:lnTo>
                      <a:pt x="0" y="0"/>
                    </a:lnTo>
                    <a:lnTo>
                      <a:pt x="406400" y="711200"/>
                    </a:lnTo>
                    <a:close/>
                  </a:path>
                </a:pathLst>
              </a:custGeom>
              <a:solidFill>
                <a:srgbClr val="313C72"/>
              </a:solidFill>
              <a:ln>
                <a:noFill/>
              </a:ln>
            </p:spPr>
          </p:sp>
          <p:sp>
            <p:nvSpPr>
              <p:cNvPr id="91" name="Google Shape;91;p1">
                <a:extLst>
                  <a:ext uri="{FF2B5EF4-FFF2-40B4-BE49-F238E27FC236}">
                    <a16:creationId xmlns:a16="http://schemas.microsoft.com/office/drawing/2014/main" id="{4DB0FCE0-225C-1086-6995-FACD27DB2D31}"/>
                  </a:ext>
                </a:extLst>
              </p:cNvPr>
              <p:cNvSpPr txBox="1"/>
              <p:nvPr/>
            </p:nvSpPr>
            <p:spPr>
              <a:xfrm>
                <a:off x="127000" y="12700"/>
                <a:ext cx="558800" cy="36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147722"/>
                  </a:lnSpc>
                  <a:buClr>
                    <a:srgbClr val="000000"/>
                  </a:buClr>
                  <a:buSzPts val="1800"/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" name="Google Shape;92;p1">
              <a:extLst>
                <a:ext uri="{FF2B5EF4-FFF2-40B4-BE49-F238E27FC236}">
                  <a16:creationId xmlns:a16="http://schemas.microsoft.com/office/drawing/2014/main" id="{D5A46C03-8512-CD66-DF1B-693FC1BC6CD2}"/>
                </a:ext>
              </a:extLst>
            </p:cNvPr>
            <p:cNvGrpSpPr/>
            <p:nvPr/>
          </p:nvGrpSpPr>
          <p:grpSpPr>
            <a:xfrm rot="5817066">
              <a:off x="4211933" y="1845355"/>
              <a:ext cx="1140025" cy="997522"/>
              <a:chOff x="0" y="0"/>
              <a:chExt cx="812800" cy="711200"/>
            </a:xfrm>
          </p:grpSpPr>
          <p:sp>
            <p:nvSpPr>
              <p:cNvPr id="93" name="Google Shape;93;p1">
                <a:extLst>
                  <a:ext uri="{FF2B5EF4-FFF2-40B4-BE49-F238E27FC236}">
                    <a16:creationId xmlns:a16="http://schemas.microsoft.com/office/drawing/2014/main" id="{F25F41A1-443A-4C2C-BE4B-9CBF9C574D4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 extrusionOk="0">
                    <a:moveTo>
                      <a:pt x="406400" y="711200"/>
                    </a:moveTo>
                    <a:lnTo>
                      <a:pt x="812800" y="0"/>
                    </a:lnTo>
                    <a:lnTo>
                      <a:pt x="0" y="0"/>
                    </a:lnTo>
                    <a:lnTo>
                      <a:pt x="406400" y="711200"/>
                    </a:lnTo>
                    <a:close/>
                  </a:path>
                </a:pathLst>
              </a:custGeom>
              <a:solidFill>
                <a:srgbClr val="A18343"/>
              </a:solidFill>
              <a:ln>
                <a:noFill/>
              </a:ln>
            </p:spPr>
          </p:sp>
          <p:sp>
            <p:nvSpPr>
              <p:cNvPr id="94" name="Google Shape;94;p1">
                <a:extLst>
                  <a:ext uri="{FF2B5EF4-FFF2-40B4-BE49-F238E27FC236}">
                    <a16:creationId xmlns:a16="http://schemas.microsoft.com/office/drawing/2014/main" id="{DC0E037F-0796-3DC4-2641-EC404D37B96A}"/>
                  </a:ext>
                </a:extLst>
              </p:cNvPr>
              <p:cNvSpPr txBox="1"/>
              <p:nvPr/>
            </p:nvSpPr>
            <p:spPr>
              <a:xfrm>
                <a:off x="127000" y="12700"/>
                <a:ext cx="558800" cy="36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147722"/>
                  </a:lnSpc>
                  <a:buClr>
                    <a:srgbClr val="000000"/>
                  </a:buClr>
                  <a:buSzPts val="1800"/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5" name="Google Shape;95;p1">
              <a:extLst>
                <a:ext uri="{FF2B5EF4-FFF2-40B4-BE49-F238E27FC236}">
                  <a16:creationId xmlns:a16="http://schemas.microsoft.com/office/drawing/2014/main" id="{C9BFC42F-76C7-18A8-0306-1EED718C29CB}"/>
                </a:ext>
              </a:extLst>
            </p:cNvPr>
            <p:cNvSpPr/>
            <p:nvPr/>
          </p:nvSpPr>
          <p:spPr>
            <a:xfrm>
              <a:off x="1302507" y="7709220"/>
              <a:ext cx="3479438" cy="1068248"/>
            </a:xfrm>
            <a:custGeom>
              <a:avLst/>
              <a:gdLst/>
              <a:ahLst/>
              <a:cxnLst/>
              <a:rect l="l" t="t" r="r" b="b"/>
              <a:pathLst>
                <a:path w="3479438" h="1068248" extrusionOk="0">
                  <a:moveTo>
                    <a:pt x="0" y="0"/>
                  </a:moveTo>
                  <a:lnTo>
                    <a:pt x="3479438" y="0"/>
                  </a:lnTo>
                  <a:lnTo>
                    <a:pt x="3479438" y="1068249"/>
                  </a:lnTo>
                  <a:lnTo>
                    <a:pt x="0" y="106824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sp>
        <p:nvSpPr>
          <p:cNvPr id="96" name="Google Shape;96;p1">
            <a:extLst>
              <a:ext uri="{FF2B5EF4-FFF2-40B4-BE49-F238E27FC236}">
                <a16:creationId xmlns:a16="http://schemas.microsoft.com/office/drawing/2014/main" id="{F26189DB-EED7-7F9E-294C-4EB6EA5D1776}"/>
              </a:ext>
            </a:extLst>
          </p:cNvPr>
          <p:cNvSpPr/>
          <p:nvPr/>
        </p:nvSpPr>
        <p:spPr>
          <a:xfrm>
            <a:off x="3952177" y="897789"/>
            <a:ext cx="4287646" cy="4859332"/>
          </a:xfrm>
          <a:custGeom>
            <a:avLst/>
            <a:gdLst/>
            <a:ahLst/>
            <a:cxnLst/>
            <a:rect l="l" t="t" r="r" b="b"/>
            <a:pathLst>
              <a:path w="6431469" h="7288998" extrusionOk="0">
                <a:moveTo>
                  <a:pt x="0" y="0"/>
                </a:moveTo>
                <a:lnTo>
                  <a:pt x="6431470" y="0"/>
                </a:lnTo>
                <a:lnTo>
                  <a:pt x="6431470" y="7288998"/>
                </a:lnTo>
                <a:lnTo>
                  <a:pt x="0" y="72889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6999"/>
            </a:blip>
            <a:stretch>
              <a:fillRect/>
            </a:stretch>
          </a:blipFill>
          <a:ln>
            <a:noFill/>
          </a:ln>
        </p:spPr>
      </p:sp>
      <p:sp>
        <p:nvSpPr>
          <p:cNvPr id="97" name="Google Shape;97;p1">
            <a:extLst>
              <a:ext uri="{FF2B5EF4-FFF2-40B4-BE49-F238E27FC236}">
                <a16:creationId xmlns:a16="http://schemas.microsoft.com/office/drawing/2014/main" id="{BE76F686-352A-1F20-0C75-1819E038D46D}"/>
              </a:ext>
            </a:extLst>
          </p:cNvPr>
          <p:cNvSpPr/>
          <p:nvPr/>
        </p:nvSpPr>
        <p:spPr>
          <a:xfrm>
            <a:off x="11160246" y="263853"/>
            <a:ext cx="691908" cy="1031468"/>
          </a:xfrm>
          <a:custGeom>
            <a:avLst/>
            <a:gdLst/>
            <a:ahLst/>
            <a:cxnLst/>
            <a:rect l="l" t="t" r="r" b="b"/>
            <a:pathLst>
              <a:path w="1037862" h="1547202" extrusionOk="0">
                <a:moveTo>
                  <a:pt x="0" y="0"/>
                </a:moveTo>
                <a:lnTo>
                  <a:pt x="1037862" y="0"/>
                </a:lnTo>
                <a:lnTo>
                  <a:pt x="1037862" y="1547202"/>
                </a:lnTo>
                <a:lnTo>
                  <a:pt x="0" y="15472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l="-55599" t="-14670" r="-55709" b="-27076"/>
            </a:stretch>
          </a:blipFill>
          <a:ln>
            <a:noFill/>
          </a:ln>
        </p:spPr>
      </p:sp>
      <p:grpSp>
        <p:nvGrpSpPr>
          <p:cNvPr id="98" name="Google Shape;98;p1">
            <a:extLst>
              <a:ext uri="{FF2B5EF4-FFF2-40B4-BE49-F238E27FC236}">
                <a16:creationId xmlns:a16="http://schemas.microsoft.com/office/drawing/2014/main" id="{3D80FA15-58D6-12E2-693C-84F12E340F2F}"/>
              </a:ext>
            </a:extLst>
          </p:cNvPr>
          <p:cNvGrpSpPr/>
          <p:nvPr/>
        </p:nvGrpSpPr>
        <p:grpSpPr>
          <a:xfrm>
            <a:off x="2794080" y="2248639"/>
            <a:ext cx="8712120" cy="2100302"/>
            <a:chOff x="-143019" y="-238481"/>
            <a:chExt cx="15591157" cy="4200602"/>
          </a:xfrm>
        </p:grpSpPr>
        <p:sp>
          <p:nvSpPr>
            <p:cNvPr id="99" name="Google Shape;99;p1">
              <a:extLst>
                <a:ext uri="{FF2B5EF4-FFF2-40B4-BE49-F238E27FC236}">
                  <a16:creationId xmlns:a16="http://schemas.microsoft.com/office/drawing/2014/main" id="{0A0CC838-8951-9193-27FA-A315BA29490B}"/>
                </a:ext>
              </a:extLst>
            </p:cNvPr>
            <p:cNvSpPr txBox="1"/>
            <p:nvPr/>
          </p:nvSpPr>
          <p:spPr>
            <a:xfrm>
              <a:off x="-143019" y="-238481"/>
              <a:ext cx="15591157" cy="3447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>
                <a:lnSpc>
                  <a:spcPct val="139993"/>
                </a:lnSpc>
                <a:buClr>
                  <a:srgbClr val="000000"/>
                </a:buClr>
                <a:buSzPts val="6516"/>
              </a:pPr>
              <a:r>
                <a:rPr lang="en-US" sz="4000" dirty="0">
                  <a:solidFill>
                    <a:srgbClr val="313C7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&lt;Name&gt; - Top Innovator – EIE L1</a:t>
              </a:r>
              <a:endParaRPr sz="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>
              <a:extLst>
                <a:ext uri="{FF2B5EF4-FFF2-40B4-BE49-F238E27FC236}">
                  <a16:creationId xmlns:a16="http://schemas.microsoft.com/office/drawing/2014/main" id="{1DC52AC3-4FCD-98BC-1D4E-FCB1E592FD69}"/>
                </a:ext>
              </a:extLst>
            </p:cNvPr>
            <p:cNvSpPr txBox="1"/>
            <p:nvPr/>
          </p:nvSpPr>
          <p:spPr>
            <a:xfrm>
              <a:off x="3277792" y="3290269"/>
              <a:ext cx="9035573" cy="6718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>
                <a:lnSpc>
                  <a:spcPct val="140017"/>
                </a:lnSpc>
                <a:buClr>
                  <a:srgbClr val="000000"/>
                </a:buClr>
                <a:buSzPts val="2339"/>
              </a:pPr>
              <a:r>
                <a:rPr lang="en-US" sz="1559" b="1" dirty="0">
                  <a:solidFill>
                    <a:srgbClr val="313C7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June 2025</a:t>
              </a:r>
              <a:endParaRPr sz="933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Google Shape;447;g32f81db49c1_0_0">
            <a:extLst>
              <a:ext uri="{FF2B5EF4-FFF2-40B4-BE49-F238E27FC236}">
                <a16:creationId xmlns:a16="http://schemas.microsoft.com/office/drawing/2014/main" id="{115B54E5-5A23-15F7-FBD5-52AF703D926C}"/>
              </a:ext>
            </a:extLst>
          </p:cNvPr>
          <p:cNvSpPr txBox="1"/>
          <p:nvPr/>
        </p:nvSpPr>
        <p:spPr>
          <a:xfrm>
            <a:off x="2653224" y="128101"/>
            <a:ext cx="5297596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313C72"/>
                </a:solidFill>
                <a:latin typeface="Montserrat"/>
                <a:ea typeface="Montserrat"/>
                <a:cs typeface="Montserrat"/>
                <a:sym typeface="Montserrat"/>
              </a:rPr>
              <a:t>Top Innovator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29E3B8-E0FD-530A-FD2F-3DCDE83FD336}"/>
              </a:ext>
            </a:extLst>
          </p:cNvPr>
          <p:cNvSpPr/>
          <p:nvPr/>
        </p:nvSpPr>
        <p:spPr>
          <a:xfrm rot="19745965">
            <a:off x="2067509" y="3473815"/>
            <a:ext cx="754917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2591908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42</Words>
  <Application>Microsoft Office PowerPoint</Application>
  <PresentationFormat>Widescreen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Raghavendra Deshmukh</dc:creator>
  <cp:lastModifiedBy>Raghavendra Deshmukh</cp:lastModifiedBy>
  <cp:revision>1</cp:revision>
  <dcterms:created xsi:type="dcterms:W3CDTF">2025-05-21T06:54:46Z</dcterms:created>
  <dcterms:modified xsi:type="dcterms:W3CDTF">2025-05-21T07:11:54Z</dcterms:modified>
</cp:coreProperties>
</file>