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8" r:id="rId10"/>
    <p:sldId id="264" r:id="rId11"/>
    <p:sldId id="270" r:id="rId12"/>
    <p:sldId id="265" r:id="rId13"/>
    <p:sldId id="266" r:id="rId14"/>
    <p:sldId id="267" r:id="rId15"/>
    <p:sldId id="273" r:id="rId16"/>
    <p:sldId id="274" r:id="rId17"/>
    <p:sldId id="275" r:id="rId18"/>
    <p:sldId id="276" r:id="rId19"/>
    <p:sldId id="277" r:id="rId20"/>
    <p:sldId id="279" r:id="rId21"/>
    <p:sldId id="278" r:id="rId22"/>
    <p:sldId id="271" r:id="rId23"/>
    <p:sldId id="282" r:id="rId24"/>
    <p:sldId id="283" r:id="rId25"/>
    <p:sldId id="291" r:id="rId26"/>
    <p:sldId id="292" r:id="rId27"/>
    <p:sldId id="284" r:id="rId28"/>
    <p:sldId id="272" r:id="rId29"/>
    <p:sldId id="281" r:id="rId30"/>
    <p:sldId id="285" r:id="rId31"/>
    <p:sldId id="286" r:id="rId32"/>
    <p:sldId id="287" r:id="rId33"/>
    <p:sldId id="288" r:id="rId34"/>
    <p:sldId id="289" r:id="rId35"/>
    <p:sldId id="290" r:id="rId36"/>
    <p:sldId id="293" r:id="rId37"/>
    <p:sldId id="294" r:id="rId38"/>
    <p:sldId id="295" r:id="rId39"/>
    <p:sldId id="296" r:id="rId40"/>
    <p:sldId id="297" r:id="rId41"/>
    <p:sldId id="298" r:id="rId42"/>
    <p:sldId id="280" r:id="rId43"/>
    <p:sldId id="299" r:id="rId44"/>
    <p:sldId id="300" r:id="rId45"/>
    <p:sldId id="301" r:id="rId46"/>
    <p:sldId id="302" r:id="rId47"/>
    <p:sldId id="303" r:id="rId48"/>
    <p:sldId id="304" r:id="rId49"/>
    <p:sldId id="269"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30"/>
    <p:restoredTop sz="96327"/>
  </p:normalViewPr>
  <p:slideViewPr>
    <p:cSldViewPr snapToGrid="0" snapToObjects="1">
      <p:cViewPr varScale="1">
        <p:scale>
          <a:sx n="146" d="100"/>
          <a:sy n="146" d="100"/>
        </p:scale>
        <p:origin x="19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5">
        <a:alpha val="0"/>
      </a:schemeClr>
    </dgm:fillClrLst>
    <dgm:linClrLst meth="repeat">
      <a:schemeClr val="accent5">
        <a:alpha val="0"/>
      </a:schemeClr>
    </dgm:linClrLst>
    <dgm:effectClrLst/>
    <dgm:txLinClrLst/>
    <dgm:txFillClrLst>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823B44-5B0B-4FB7-950C-4C4630DD9D6F}" type="doc">
      <dgm:prSet loTypeId="urn:microsoft.com/office/officeart/2018/2/layout/IconCircleList" loCatId="icon" qsTypeId="urn:microsoft.com/office/officeart/2005/8/quickstyle/simple1" qsCatId="simple" csTypeId="urn:microsoft.com/office/officeart/2018/5/colors/Iconchunking_coloredtext_colorful5" csCatId="colorful" phldr="1"/>
      <dgm:spPr/>
      <dgm:t>
        <a:bodyPr/>
        <a:lstStyle/>
        <a:p>
          <a:endParaRPr lang="en-US"/>
        </a:p>
      </dgm:t>
    </dgm:pt>
    <dgm:pt modelId="{6D9E155F-CDC6-41FD-9E8A-8EE9297BEE31}">
      <dgm:prSet/>
      <dgm:spPr/>
      <dgm:t>
        <a:bodyPr/>
        <a:lstStyle/>
        <a:p>
          <a:pPr>
            <a:lnSpc>
              <a:spcPct val="100000"/>
            </a:lnSpc>
          </a:pPr>
          <a:r>
            <a:rPr lang="en-IN"/>
            <a:t>Earlier we sliced s to a length shorter than its capacity. We can grow s to its capacity by slicing it again</a:t>
          </a:r>
          <a:endParaRPr lang="en-US"/>
        </a:p>
      </dgm:t>
    </dgm:pt>
    <dgm:pt modelId="{E73A99A2-7B8E-42DC-B641-F9CD16D8B949}" type="parTrans" cxnId="{8150AF93-227B-44AA-86A2-FAFF70C2CB44}">
      <dgm:prSet/>
      <dgm:spPr/>
      <dgm:t>
        <a:bodyPr/>
        <a:lstStyle/>
        <a:p>
          <a:endParaRPr lang="en-US"/>
        </a:p>
      </dgm:t>
    </dgm:pt>
    <dgm:pt modelId="{64C26549-48F2-4B3C-BEF4-31BF02E1409D}" type="sibTrans" cxnId="{8150AF93-227B-44AA-86A2-FAFF70C2CB44}">
      <dgm:prSet/>
      <dgm:spPr/>
      <dgm:t>
        <a:bodyPr/>
        <a:lstStyle/>
        <a:p>
          <a:pPr>
            <a:lnSpc>
              <a:spcPct val="100000"/>
            </a:lnSpc>
          </a:pPr>
          <a:endParaRPr lang="en-US"/>
        </a:p>
      </dgm:t>
    </dgm:pt>
    <dgm:pt modelId="{044A5132-1259-4E3B-8553-FC7249B7E911}">
      <dgm:prSet/>
      <dgm:spPr/>
      <dgm:t>
        <a:bodyPr/>
        <a:lstStyle/>
        <a:p>
          <a:pPr>
            <a:lnSpc>
              <a:spcPct val="100000"/>
            </a:lnSpc>
          </a:pPr>
          <a:r>
            <a:rPr lang="en-IN"/>
            <a:t>s = s[:cap(s)]</a:t>
          </a:r>
          <a:endParaRPr lang="en-US"/>
        </a:p>
      </dgm:t>
    </dgm:pt>
    <dgm:pt modelId="{6A849AC2-081A-4E74-9F24-4CB31E009A74}" type="parTrans" cxnId="{DEC3FF8C-CBEE-45D8-8E0A-18B76D9DD2FB}">
      <dgm:prSet/>
      <dgm:spPr/>
      <dgm:t>
        <a:bodyPr/>
        <a:lstStyle/>
        <a:p>
          <a:endParaRPr lang="en-US"/>
        </a:p>
      </dgm:t>
    </dgm:pt>
    <dgm:pt modelId="{368B5B41-DDC3-45F6-83B5-78789C83671D}" type="sibTrans" cxnId="{DEC3FF8C-CBEE-45D8-8E0A-18B76D9DD2FB}">
      <dgm:prSet/>
      <dgm:spPr/>
      <dgm:t>
        <a:bodyPr/>
        <a:lstStyle/>
        <a:p>
          <a:endParaRPr lang="en-US"/>
        </a:p>
      </dgm:t>
    </dgm:pt>
    <dgm:pt modelId="{AD834DBF-64CC-4601-909E-03C91C88F2EF}" type="pres">
      <dgm:prSet presAssocID="{5B823B44-5B0B-4FB7-950C-4C4630DD9D6F}" presName="root" presStyleCnt="0">
        <dgm:presLayoutVars>
          <dgm:dir/>
          <dgm:resizeHandles val="exact"/>
        </dgm:presLayoutVars>
      </dgm:prSet>
      <dgm:spPr/>
    </dgm:pt>
    <dgm:pt modelId="{BEF05B5A-A6FF-424A-9309-1CEA1E19BC9F}" type="pres">
      <dgm:prSet presAssocID="{5B823B44-5B0B-4FB7-950C-4C4630DD9D6F}" presName="container" presStyleCnt="0">
        <dgm:presLayoutVars>
          <dgm:dir/>
          <dgm:resizeHandles val="exact"/>
        </dgm:presLayoutVars>
      </dgm:prSet>
      <dgm:spPr/>
    </dgm:pt>
    <dgm:pt modelId="{97080390-461F-478F-8BC1-6664CACF9FC4}" type="pres">
      <dgm:prSet presAssocID="{6D9E155F-CDC6-41FD-9E8A-8EE9297BEE31}" presName="compNode" presStyleCnt="0"/>
      <dgm:spPr/>
    </dgm:pt>
    <dgm:pt modelId="{E8D09524-D424-4C95-BB24-4DECB2634023}" type="pres">
      <dgm:prSet presAssocID="{6D9E155F-CDC6-41FD-9E8A-8EE9297BEE31}" presName="iconBgRect" presStyleLbl="bgShp" presStyleIdx="0" presStyleCnt="2"/>
      <dgm:spPr/>
    </dgm:pt>
    <dgm:pt modelId="{CD30EA71-78CB-46A0-AACD-6E6AED920C97}" type="pres">
      <dgm:prSet presAssocID="{6D9E155F-CDC6-41FD-9E8A-8EE9297BEE3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ximise"/>
        </a:ext>
      </dgm:extLst>
    </dgm:pt>
    <dgm:pt modelId="{3B2D7C47-0FE2-434E-9854-563BA28B38BA}" type="pres">
      <dgm:prSet presAssocID="{6D9E155F-CDC6-41FD-9E8A-8EE9297BEE31}" presName="spaceRect" presStyleCnt="0"/>
      <dgm:spPr/>
    </dgm:pt>
    <dgm:pt modelId="{B3B44973-686D-4E28-BB78-7598E2857ABE}" type="pres">
      <dgm:prSet presAssocID="{6D9E155F-CDC6-41FD-9E8A-8EE9297BEE31}" presName="textRect" presStyleLbl="revTx" presStyleIdx="0" presStyleCnt="2">
        <dgm:presLayoutVars>
          <dgm:chMax val="1"/>
          <dgm:chPref val="1"/>
        </dgm:presLayoutVars>
      </dgm:prSet>
      <dgm:spPr/>
    </dgm:pt>
    <dgm:pt modelId="{06CF439E-E52E-49DE-88E9-F2C8AFEAE494}" type="pres">
      <dgm:prSet presAssocID="{64C26549-48F2-4B3C-BEF4-31BF02E1409D}" presName="sibTrans" presStyleLbl="sibTrans2D1" presStyleIdx="0" presStyleCnt="0"/>
      <dgm:spPr/>
    </dgm:pt>
    <dgm:pt modelId="{BF83858D-D201-426B-89AE-C62C397D6666}" type="pres">
      <dgm:prSet presAssocID="{044A5132-1259-4E3B-8553-FC7249B7E911}" presName="compNode" presStyleCnt="0"/>
      <dgm:spPr/>
    </dgm:pt>
    <dgm:pt modelId="{6BB1610F-AD0E-4F7A-92E4-CC18B0A3F061}" type="pres">
      <dgm:prSet presAssocID="{044A5132-1259-4E3B-8553-FC7249B7E911}" presName="iconBgRect" presStyleLbl="bgShp" presStyleIdx="1" presStyleCnt="2"/>
      <dgm:spPr/>
    </dgm:pt>
    <dgm:pt modelId="{D9192014-BD77-4D48-889E-3697458CE103}" type="pres">
      <dgm:prSet presAssocID="{044A5132-1259-4E3B-8553-FC7249B7E91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seball Hat"/>
        </a:ext>
      </dgm:extLst>
    </dgm:pt>
    <dgm:pt modelId="{6DDE599B-0487-4B0F-9DB7-F4A577A5926B}" type="pres">
      <dgm:prSet presAssocID="{044A5132-1259-4E3B-8553-FC7249B7E911}" presName="spaceRect" presStyleCnt="0"/>
      <dgm:spPr/>
    </dgm:pt>
    <dgm:pt modelId="{B0023F1C-95AA-4B44-BE35-6EB72246A7C0}" type="pres">
      <dgm:prSet presAssocID="{044A5132-1259-4E3B-8553-FC7249B7E911}" presName="textRect" presStyleLbl="revTx" presStyleIdx="1" presStyleCnt="2">
        <dgm:presLayoutVars>
          <dgm:chMax val="1"/>
          <dgm:chPref val="1"/>
        </dgm:presLayoutVars>
      </dgm:prSet>
      <dgm:spPr/>
    </dgm:pt>
  </dgm:ptLst>
  <dgm:cxnLst>
    <dgm:cxn modelId="{9AF00D29-CDAB-6B47-A89D-80E7990EEB1F}" type="presOf" srcId="{044A5132-1259-4E3B-8553-FC7249B7E911}" destId="{B0023F1C-95AA-4B44-BE35-6EB72246A7C0}" srcOrd="0" destOrd="0" presId="urn:microsoft.com/office/officeart/2018/2/layout/IconCircleList"/>
    <dgm:cxn modelId="{949A0033-2664-264C-8156-4BC6F6039BB7}" type="presOf" srcId="{64C26549-48F2-4B3C-BEF4-31BF02E1409D}" destId="{06CF439E-E52E-49DE-88E9-F2C8AFEAE494}" srcOrd="0" destOrd="0" presId="urn:microsoft.com/office/officeart/2018/2/layout/IconCircleList"/>
    <dgm:cxn modelId="{DEC3FF8C-CBEE-45D8-8E0A-18B76D9DD2FB}" srcId="{5B823B44-5B0B-4FB7-950C-4C4630DD9D6F}" destId="{044A5132-1259-4E3B-8553-FC7249B7E911}" srcOrd="1" destOrd="0" parTransId="{6A849AC2-081A-4E74-9F24-4CB31E009A74}" sibTransId="{368B5B41-DDC3-45F6-83B5-78789C83671D}"/>
    <dgm:cxn modelId="{8150AF93-227B-44AA-86A2-FAFF70C2CB44}" srcId="{5B823B44-5B0B-4FB7-950C-4C4630DD9D6F}" destId="{6D9E155F-CDC6-41FD-9E8A-8EE9297BEE31}" srcOrd="0" destOrd="0" parTransId="{E73A99A2-7B8E-42DC-B641-F9CD16D8B949}" sibTransId="{64C26549-48F2-4B3C-BEF4-31BF02E1409D}"/>
    <dgm:cxn modelId="{D595ECA6-470A-6D40-8A3F-178F64B75B04}" type="presOf" srcId="{6D9E155F-CDC6-41FD-9E8A-8EE9297BEE31}" destId="{B3B44973-686D-4E28-BB78-7598E2857ABE}" srcOrd="0" destOrd="0" presId="urn:microsoft.com/office/officeart/2018/2/layout/IconCircleList"/>
    <dgm:cxn modelId="{C52C8CB1-D7FD-EB4B-84F4-AE061E1FB86D}" type="presOf" srcId="{5B823B44-5B0B-4FB7-950C-4C4630DD9D6F}" destId="{AD834DBF-64CC-4601-909E-03C91C88F2EF}" srcOrd="0" destOrd="0" presId="urn:microsoft.com/office/officeart/2018/2/layout/IconCircleList"/>
    <dgm:cxn modelId="{8A83E379-3839-1D42-AF49-B64F687AB369}" type="presParOf" srcId="{AD834DBF-64CC-4601-909E-03C91C88F2EF}" destId="{BEF05B5A-A6FF-424A-9309-1CEA1E19BC9F}" srcOrd="0" destOrd="0" presId="urn:microsoft.com/office/officeart/2018/2/layout/IconCircleList"/>
    <dgm:cxn modelId="{22B44F54-5565-F64E-BB42-F52BA27AFED2}" type="presParOf" srcId="{BEF05B5A-A6FF-424A-9309-1CEA1E19BC9F}" destId="{97080390-461F-478F-8BC1-6664CACF9FC4}" srcOrd="0" destOrd="0" presId="urn:microsoft.com/office/officeart/2018/2/layout/IconCircleList"/>
    <dgm:cxn modelId="{B86904C1-93DA-6C4D-9B8F-A27748BACE3A}" type="presParOf" srcId="{97080390-461F-478F-8BC1-6664CACF9FC4}" destId="{E8D09524-D424-4C95-BB24-4DECB2634023}" srcOrd="0" destOrd="0" presId="urn:microsoft.com/office/officeart/2018/2/layout/IconCircleList"/>
    <dgm:cxn modelId="{0FC99DBF-0DBB-194E-B86B-68129FE9C5E7}" type="presParOf" srcId="{97080390-461F-478F-8BC1-6664CACF9FC4}" destId="{CD30EA71-78CB-46A0-AACD-6E6AED920C97}" srcOrd="1" destOrd="0" presId="urn:microsoft.com/office/officeart/2018/2/layout/IconCircleList"/>
    <dgm:cxn modelId="{593F96C1-59DB-8248-9590-93BAE41536A7}" type="presParOf" srcId="{97080390-461F-478F-8BC1-6664CACF9FC4}" destId="{3B2D7C47-0FE2-434E-9854-563BA28B38BA}" srcOrd="2" destOrd="0" presId="urn:microsoft.com/office/officeart/2018/2/layout/IconCircleList"/>
    <dgm:cxn modelId="{3C85E8BB-E12F-6847-A510-EF5A46B0C9E0}" type="presParOf" srcId="{97080390-461F-478F-8BC1-6664CACF9FC4}" destId="{B3B44973-686D-4E28-BB78-7598E2857ABE}" srcOrd="3" destOrd="0" presId="urn:microsoft.com/office/officeart/2018/2/layout/IconCircleList"/>
    <dgm:cxn modelId="{7994CDBF-BFDC-AF46-A9FC-A042149435DB}" type="presParOf" srcId="{BEF05B5A-A6FF-424A-9309-1CEA1E19BC9F}" destId="{06CF439E-E52E-49DE-88E9-F2C8AFEAE494}" srcOrd="1" destOrd="0" presId="urn:microsoft.com/office/officeart/2018/2/layout/IconCircleList"/>
    <dgm:cxn modelId="{A08EC8F6-19C5-DA47-AE2C-61D37C137964}" type="presParOf" srcId="{BEF05B5A-A6FF-424A-9309-1CEA1E19BC9F}" destId="{BF83858D-D201-426B-89AE-C62C397D6666}" srcOrd="2" destOrd="0" presId="urn:microsoft.com/office/officeart/2018/2/layout/IconCircleList"/>
    <dgm:cxn modelId="{CCE4F5E4-D686-354D-8002-8D1267407E1B}" type="presParOf" srcId="{BF83858D-D201-426B-89AE-C62C397D6666}" destId="{6BB1610F-AD0E-4F7A-92E4-CC18B0A3F061}" srcOrd="0" destOrd="0" presId="urn:microsoft.com/office/officeart/2018/2/layout/IconCircleList"/>
    <dgm:cxn modelId="{6EB8CD1B-8E2B-EE4D-8E47-69B97A28F01F}" type="presParOf" srcId="{BF83858D-D201-426B-89AE-C62C397D6666}" destId="{D9192014-BD77-4D48-889E-3697458CE103}" srcOrd="1" destOrd="0" presId="urn:microsoft.com/office/officeart/2018/2/layout/IconCircleList"/>
    <dgm:cxn modelId="{3251E22D-7658-824C-A07A-EEE75E0F7219}" type="presParOf" srcId="{BF83858D-D201-426B-89AE-C62C397D6666}" destId="{6DDE599B-0487-4B0F-9DB7-F4A577A5926B}" srcOrd="2" destOrd="0" presId="urn:microsoft.com/office/officeart/2018/2/layout/IconCircleList"/>
    <dgm:cxn modelId="{5DFDE4DF-9DA0-A441-804B-10855BD74401}" type="presParOf" srcId="{BF83858D-D201-426B-89AE-C62C397D6666}" destId="{B0023F1C-95AA-4B44-BE35-6EB72246A7C0}"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1616DD-D3DE-FE45-B310-397DE453C766}" type="doc">
      <dgm:prSet loTypeId="urn:microsoft.com/office/officeart/2005/8/layout/orgChart1" loCatId="" qsTypeId="urn:microsoft.com/office/officeart/2005/8/quickstyle/simple1" qsCatId="simple" csTypeId="urn:microsoft.com/office/officeart/2005/8/colors/colorful1" csCatId="colorful" phldr="1"/>
      <dgm:spPr/>
      <dgm:t>
        <a:bodyPr/>
        <a:lstStyle/>
        <a:p>
          <a:endParaRPr lang="en-GB"/>
        </a:p>
      </dgm:t>
    </dgm:pt>
    <dgm:pt modelId="{B833276E-FECE-E94C-9FAA-B530BDC77A60}">
      <dgm:prSet phldrT="[Text]"/>
      <dgm:spPr/>
      <dgm:t>
        <a:bodyPr/>
        <a:lstStyle/>
        <a:p>
          <a:r>
            <a:rPr lang="en-GB" dirty="0"/>
            <a:t>Grow Slices</a:t>
          </a:r>
        </a:p>
      </dgm:t>
    </dgm:pt>
    <dgm:pt modelId="{BC16DE2E-06A2-7044-B6E7-040D2B2FCC9E}" type="parTrans" cxnId="{E382B6AC-93DA-574D-BED5-AFA8FA3C24E0}">
      <dgm:prSet/>
      <dgm:spPr/>
      <dgm:t>
        <a:bodyPr/>
        <a:lstStyle/>
        <a:p>
          <a:endParaRPr lang="en-GB"/>
        </a:p>
      </dgm:t>
    </dgm:pt>
    <dgm:pt modelId="{622B6668-D6B1-0C47-A685-402516B2BACF}" type="sibTrans" cxnId="{E382B6AC-93DA-574D-BED5-AFA8FA3C24E0}">
      <dgm:prSet/>
      <dgm:spPr/>
      <dgm:t>
        <a:bodyPr/>
        <a:lstStyle/>
        <a:p>
          <a:endParaRPr lang="en-GB"/>
        </a:p>
      </dgm:t>
    </dgm:pt>
    <dgm:pt modelId="{2FE93DAA-6328-7647-9BF7-688233EBD6AA}">
      <dgm:prSet phldrT="[Text]"/>
      <dgm:spPr/>
      <dgm:t>
        <a:bodyPr/>
        <a:lstStyle/>
        <a:p>
          <a:r>
            <a:rPr lang="en-GB" dirty="0"/>
            <a:t>Manual</a:t>
          </a:r>
        </a:p>
      </dgm:t>
    </dgm:pt>
    <dgm:pt modelId="{1BEA7A6F-B1C1-5A41-A1EB-6C9FEA4B1511}" type="parTrans" cxnId="{42943D5D-0A63-FE4E-AEB8-1A79F08DD93B}">
      <dgm:prSet/>
      <dgm:spPr/>
      <dgm:t>
        <a:bodyPr/>
        <a:lstStyle/>
        <a:p>
          <a:endParaRPr lang="en-GB"/>
        </a:p>
      </dgm:t>
    </dgm:pt>
    <dgm:pt modelId="{B162ABFE-DE2F-EC41-B89E-EAA0B9E11F91}" type="sibTrans" cxnId="{42943D5D-0A63-FE4E-AEB8-1A79F08DD93B}">
      <dgm:prSet/>
      <dgm:spPr/>
      <dgm:t>
        <a:bodyPr/>
        <a:lstStyle/>
        <a:p>
          <a:endParaRPr lang="en-GB"/>
        </a:p>
      </dgm:t>
    </dgm:pt>
    <dgm:pt modelId="{4601259D-4373-C243-8B1D-3B09164CBDDF}">
      <dgm:prSet phldrT="[Text]"/>
      <dgm:spPr/>
      <dgm:t>
        <a:bodyPr/>
        <a:lstStyle/>
        <a:p>
          <a:r>
            <a:rPr lang="en-GB" dirty="0"/>
            <a:t>Automatic</a:t>
          </a:r>
        </a:p>
      </dgm:t>
    </dgm:pt>
    <dgm:pt modelId="{EB4430BD-1BBA-FC40-9EFE-A828B7A4F057}" type="parTrans" cxnId="{F1D83337-4E4C-7748-BD4A-B76B740B8227}">
      <dgm:prSet/>
      <dgm:spPr/>
      <dgm:t>
        <a:bodyPr/>
        <a:lstStyle/>
        <a:p>
          <a:endParaRPr lang="en-GB"/>
        </a:p>
      </dgm:t>
    </dgm:pt>
    <dgm:pt modelId="{2B1C9F00-D742-5945-B0ED-07A242B2AED4}" type="sibTrans" cxnId="{F1D83337-4E4C-7748-BD4A-B76B740B8227}">
      <dgm:prSet/>
      <dgm:spPr/>
      <dgm:t>
        <a:bodyPr/>
        <a:lstStyle/>
        <a:p>
          <a:endParaRPr lang="en-GB"/>
        </a:p>
      </dgm:t>
    </dgm:pt>
    <dgm:pt modelId="{33DAB91C-C74F-ED46-AEF2-19F1D6789162}">
      <dgm:prSet/>
      <dgm:spPr/>
      <dgm:t>
        <a:bodyPr/>
        <a:lstStyle/>
        <a:p>
          <a:r>
            <a:rPr lang="en-GB" dirty="0"/>
            <a:t>append function does all for you.</a:t>
          </a:r>
        </a:p>
      </dgm:t>
    </dgm:pt>
    <dgm:pt modelId="{FCEA42D4-40EE-1E4D-BD35-3BAC2408A85E}" type="parTrans" cxnId="{BCF60333-D466-B945-B2D2-547FCA900911}">
      <dgm:prSet/>
      <dgm:spPr/>
      <dgm:t>
        <a:bodyPr/>
        <a:lstStyle/>
        <a:p>
          <a:endParaRPr lang="en-GB"/>
        </a:p>
      </dgm:t>
    </dgm:pt>
    <dgm:pt modelId="{0BF9B44E-76BB-A14A-A61D-79133E7C5607}" type="sibTrans" cxnId="{BCF60333-D466-B945-B2D2-547FCA900911}">
      <dgm:prSet/>
      <dgm:spPr/>
      <dgm:t>
        <a:bodyPr/>
        <a:lstStyle/>
        <a:p>
          <a:endParaRPr lang="en-GB"/>
        </a:p>
      </dgm:t>
    </dgm:pt>
    <dgm:pt modelId="{0B603ECF-7546-454F-AAA2-68769D3D64A0}">
      <dgm:prSet/>
      <dgm:spPr/>
      <dgm:t>
        <a:bodyPr/>
        <a:lstStyle/>
        <a:p>
          <a:pPr>
            <a:buFont typeface="Arial" panose="020B0604020202020204" pitchFamily="34" charset="0"/>
            <a:buChar char="•"/>
          </a:pPr>
          <a:r>
            <a:rPr lang="en-GB" dirty="0"/>
            <a:t>Create a big enough slice using make function.</a:t>
          </a:r>
        </a:p>
        <a:p>
          <a:pPr>
            <a:buFont typeface="Arial" panose="020B0604020202020204" pitchFamily="34" charset="0"/>
            <a:buChar char="•"/>
          </a:pPr>
          <a:r>
            <a:rPr lang="en-GB" dirty="0"/>
            <a:t>Copy the elements from older slice to new slice.</a:t>
          </a:r>
        </a:p>
      </dgm:t>
    </dgm:pt>
    <dgm:pt modelId="{C56F4A71-844D-5B49-A177-0EEB3E2F5ABE}" type="parTrans" cxnId="{72752166-8F12-884D-94CA-71D14C4E4B0C}">
      <dgm:prSet/>
      <dgm:spPr/>
      <dgm:t>
        <a:bodyPr/>
        <a:lstStyle/>
        <a:p>
          <a:endParaRPr lang="en-GB"/>
        </a:p>
      </dgm:t>
    </dgm:pt>
    <dgm:pt modelId="{EB290E37-983F-3D49-8635-2C0CD410433B}" type="sibTrans" cxnId="{72752166-8F12-884D-94CA-71D14C4E4B0C}">
      <dgm:prSet/>
      <dgm:spPr/>
      <dgm:t>
        <a:bodyPr/>
        <a:lstStyle/>
        <a:p>
          <a:endParaRPr lang="en-GB"/>
        </a:p>
      </dgm:t>
    </dgm:pt>
    <dgm:pt modelId="{CE772C9D-7AB1-AA4B-8C9D-247E48B52DB7}" type="pres">
      <dgm:prSet presAssocID="{5E1616DD-D3DE-FE45-B310-397DE453C766}" presName="hierChild1" presStyleCnt="0">
        <dgm:presLayoutVars>
          <dgm:orgChart val="1"/>
          <dgm:chPref val="1"/>
          <dgm:dir/>
          <dgm:animOne val="branch"/>
          <dgm:animLvl val="lvl"/>
          <dgm:resizeHandles/>
        </dgm:presLayoutVars>
      </dgm:prSet>
      <dgm:spPr/>
    </dgm:pt>
    <dgm:pt modelId="{5A1753C8-A39A-E648-8B49-A6ADDEF241C2}" type="pres">
      <dgm:prSet presAssocID="{B833276E-FECE-E94C-9FAA-B530BDC77A60}" presName="hierRoot1" presStyleCnt="0">
        <dgm:presLayoutVars>
          <dgm:hierBranch val="init"/>
        </dgm:presLayoutVars>
      </dgm:prSet>
      <dgm:spPr/>
    </dgm:pt>
    <dgm:pt modelId="{2321282E-4A3C-4E45-BB8A-0C4F940CDE74}" type="pres">
      <dgm:prSet presAssocID="{B833276E-FECE-E94C-9FAA-B530BDC77A60}" presName="rootComposite1" presStyleCnt="0"/>
      <dgm:spPr/>
    </dgm:pt>
    <dgm:pt modelId="{38F028EA-C884-D54D-818A-E3FFBF31AFBA}" type="pres">
      <dgm:prSet presAssocID="{B833276E-FECE-E94C-9FAA-B530BDC77A60}" presName="rootText1" presStyleLbl="node0" presStyleIdx="0" presStyleCnt="1">
        <dgm:presLayoutVars>
          <dgm:chPref val="3"/>
        </dgm:presLayoutVars>
      </dgm:prSet>
      <dgm:spPr/>
    </dgm:pt>
    <dgm:pt modelId="{717E4330-5593-3C46-AB1B-068D48469E76}" type="pres">
      <dgm:prSet presAssocID="{B833276E-FECE-E94C-9FAA-B530BDC77A60}" presName="rootConnector1" presStyleLbl="node1" presStyleIdx="0" presStyleCnt="0"/>
      <dgm:spPr/>
    </dgm:pt>
    <dgm:pt modelId="{7DB989DE-463C-364A-8F62-A2D9F014A10E}" type="pres">
      <dgm:prSet presAssocID="{B833276E-FECE-E94C-9FAA-B530BDC77A60}" presName="hierChild2" presStyleCnt="0"/>
      <dgm:spPr/>
    </dgm:pt>
    <dgm:pt modelId="{11E9B72F-8033-7040-9B5E-B1CFFA825657}" type="pres">
      <dgm:prSet presAssocID="{1BEA7A6F-B1C1-5A41-A1EB-6C9FEA4B1511}" presName="Name37" presStyleLbl="parChTrans1D2" presStyleIdx="0" presStyleCnt="2"/>
      <dgm:spPr/>
    </dgm:pt>
    <dgm:pt modelId="{9EB7919D-3129-3B40-8532-D232227B42AA}" type="pres">
      <dgm:prSet presAssocID="{2FE93DAA-6328-7647-9BF7-688233EBD6AA}" presName="hierRoot2" presStyleCnt="0">
        <dgm:presLayoutVars>
          <dgm:hierBranch val="init"/>
        </dgm:presLayoutVars>
      </dgm:prSet>
      <dgm:spPr/>
    </dgm:pt>
    <dgm:pt modelId="{E9621C77-A655-A944-A5A8-386739CAEA2D}" type="pres">
      <dgm:prSet presAssocID="{2FE93DAA-6328-7647-9BF7-688233EBD6AA}" presName="rootComposite" presStyleCnt="0"/>
      <dgm:spPr/>
    </dgm:pt>
    <dgm:pt modelId="{99A11EEB-A9FC-8E43-91BE-FF29D57A3097}" type="pres">
      <dgm:prSet presAssocID="{2FE93DAA-6328-7647-9BF7-688233EBD6AA}" presName="rootText" presStyleLbl="node2" presStyleIdx="0" presStyleCnt="2">
        <dgm:presLayoutVars>
          <dgm:chPref val="3"/>
        </dgm:presLayoutVars>
      </dgm:prSet>
      <dgm:spPr/>
    </dgm:pt>
    <dgm:pt modelId="{5530699F-B1AC-DD4E-A159-DD5EFEF9D671}" type="pres">
      <dgm:prSet presAssocID="{2FE93DAA-6328-7647-9BF7-688233EBD6AA}" presName="rootConnector" presStyleLbl="node2" presStyleIdx="0" presStyleCnt="2"/>
      <dgm:spPr/>
    </dgm:pt>
    <dgm:pt modelId="{2C1ACE0B-C899-2B45-8973-8A8C5C4627D4}" type="pres">
      <dgm:prSet presAssocID="{2FE93DAA-6328-7647-9BF7-688233EBD6AA}" presName="hierChild4" presStyleCnt="0"/>
      <dgm:spPr/>
    </dgm:pt>
    <dgm:pt modelId="{611EEA99-5422-BC4E-8A65-1DB58699FAB7}" type="pres">
      <dgm:prSet presAssocID="{C56F4A71-844D-5B49-A177-0EEB3E2F5ABE}" presName="Name37" presStyleLbl="parChTrans1D3" presStyleIdx="0" presStyleCnt="2"/>
      <dgm:spPr/>
    </dgm:pt>
    <dgm:pt modelId="{02546FA8-F990-BE4F-9ADC-B171B5ADAECB}" type="pres">
      <dgm:prSet presAssocID="{0B603ECF-7546-454F-AAA2-68769D3D64A0}" presName="hierRoot2" presStyleCnt="0">
        <dgm:presLayoutVars>
          <dgm:hierBranch val="init"/>
        </dgm:presLayoutVars>
      </dgm:prSet>
      <dgm:spPr/>
    </dgm:pt>
    <dgm:pt modelId="{EBD4BE30-F267-C24E-BF6D-01CBC51AD746}" type="pres">
      <dgm:prSet presAssocID="{0B603ECF-7546-454F-AAA2-68769D3D64A0}" presName="rootComposite" presStyleCnt="0"/>
      <dgm:spPr/>
    </dgm:pt>
    <dgm:pt modelId="{149C3E68-8332-2A40-B6D7-3FEA7E48C726}" type="pres">
      <dgm:prSet presAssocID="{0B603ECF-7546-454F-AAA2-68769D3D64A0}" presName="rootText" presStyleLbl="node3" presStyleIdx="0" presStyleCnt="2">
        <dgm:presLayoutVars>
          <dgm:chPref val="3"/>
        </dgm:presLayoutVars>
      </dgm:prSet>
      <dgm:spPr/>
    </dgm:pt>
    <dgm:pt modelId="{69DE6A4B-C326-7441-BF05-CB581388A37A}" type="pres">
      <dgm:prSet presAssocID="{0B603ECF-7546-454F-AAA2-68769D3D64A0}" presName="rootConnector" presStyleLbl="node3" presStyleIdx="0" presStyleCnt="2"/>
      <dgm:spPr/>
    </dgm:pt>
    <dgm:pt modelId="{8F392F65-2FE6-914D-A51E-339FCDB940B1}" type="pres">
      <dgm:prSet presAssocID="{0B603ECF-7546-454F-AAA2-68769D3D64A0}" presName="hierChild4" presStyleCnt="0"/>
      <dgm:spPr/>
    </dgm:pt>
    <dgm:pt modelId="{F24EFEE8-FF60-914E-A3E7-EE467CD4C549}" type="pres">
      <dgm:prSet presAssocID="{0B603ECF-7546-454F-AAA2-68769D3D64A0}" presName="hierChild5" presStyleCnt="0"/>
      <dgm:spPr/>
    </dgm:pt>
    <dgm:pt modelId="{343F16A5-3527-0B43-AAA4-1776B4AB7D16}" type="pres">
      <dgm:prSet presAssocID="{2FE93DAA-6328-7647-9BF7-688233EBD6AA}" presName="hierChild5" presStyleCnt="0"/>
      <dgm:spPr/>
    </dgm:pt>
    <dgm:pt modelId="{E85A6566-EB0C-9A4F-8618-349E966E4E29}" type="pres">
      <dgm:prSet presAssocID="{EB4430BD-1BBA-FC40-9EFE-A828B7A4F057}" presName="Name37" presStyleLbl="parChTrans1D2" presStyleIdx="1" presStyleCnt="2"/>
      <dgm:spPr/>
    </dgm:pt>
    <dgm:pt modelId="{C6DE408E-3E84-3146-9CB4-87C8F96DC01B}" type="pres">
      <dgm:prSet presAssocID="{4601259D-4373-C243-8B1D-3B09164CBDDF}" presName="hierRoot2" presStyleCnt="0">
        <dgm:presLayoutVars>
          <dgm:hierBranch val="init"/>
        </dgm:presLayoutVars>
      </dgm:prSet>
      <dgm:spPr/>
    </dgm:pt>
    <dgm:pt modelId="{A37B77DB-7A6C-664E-9335-77A789192BD9}" type="pres">
      <dgm:prSet presAssocID="{4601259D-4373-C243-8B1D-3B09164CBDDF}" presName="rootComposite" presStyleCnt="0"/>
      <dgm:spPr/>
    </dgm:pt>
    <dgm:pt modelId="{BBE1D30C-4BD1-F64F-B93F-EB19411FBFB0}" type="pres">
      <dgm:prSet presAssocID="{4601259D-4373-C243-8B1D-3B09164CBDDF}" presName="rootText" presStyleLbl="node2" presStyleIdx="1" presStyleCnt="2">
        <dgm:presLayoutVars>
          <dgm:chPref val="3"/>
        </dgm:presLayoutVars>
      </dgm:prSet>
      <dgm:spPr/>
    </dgm:pt>
    <dgm:pt modelId="{3F055044-6509-CF49-BEE5-7E5BDD55094A}" type="pres">
      <dgm:prSet presAssocID="{4601259D-4373-C243-8B1D-3B09164CBDDF}" presName="rootConnector" presStyleLbl="node2" presStyleIdx="1" presStyleCnt="2"/>
      <dgm:spPr/>
    </dgm:pt>
    <dgm:pt modelId="{C7E61E2E-AE9A-8847-9CF9-6EE4B37F00B0}" type="pres">
      <dgm:prSet presAssocID="{4601259D-4373-C243-8B1D-3B09164CBDDF}" presName="hierChild4" presStyleCnt="0"/>
      <dgm:spPr/>
    </dgm:pt>
    <dgm:pt modelId="{5BBA2FB4-F8E7-4B43-9607-F17AD0865167}" type="pres">
      <dgm:prSet presAssocID="{FCEA42D4-40EE-1E4D-BD35-3BAC2408A85E}" presName="Name37" presStyleLbl="parChTrans1D3" presStyleIdx="1" presStyleCnt="2"/>
      <dgm:spPr/>
    </dgm:pt>
    <dgm:pt modelId="{1DB0673D-3C2F-3348-A5D6-FB793B039F8F}" type="pres">
      <dgm:prSet presAssocID="{33DAB91C-C74F-ED46-AEF2-19F1D6789162}" presName="hierRoot2" presStyleCnt="0">
        <dgm:presLayoutVars>
          <dgm:hierBranch val="init"/>
        </dgm:presLayoutVars>
      </dgm:prSet>
      <dgm:spPr/>
    </dgm:pt>
    <dgm:pt modelId="{F4D81830-1DB7-B242-BF91-2C685ECA50CD}" type="pres">
      <dgm:prSet presAssocID="{33DAB91C-C74F-ED46-AEF2-19F1D6789162}" presName="rootComposite" presStyleCnt="0"/>
      <dgm:spPr/>
    </dgm:pt>
    <dgm:pt modelId="{62223E5E-9600-4E48-80B0-68EB1A966468}" type="pres">
      <dgm:prSet presAssocID="{33DAB91C-C74F-ED46-AEF2-19F1D6789162}" presName="rootText" presStyleLbl="node3" presStyleIdx="1" presStyleCnt="2">
        <dgm:presLayoutVars>
          <dgm:chPref val="3"/>
        </dgm:presLayoutVars>
      </dgm:prSet>
      <dgm:spPr/>
    </dgm:pt>
    <dgm:pt modelId="{A8286C53-273D-FE42-B384-651DCCFDFF44}" type="pres">
      <dgm:prSet presAssocID="{33DAB91C-C74F-ED46-AEF2-19F1D6789162}" presName="rootConnector" presStyleLbl="node3" presStyleIdx="1" presStyleCnt="2"/>
      <dgm:spPr/>
    </dgm:pt>
    <dgm:pt modelId="{65C71BFD-E7E6-5E49-9E54-AF2EA2AA2A9F}" type="pres">
      <dgm:prSet presAssocID="{33DAB91C-C74F-ED46-AEF2-19F1D6789162}" presName="hierChild4" presStyleCnt="0"/>
      <dgm:spPr/>
    </dgm:pt>
    <dgm:pt modelId="{80F924C1-ED43-BA44-AAA7-D6D8A8AFB631}" type="pres">
      <dgm:prSet presAssocID="{33DAB91C-C74F-ED46-AEF2-19F1D6789162}" presName="hierChild5" presStyleCnt="0"/>
      <dgm:spPr/>
    </dgm:pt>
    <dgm:pt modelId="{54E6E9E5-1117-8147-94F9-2BFD5CC4AF63}" type="pres">
      <dgm:prSet presAssocID="{4601259D-4373-C243-8B1D-3B09164CBDDF}" presName="hierChild5" presStyleCnt="0"/>
      <dgm:spPr/>
    </dgm:pt>
    <dgm:pt modelId="{797C9E3F-F022-1347-B81D-BE2C6B8C0C61}" type="pres">
      <dgm:prSet presAssocID="{B833276E-FECE-E94C-9FAA-B530BDC77A60}" presName="hierChild3" presStyleCnt="0"/>
      <dgm:spPr/>
    </dgm:pt>
  </dgm:ptLst>
  <dgm:cxnLst>
    <dgm:cxn modelId="{7CFC3F05-F449-7F47-BBA5-F49AEDE9E233}" type="presOf" srcId="{5E1616DD-D3DE-FE45-B310-397DE453C766}" destId="{CE772C9D-7AB1-AA4B-8C9D-247E48B52DB7}" srcOrd="0" destOrd="0" presId="urn:microsoft.com/office/officeart/2005/8/layout/orgChart1"/>
    <dgm:cxn modelId="{1C7FC405-5958-8148-A2B6-A3C1F88F5960}" type="presOf" srcId="{2FE93DAA-6328-7647-9BF7-688233EBD6AA}" destId="{99A11EEB-A9FC-8E43-91BE-FF29D57A3097}" srcOrd="0" destOrd="0" presId="urn:microsoft.com/office/officeart/2005/8/layout/orgChart1"/>
    <dgm:cxn modelId="{1CA5A40B-D0D4-5E40-96E9-EC4CCB4655EC}" type="presOf" srcId="{33DAB91C-C74F-ED46-AEF2-19F1D6789162}" destId="{62223E5E-9600-4E48-80B0-68EB1A966468}" srcOrd="0" destOrd="0" presId="urn:microsoft.com/office/officeart/2005/8/layout/orgChart1"/>
    <dgm:cxn modelId="{764AA123-CF9A-964B-A2D0-7A0ABB7D88DE}" type="presOf" srcId="{FCEA42D4-40EE-1E4D-BD35-3BAC2408A85E}" destId="{5BBA2FB4-F8E7-4B43-9607-F17AD0865167}" srcOrd="0" destOrd="0" presId="urn:microsoft.com/office/officeart/2005/8/layout/orgChart1"/>
    <dgm:cxn modelId="{BCF60333-D466-B945-B2D2-547FCA900911}" srcId="{4601259D-4373-C243-8B1D-3B09164CBDDF}" destId="{33DAB91C-C74F-ED46-AEF2-19F1D6789162}" srcOrd="0" destOrd="0" parTransId="{FCEA42D4-40EE-1E4D-BD35-3BAC2408A85E}" sibTransId="{0BF9B44E-76BB-A14A-A61D-79133E7C5607}"/>
    <dgm:cxn modelId="{F1D83337-4E4C-7748-BD4A-B76B740B8227}" srcId="{B833276E-FECE-E94C-9FAA-B530BDC77A60}" destId="{4601259D-4373-C243-8B1D-3B09164CBDDF}" srcOrd="1" destOrd="0" parTransId="{EB4430BD-1BBA-FC40-9EFE-A828B7A4F057}" sibTransId="{2B1C9F00-D742-5945-B0ED-07A242B2AED4}"/>
    <dgm:cxn modelId="{7597CB40-5E6B-E64D-836E-87EF99A527B7}" type="presOf" srcId="{1BEA7A6F-B1C1-5A41-A1EB-6C9FEA4B1511}" destId="{11E9B72F-8033-7040-9B5E-B1CFFA825657}" srcOrd="0" destOrd="0" presId="urn:microsoft.com/office/officeart/2005/8/layout/orgChart1"/>
    <dgm:cxn modelId="{42943D5D-0A63-FE4E-AEB8-1A79F08DD93B}" srcId="{B833276E-FECE-E94C-9FAA-B530BDC77A60}" destId="{2FE93DAA-6328-7647-9BF7-688233EBD6AA}" srcOrd="0" destOrd="0" parTransId="{1BEA7A6F-B1C1-5A41-A1EB-6C9FEA4B1511}" sibTransId="{B162ABFE-DE2F-EC41-B89E-EAA0B9E11F91}"/>
    <dgm:cxn modelId="{72752166-8F12-884D-94CA-71D14C4E4B0C}" srcId="{2FE93DAA-6328-7647-9BF7-688233EBD6AA}" destId="{0B603ECF-7546-454F-AAA2-68769D3D64A0}" srcOrd="0" destOrd="0" parTransId="{C56F4A71-844D-5B49-A177-0EEB3E2F5ABE}" sibTransId="{EB290E37-983F-3D49-8635-2C0CD410433B}"/>
    <dgm:cxn modelId="{605CDA6E-45E6-3540-BE6E-44B48A522675}" type="presOf" srcId="{B833276E-FECE-E94C-9FAA-B530BDC77A60}" destId="{38F028EA-C884-D54D-818A-E3FFBF31AFBA}" srcOrd="0" destOrd="0" presId="urn:microsoft.com/office/officeart/2005/8/layout/orgChart1"/>
    <dgm:cxn modelId="{D1B74771-4C93-B34A-9D22-74B963D16168}" type="presOf" srcId="{C56F4A71-844D-5B49-A177-0EEB3E2F5ABE}" destId="{611EEA99-5422-BC4E-8A65-1DB58699FAB7}" srcOrd="0" destOrd="0" presId="urn:microsoft.com/office/officeart/2005/8/layout/orgChart1"/>
    <dgm:cxn modelId="{A552727E-D63C-2B48-BE84-401BE8002828}" type="presOf" srcId="{B833276E-FECE-E94C-9FAA-B530BDC77A60}" destId="{717E4330-5593-3C46-AB1B-068D48469E76}" srcOrd="1" destOrd="0" presId="urn:microsoft.com/office/officeart/2005/8/layout/orgChart1"/>
    <dgm:cxn modelId="{2B02508E-3C8C-D643-B8F0-70E53F4DE412}" type="presOf" srcId="{4601259D-4373-C243-8B1D-3B09164CBDDF}" destId="{3F055044-6509-CF49-BEE5-7E5BDD55094A}" srcOrd="1" destOrd="0" presId="urn:microsoft.com/office/officeart/2005/8/layout/orgChart1"/>
    <dgm:cxn modelId="{E382B6AC-93DA-574D-BED5-AFA8FA3C24E0}" srcId="{5E1616DD-D3DE-FE45-B310-397DE453C766}" destId="{B833276E-FECE-E94C-9FAA-B530BDC77A60}" srcOrd="0" destOrd="0" parTransId="{BC16DE2E-06A2-7044-B6E7-040D2B2FCC9E}" sibTransId="{622B6668-D6B1-0C47-A685-402516B2BACF}"/>
    <dgm:cxn modelId="{33F828BF-016D-1E44-9643-6504A1437A16}" type="presOf" srcId="{33DAB91C-C74F-ED46-AEF2-19F1D6789162}" destId="{A8286C53-273D-FE42-B384-651DCCFDFF44}" srcOrd="1" destOrd="0" presId="urn:microsoft.com/office/officeart/2005/8/layout/orgChart1"/>
    <dgm:cxn modelId="{3579BBC7-6518-1F43-BEB6-6546D324283F}" type="presOf" srcId="{0B603ECF-7546-454F-AAA2-68769D3D64A0}" destId="{69DE6A4B-C326-7441-BF05-CB581388A37A}" srcOrd="1" destOrd="0" presId="urn:microsoft.com/office/officeart/2005/8/layout/orgChart1"/>
    <dgm:cxn modelId="{7C9BD7DD-25DE-7F41-8164-3BD1522300A0}" type="presOf" srcId="{2FE93DAA-6328-7647-9BF7-688233EBD6AA}" destId="{5530699F-B1AC-DD4E-A159-DD5EFEF9D671}" srcOrd="1" destOrd="0" presId="urn:microsoft.com/office/officeart/2005/8/layout/orgChart1"/>
    <dgm:cxn modelId="{F80DFEE5-E6AD-AB4F-AF95-AC7EC1EE364C}" type="presOf" srcId="{4601259D-4373-C243-8B1D-3B09164CBDDF}" destId="{BBE1D30C-4BD1-F64F-B93F-EB19411FBFB0}" srcOrd="0" destOrd="0" presId="urn:microsoft.com/office/officeart/2005/8/layout/orgChart1"/>
    <dgm:cxn modelId="{DB9E02ED-AAE4-3B4C-AA86-E595D7629BB7}" type="presOf" srcId="{EB4430BD-1BBA-FC40-9EFE-A828B7A4F057}" destId="{E85A6566-EB0C-9A4F-8618-349E966E4E29}" srcOrd="0" destOrd="0" presId="urn:microsoft.com/office/officeart/2005/8/layout/orgChart1"/>
    <dgm:cxn modelId="{77FA42EE-EC5B-F248-BFD3-B7F4548DA9D9}" type="presOf" srcId="{0B603ECF-7546-454F-AAA2-68769D3D64A0}" destId="{149C3E68-8332-2A40-B6D7-3FEA7E48C726}" srcOrd="0" destOrd="0" presId="urn:microsoft.com/office/officeart/2005/8/layout/orgChart1"/>
    <dgm:cxn modelId="{AFEDFEA2-FD9B-E541-92A9-16ED8D5970DB}" type="presParOf" srcId="{CE772C9D-7AB1-AA4B-8C9D-247E48B52DB7}" destId="{5A1753C8-A39A-E648-8B49-A6ADDEF241C2}" srcOrd="0" destOrd="0" presId="urn:microsoft.com/office/officeart/2005/8/layout/orgChart1"/>
    <dgm:cxn modelId="{6DB6D201-2AC4-FC47-AA9E-A3F9628AFAC9}" type="presParOf" srcId="{5A1753C8-A39A-E648-8B49-A6ADDEF241C2}" destId="{2321282E-4A3C-4E45-BB8A-0C4F940CDE74}" srcOrd="0" destOrd="0" presId="urn:microsoft.com/office/officeart/2005/8/layout/orgChart1"/>
    <dgm:cxn modelId="{92E75CB8-63A1-DA45-991D-0E7F23D9B734}" type="presParOf" srcId="{2321282E-4A3C-4E45-BB8A-0C4F940CDE74}" destId="{38F028EA-C884-D54D-818A-E3FFBF31AFBA}" srcOrd="0" destOrd="0" presId="urn:microsoft.com/office/officeart/2005/8/layout/orgChart1"/>
    <dgm:cxn modelId="{798072B1-423E-2A43-88FB-F6D857B60F06}" type="presParOf" srcId="{2321282E-4A3C-4E45-BB8A-0C4F940CDE74}" destId="{717E4330-5593-3C46-AB1B-068D48469E76}" srcOrd="1" destOrd="0" presId="urn:microsoft.com/office/officeart/2005/8/layout/orgChart1"/>
    <dgm:cxn modelId="{B17D69C8-7EB8-774D-960B-286CB0C41EF4}" type="presParOf" srcId="{5A1753C8-A39A-E648-8B49-A6ADDEF241C2}" destId="{7DB989DE-463C-364A-8F62-A2D9F014A10E}" srcOrd="1" destOrd="0" presId="urn:microsoft.com/office/officeart/2005/8/layout/orgChart1"/>
    <dgm:cxn modelId="{67858A27-2EFE-0D4A-B9E9-0DF71BB0FF97}" type="presParOf" srcId="{7DB989DE-463C-364A-8F62-A2D9F014A10E}" destId="{11E9B72F-8033-7040-9B5E-B1CFFA825657}" srcOrd="0" destOrd="0" presId="urn:microsoft.com/office/officeart/2005/8/layout/orgChart1"/>
    <dgm:cxn modelId="{70C06671-5820-4E41-80BE-879D87BB6341}" type="presParOf" srcId="{7DB989DE-463C-364A-8F62-A2D9F014A10E}" destId="{9EB7919D-3129-3B40-8532-D232227B42AA}" srcOrd="1" destOrd="0" presId="urn:microsoft.com/office/officeart/2005/8/layout/orgChart1"/>
    <dgm:cxn modelId="{6422BCF7-B1D3-224B-AE70-5214A2D30942}" type="presParOf" srcId="{9EB7919D-3129-3B40-8532-D232227B42AA}" destId="{E9621C77-A655-A944-A5A8-386739CAEA2D}" srcOrd="0" destOrd="0" presId="urn:microsoft.com/office/officeart/2005/8/layout/orgChart1"/>
    <dgm:cxn modelId="{E0FBD7AA-EF7A-BF48-946A-4505D6C49A8B}" type="presParOf" srcId="{E9621C77-A655-A944-A5A8-386739CAEA2D}" destId="{99A11EEB-A9FC-8E43-91BE-FF29D57A3097}" srcOrd="0" destOrd="0" presId="urn:microsoft.com/office/officeart/2005/8/layout/orgChart1"/>
    <dgm:cxn modelId="{FA677FB9-6647-4249-83EA-89ED5121EB63}" type="presParOf" srcId="{E9621C77-A655-A944-A5A8-386739CAEA2D}" destId="{5530699F-B1AC-DD4E-A159-DD5EFEF9D671}" srcOrd="1" destOrd="0" presId="urn:microsoft.com/office/officeart/2005/8/layout/orgChart1"/>
    <dgm:cxn modelId="{0860AA33-E4F1-774A-BAAC-6380875294F4}" type="presParOf" srcId="{9EB7919D-3129-3B40-8532-D232227B42AA}" destId="{2C1ACE0B-C899-2B45-8973-8A8C5C4627D4}" srcOrd="1" destOrd="0" presId="urn:microsoft.com/office/officeart/2005/8/layout/orgChart1"/>
    <dgm:cxn modelId="{1E044699-7241-6741-8A8C-34C89029BEB3}" type="presParOf" srcId="{2C1ACE0B-C899-2B45-8973-8A8C5C4627D4}" destId="{611EEA99-5422-BC4E-8A65-1DB58699FAB7}" srcOrd="0" destOrd="0" presId="urn:microsoft.com/office/officeart/2005/8/layout/orgChart1"/>
    <dgm:cxn modelId="{0F40E5B3-6897-7D4D-88D3-17B81781868B}" type="presParOf" srcId="{2C1ACE0B-C899-2B45-8973-8A8C5C4627D4}" destId="{02546FA8-F990-BE4F-9ADC-B171B5ADAECB}" srcOrd="1" destOrd="0" presId="urn:microsoft.com/office/officeart/2005/8/layout/orgChart1"/>
    <dgm:cxn modelId="{22ED3843-F0C5-8A49-84CD-5A02E76C3B20}" type="presParOf" srcId="{02546FA8-F990-BE4F-9ADC-B171B5ADAECB}" destId="{EBD4BE30-F267-C24E-BF6D-01CBC51AD746}" srcOrd="0" destOrd="0" presId="urn:microsoft.com/office/officeart/2005/8/layout/orgChart1"/>
    <dgm:cxn modelId="{C34BF60E-FB5D-8B40-AEFF-CA29C02844C0}" type="presParOf" srcId="{EBD4BE30-F267-C24E-BF6D-01CBC51AD746}" destId="{149C3E68-8332-2A40-B6D7-3FEA7E48C726}" srcOrd="0" destOrd="0" presId="urn:microsoft.com/office/officeart/2005/8/layout/orgChart1"/>
    <dgm:cxn modelId="{42A59012-7F3D-0C46-816C-B7F1DE427F6E}" type="presParOf" srcId="{EBD4BE30-F267-C24E-BF6D-01CBC51AD746}" destId="{69DE6A4B-C326-7441-BF05-CB581388A37A}" srcOrd="1" destOrd="0" presId="urn:microsoft.com/office/officeart/2005/8/layout/orgChart1"/>
    <dgm:cxn modelId="{1DDC165A-4F78-8F40-A797-F425129C3280}" type="presParOf" srcId="{02546FA8-F990-BE4F-9ADC-B171B5ADAECB}" destId="{8F392F65-2FE6-914D-A51E-339FCDB940B1}" srcOrd="1" destOrd="0" presId="urn:microsoft.com/office/officeart/2005/8/layout/orgChart1"/>
    <dgm:cxn modelId="{DEBBAAF5-602A-D74E-A3E3-726E99F9E1D9}" type="presParOf" srcId="{02546FA8-F990-BE4F-9ADC-B171B5ADAECB}" destId="{F24EFEE8-FF60-914E-A3E7-EE467CD4C549}" srcOrd="2" destOrd="0" presId="urn:microsoft.com/office/officeart/2005/8/layout/orgChart1"/>
    <dgm:cxn modelId="{15D279A5-535C-6F4D-8F2C-0C212C476A3F}" type="presParOf" srcId="{9EB7919D-3129-3B40-8532-D232227B42AA}" destId="{343F16A5-3527-0B43-AAA4-1776B4AB7D16}" srcOrd="2" destOrd="0" presId="urn:microsoft.com/office/officeart/2005/8/layout/orgChart1"/>
    <dgm:cxn modelId="{9C62CAD1-5993-3E42-902D-DB519E3F9C2A}" type="presParOf" srcId="{7DB989DE-463C-364A-8F62-A2D9F014A10E}" destId="{E85A6566-EB0C-9A4F-8618-349E966E4E29}" srcOrd="2" destOrd="0" presId="urn:microsoft.com/office/officeart/2005/8/layout/orgChart1"/>
    <dgm:cxn modelId="{CC7E96A1-C1EB-7947-A3D9-D6C771379503}" type="presParOf" srcId="{7DB989DE-463C-364A-8F62-A2D9F014A10E}" destId="{C6DE408E-3E84-3146-9CB4-87C8F96DC01B}" srcOrd="3" destOrd="0" presId="urn:microsoft.com/office/officeart/2005/8/layout/orgChart1"/>
    <dgm:cxn modelId="{2B30CE52-7108-6F41-9FD8-B6B564939C17}" type="presParOf" srcId="{C6DE408E-3E84-3146-9CB4-87C8F96DC01B}" destId="{A37B77DB-7A6C-664E-9335-77A789192BD9}" srcOrd="0" destOrd="0" presId="urn:microsoft.com/office/officeart/2005/8/layout/orgChart1"/>
    <dgm:cxn modelId="{2E8A0028-1B1B-6D4C-868E-A66BB2CD9163}" type="presParOf" srcId="{A37B77DB-7A6C-664E-9335-77A789192BD9}" destId="{BBE1D30C-4BD1-F64F-B93F-EB19411FBFB0}" srcOrd="0" destOrd="0" presId="urn:microsoft.com/office/officeart/2005/8/layout/orgChart1"/>
    <dgm:cxn modelId="{A6FBE3EE-BA35-904E-BA0C-E23888328C00}" type="presParOf" srcId="{A37B77DB-7A6C-664E-9335-77A789192BD9}" destId="{3F055044-6509-CF49-BEE5-7E5BDD55094A}" srcOrd="1" destOrd="0" presId="urn:microsoft.com/office/officeart/2005/8/layout/orgChart1"/>
    <dgm:cxn modelId="{034CF86C-E928-3848-91E3-06560F72CA5D}" type="presParOf" srcId="{C6DE408E-3E84-3146-9CB4-87C8F96DC01B}" destId="{C7E61E2E-AE9A-8847-9CF9-6EE4B37F00B0}" srcOrd="1" destOrd="0" presId="urn:microsoft.com/office/officeart/2005/8/layout/orgChart1"/>
    <dgm:cxn modelId="{578BF89D-7F66-5043-BCE4-CD83E739A8F6}" type="presParOf" srcId="{C7E61E2E-AE9A-8847-9CF9-6EE4B37F00B0}" destId="{5BBA2FB4-F8E7-4B43-9607-F17AD0865167}" srcOrd="0" destOrd="0" presId="urn:microsoft.com/office/officeart/2005/8/layout/orgChart1"/>
    <dgm:cxn modelId="{0FB52ADE-E866-B249-8DDB-84A93488C821}" type="presParOf" srcId="{C7E61E2E-AE9A-8847-9CF9-6EE4B37F00B0}" destId="{1DB0673D-3C2F-3348-A5D6-FB793B039F8F}" srcOrd="1" destOrd="0" presId="urn:microsoft.com/office/officeart/2005/8/layout/orgChart1"/>
    <dgm:cxn modelId="{B177ED2C-C707-DC41-A1C6-EF4F7A428E5D}" type="presParOf" srcId="{1DB0673D-3C2F-3348-A5D6-FB793B039F8F}" destId="{F4D81830-1DB7-B242-BF91-2C685ECA50CD}" srcOrd="0" destOrd="0" presId="urn:microsoft.com/office/officeart/2005/8/layout/orgChart1"/>
    <dgm:cxn modelId="{149C6A48-052F-0D45-BA66-33DDD23791D9}" type="presParOf" srcId="{F4D81830-1DB7-B242-BF91-2C685ECA50CD}" destId="{62223E5E-9600-4E48-80B0-68EB1A966468}" srcOrd="0" destOrd="0" presId="urn:microsoft.com/office/officeart/2005/8/layout/orgChart1"/>
    <dgm:cxn modelId="{86589247-6540-9440-85EA-6096F253530C}" type="presParOf" srcId="{F4D81830-1DB7-B242-BF91-2C685ECA50CD}" destId="{A8286C53-273D-FE42-B384-651DCCFDFF44}" srcOrd="1" destOrd="0" presId="urn:microsoft.com/office/officeart/2005/8/layout/orgChart1"/>
    <dgm:cxn modelId="{21379217-2C48-0B48-8A4A-65F8E44A8BD1}" type="presParOf" srcId="{1DB0673D-3C2F-3348-A5D6-FB793B039F8F}" destId="{65C71BFD-E7E6-5E49-9E54-AF2EA2AA2A9F}" srcOrd="1" destOrd="0" presId="urn:microsoft.com/office/officeart/2005/8/layout/orgChart1"/>
    <dgm:cxn modelId="{1823E10F-E640-1D4D-8865-718F35BAB4D1}" type="presParOf" srcId="{1DB0673D-3C2F-3348-A5D6-FB793B039F8F}" destId="{80F924C1-ED43-BA44-AAA7-D6D8A8AFB631}" srcOrd="2" destOrd="0" presId="urn:microsoft.com/office/officeart/2005/8/layout/orgChart1"/>
    <dgm:cxn modelId="{8B59F7AA-33B7-1B4D-9884-748E124F7779}" type="presParOf" srcId="{C6DE408E-3E84-3146-9CB4-87C8F96DC01B}" destId="{54E6E9E5-1117-8147-94F9-2BFD5CC4AF63}" srcOrd="2" destOrd="0" presId="urn:microsoft.com/office/officeart/2005/8/layout/orgChart1"/>
    <dgm:cxn modelId="{B221EFE8-C92F-3F44-8A16-54576A96E4F6}" type="presParOf" srcId="{5A1753C8-A39A-E648-8B49-A6ADDEF241C2}" destId="{797C9E3F-F022-1347-B81D-BE2C6B8C0C61}"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BD6954-25D9-4499-B39C-F29A5A58F09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20463BD-59DE-4D0D-B209-6FB4DFE71707}">
      <dgm:prSet/>
      <dgm:spPr/>
      <dgm:t>
        <a:bodyPr/>
        <a:lstStyle/>
        <a:p>
          <a:r>
            <a:rPr lang="en-IN"/>
            <a:t>Embedding is the composition, not inheritance.</a:t>
          </a:r>
          <a:endParaRPr lang="en-US"/>
        </a:p>
      </dgm:t>
    </dgm:pt>
    <dgm:pt modelId="{D5837DCA-725B-4B2F-A40B-16994E05B301}" type="parTrans" cxnId="{8261E764-160A-4C1C-9552-4BB740E6AF46}">
      <dgm:prSet/>
      <dgm:spPr/>
      <dgm:t>
        <a:bodyPr/>
        <a:lstStyle/>
        <a:p>
          <a:endParaRPr lang="en-US"/>
        </a:p>
      </dgm:t>
    </dgm:pt>
    <dgm:pt modelId="{6F5550E3-54A0-4375-ACDA-B30117E2D4AA}" type="sibTrans" cxnId="{8261E764-160A-4C1C-9552-4BB740E6AF46}">
      <dgm:prSet/>
      <dgm:spPr/>
      <dgm:t>
        <a:bodyPr/>
        <a:lstStyle/>
        <a:p>
          <a:endParaRPr lang="en-US"/>
        </a:p>
      </dgm:t>
    </dgm:pt>
    <dgm:pt modelId="{201624F2-2F92-4B5B-BC05-1545609C3CE6}">
      <dgm:prSet/>
      <dgm:spPr/>
      <dgm:t>
        <a:bodyPr/>
        <a:lstStyle/>
        <a:p>
          <a:r>
            <a:rPr lang="en-IN"/>
            <a:t>Go supports something called “promotion” where the fields and methods of the embedded type become available to the embedding type.</a:t>
          </a:r>
          <a:endParaRPr lang="en-US"/>
        </a:p>
      </dgm:t>
    </dgm:pt>
    <dgm:pt modelId="{C5D07884-54B4-4320-9C87-44A3CDA273A1}" type="parTrans" cxnId="{A3B02CBC-076C-4083-847F-7F4B59C99608}">
      <dgm:prSet/>
      <dgm:spPr/>
      <dgm:t>
        <a:bodyPr/>
        <a:lstStyle/>
        <a:p>
          <a:endParaRPr lang="en-US"/>
        </a:p>
      </dgm:t>
    </dgm:pt>
    <dgm:pt modelId="{82E0F7D2-7EF7-4BE7-9139-D997D6F8BA14}" type="sibTrans" cxnId="{A3B02CBC-076C-4083-847F-7F4B59C99608}">
      <dgm:prSet/>
      <dgm:spPr/>
      <dgm:t>
        <a:bodyPr/>
        <a:lstStyle/>
        <a:p>
          <a:endParaRPr lang="en-US"/>
        </a:p>
      </dgm:t>
    </dgm:pt>
    <dgm:pt modelId="{BF7895CC-FCC8-4C69-ACB9-7322724C020B}">
      <dgm:prSet/>
      <dgm:spPr/>
      <dgm:t>
        <a:bodyPr/>
        <a:lstStyle/>
        <a:p>
          <a:r>
            <a:rPr lang="en-IN"/>
            <a:t>This is something like inheritance but actually not inheritance.</a:t>
          </a:r>
          <a:endParaRPr lang="en-US"/>
        </a:p>
      </dgm:t>
    </dgm:pt>
    <dgm:pt modelId="{B90B55EE-953A-404B-8C1C-18FCD9BDC425}" type="parTrans" cxnId="{6EDF3F19-9032-49D2-8B89-9E0E7D2EBE5F}">
      <dgm:prSet/>
      <dgm:spPr/>
      <dgm:t>
        <a:bodyPr/>
        <a:lstStyle/>
        <a:p>
          <a:endParaRPr lang="en-US"/>
        </a:p>
      </dgm:t>
    </dgm:pt>
    <dgm:pt modelId="{231F4AED-5923-4F2D-938D-7D199E939D68}" type="sibTrans" cxnId="{6EDF3F19-9032-49D2-8B89-9E0E7D2EBE5F}">
      <dgm:prSet/>
      <dgm:spPr/>
      <dgm:t>
        <a:bodyPr/>
        <a:lstStyle/>
        <a:p>
          <a:endParaRPr lang="en-US"/>
        </a:p>
      </dgm:t>
    </dgm:pt>
    <dgm:pt modelId="{712223F2-5630-334F-BBC3-B31BC07BF61E}" type="pres">
      <dgm:prSet presAssocID="{52BD6954-25D9-4499-B39C-F29A5A58F096}" presName="linear" presStyleCnt="0">
        <dgm:presLayoutVars>
          <dgm:animLvl val="lvl"/>
          <dgm:resizeHandles val="exact"/>
        </dgm:presLayoutVars>
      </dgm:prSet>
      <dgm:spPr/>
    </dgm:pt>
    <dgm:pt modelId="{6D887E61-2C82-2343-839A-DFD977F72764}" type="pres">
      <dgm:prSet presAssocID="{820463BD-59DE-4D0D-B209-6FB4DFE71707}" presName="parentText" presStyleLbl="node1" presStyleIdx="0" presStyleCnt="3">
        <dgm:presLayoutVars>
          <dgm:chMax val="0"/>
          <dgm:bulletEnabled val="1"/>
        </dgm:presLayoutVars>
      </dgm:prSet>
      <dgm:spPr/>
    </dgm:pt>
    <dgm:pt modelId="{FD0768F7-0EF6-4B40-9CAA-3006952328EB}" type="pres">
      <dgm:prSet presAssocID="{6F5550E3-54A0-4375-ACDA-B30117E2D4AA}" presName="spacer" presStyleCnt="0"/>
      <dgm:spPr/>
    </dgm:pt>
    <dgm:pt modelId="{586D9C20-F77F-944B-8476-ABF71C560943}" type="pres">
      <dgm:prSet presAssocID="{201624F2-2F92-4B5B-BC05-1545609C3CE6}" presName="parentText" presStyleLbl="node1" presStyleIdx="1" presStyleCnt="3">
        <dgm:presLayoutVars>
          <dgm:chMax val="0"/>
          <dgm:bulletEnabled val="1"/>
        </dgm:presLayoutVars>
      </dgm:prSet>
      <dgm:spPr/>
    </dgm:pt>
    <dgm:pt modelId="{B9C92157-FAD2-1A46-BCFE-1813DA582E67}" type="pres">
      <dgm:prSet presAssocID="{82E0F7D2-7EF7-4BE7-9139-D997D6F8BA14}" presName="spacer" presStyleCnt="0"/>
      <dgm:spPr/>
    </dgm:pt>
    <dgm:pt modelId="{695272FE-C39E-7043-A475-245A3BF87A89}" type="pres">
      <dgm:prSet presAssocID="{BF7895CC-FCC8-4C69-ACB9-7322724C020B}" presName="parentText" presStyleLbl="node1" presStyleIdx="2" presStyleCnt="3">
        <dgm:presLayoutVars>
          <dgm:chMax val="0"/>
          <dgm:bulletEnabled val="1"/>
        </dgm:presLayoutVars>
      </dgm:prSet>
      <dgm:spPr/>
    </dgm:pt>
  </dgm:ptLst>
  <dgm:cxnLst>
    <dgm:cxn modelId="{6EDF3F19-9032-49D2-8B89-9E0E7D2EBE5F}" srcId="{52BD6954-25D9-4499-B39C-F29A5A58F096}" destId="{BF7895CC-FCC8-4C69-ACB9-7322724C020B}" srcOrd="2" destOrd="0" parTransId="{B90B55EE-953A-404B-8C1C-18FCD9BDC425}" sibTransId="{231F4AED-5923-4F2D-938D-7D199E939D68}"/>
    <dgm:cxn modelId="{29A9AF32-5A6F-0045-A2B6-21DC4878C36C}" type="presOf" srcId="{BF7895CC-FCC8-4C69-ACB9-7322724C020B}" destId="{695272FE-C39E-7043-A475-245A3BF87A89}" srcOrd="0" destOrd="0" presId="urn:microsoft.com/office/officeart/2005/8/layout/vList2"/>
    <dgm:cxn modelId="{8261E764-160A-4C1C-9552-4BB740E6AF46}" srcId="{52BD6954-25D9-4499-B39C-F29A5A58F096}" destId="{820463BD-59DE-4D0D-B209-6FB4DFE71707}" srcOrd="0" destOrd="0" parTransId="{D5837DCA-725B-4B2F-A40B-16994E05B301}" sibTransId="{6F5550E3-54A0-4375-ACDA-B30117E2D4AA}"/>
    <dgm:cxn modelId="{A41CE781-EE91-C043-8DAD-3165750F3464}" type="presOf" srcId="{820463BD-59DE-4D0D-B209-6FB4DFE71707}" destId="{6D887E61-2C82-2343-839A-DFD977F72764}" srcOrd="0" destOrd="0" presId="urn:microsoft.com/office/officeart/2005/8/layout/vList2"/>
    <dgm:cxn modelId="{21B9DFB3-6B6A-8F46-A810-001755F169D0}" type="presOf" srcId="{52BD6954-25D9-4499-B39C-F29A5A58F096}" destId="{712223F2-5630-334F-BBC3-B31BC07BF61E}" srcOrd="0" destOrd="0" presId="urn:microsoft.com/office/officeart/2005/8/layout/vList2"/>
    <dgm:cxn modelId="{A3B02CBC-076C-4083-847F-7F4B59C99608}" srcId="{52BD6954-25D9-4499-B39C-F29A5A58F096}" destId="{201624F2-2F92-4B5B-BC05-1545609C3CE6}" srcOrd="1" destOrd="0" parTransId="{C5D07884-54B4-4320-9C87-44A3CDA273A1}" sibTransId="{82E0F7D2-7EF7-4BE7-9139-D997D6F8BA14}"/>
    <dgm:cxn modelId="{1C9E32BC-6F0F-EA47-8D67-163EAF3B44FD}" type="presOf" srcId="{201624F2-2F92-4B5B-BC05-1545609C3CE6}" destId="{586D9C20-F77F-944B-8476-ABF71C560943}" srcOrd="0" destOrd="0" presId="urn:microsoft.com/office/officeart/2005/8/layout/vList2"/>
    <dgm:cxn modelId="{8CAD810E-A431-8040-AABB-E76185019C4E}" type="presParOf" srcId="{712223F2-5630-334F-BBC3-B31BC07BF61E}" destId="{6D887E61-2C82-2343-839A-DFD977F72764}" srcOrd="0" destOrd="0" presId="urn:microsoft.com/office/officeart/2005/8/layout/vList2"/>
    <dgm:cxn modelId="{AD9B8560-C7B5-0F45-BA98-42C7AC47E69E}" type="presParOf" srcId="{712223F2-5630-334F-BBC3-B31BC07BF61E}" destId="{FD0768F7-0EF6-4B40-9CAA-3006952328EB}" srcOrd="1" destOrd="0" presId="urn:microsoft.com/office/officeart/2005/8/layout/vList2"/>
    <dgm:cxn modelId="{4182F500-815C-CB43-84EA-9DDE9F2D3938}" type="presParOf" srcId="{712223F2-5630-334F-BBC3-B31BC07BF61E}" destId="{586D9C20-F77F-944B-8476-ABF71C560943}" srcOrd="2" destOrd="0" presId="urn:microsoft.com/office/officeart/2005/8/layout/vList2"/>
    <dgm:cxn modelId="{38774B98-4005-0649-A083-714A45DB38D0}" type="presParOf" srcId="{712223F2-5630-334F-BBC3-B31BC07BF61E}" destId="{B9C92157-FAD2-1A46-BCFE-1813DA582E67}" srcOrd="3" destOrd="0" presId="urn:microsoft.com/office/officeart/2005/8/layout/vList2"/>
    <dgm:cxn modelId="{6C767F4B-1DF8-1647-9CA3-C90D2FE5F9FC}" type="presParOf" srcId="{712223F2-5630-334F-BBC3-B31BC07BF61E}" destId="{695272FE-C39E-7043-A475-245A3BF87A8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579D12-2F67-5849-93F4-18F8DC0BC839}" type="doc">
      <dgm:prSet loTypeId="urn:microsoft.com/office/officeart/2005/8/layout/orgChart1" loCatId="" qsTypeId="urn:microsoft.com/office/officeart/2005/8/quickstyle/simple5" qsCatId="simple" csTypeId="urn:microsoft.com/office/officeart/2005/8/colors/accent3_2" csCatId="accent3" phldr="1"/>
      <dgm:spPr/>
      <dgm:t>
        <a:bodyPr/>
        <a:lstStyle/>
        <a:p>
          <a:endParaRPr lang="en-GB"/>
        </a:p>
      </dgm:t>
    </dgm:pt>
    <dgm:pt modelId="{85502F46-596B-5640-8F5B-3109597D20E8}">
      <dgm:prSet phldrT="[Text]"/>
      <dgm:spPr/>
      <dgm:t>
        <a:bodyPr/>
        <a:lstStyle/>
        <a:p>
          <a:r>
            <a:rPr lang="en-GB" dirty="0"/>
            <a:t>Methods/Functions</a:t>
          </a:r>
        </a:p>
      </dgm:t>
    </dgm:pt>
    <dgm:pt modelId="{93A835F0-B83E-AE4D-A2C3-77FD857DC10D}" type="parTrans" cxnId="{06A63CB5-A2EC-9E48-8E53-9E72A8210A39}">
      <dgm:prSet/>
      <dgm:spPr/>
      <dgm:t>
        <a:bodyPr/>
        <a:lstStyle/>
        <a:p>
          <a:endParaRPr lang="en-GB"/>
        </a:p>
      </dgm:t>
    </dgm:pt>
    <dgm:pt modelId="{77595150-22ED-CB40-B0F9-60E44F682775}" type="sibTrans" cxnId="{06A63CB5-A2EC-9E48-8E53-9E72A8210A39}">
      <dgm:prSet/>
      <dgm:spPr/>
      <dgm:t>
        <a:bodyPr/>
        <a:lstStyle/>
        <a:p>
          <a:endParaRPr lang="en-GB"/>
        </a:p>
      </dgm:t>
    </dgm:pt>
    <dgm:pt modelId="{6F9042DC-C91F-E647-9510-7286A18546D8}">
      <dgm:prSet phldrT="[Text]"/>
      <dgm:spPr/>
      <dgm:t>
        <a:bodyPr/>
        <a:lstStyle/>
        <a:p>
          <a:r>
            <a:rPr lang="en-GB" dirty="0"/>
            <a:t>Value Receiver</a:t>
          </a:r>
        </a:p>
      </dgm:t>
    </dgm:pt>
    <dgm:pt modelId="{92D71ABF-00DB-344A-9AA3-FAD524006D0D}" type="parTrans" cxnId="{2273D200-7FB5-8145-9888-A3F24FF89E7B}">
      <dgm:prSet/>
      <dgm:spPr/>
      <dgm:t>
        <a:bodyPr/>
        <a:lstStyle/>
        <a:p>
          <a:endParaRPr lang="en-GB"/>
        </a:p>
      </dgm:t>
    </dgm:pt>
    <dgm:pt modelId="{4877C747-866F-4642-937B-B415FC1998F1}" type="sibTrans" cxnId="{2273D200-7FB5-8145-9888-A3F24FF89E7B}">
      <dgm:prSet/>
      <dgm:spPr/>
      <dgm:t>
        <a:bodyPr/>
        <a:lstStyle/>
        <a:p>
          <a:endParaRPr lang="en-GB"/>
        </a:p>
      </dgm:t>
    </dgm:pt>
    <dgm:pt modelId="{20D875D4-E852-9E4A-8933-60461EDCFC86}">
      <dgm:prSet phldrT="[Text]"/>
      <dgm:spPr/>
      <dgm:t>
        <a:bodyPr/>
        <a:lstStyle/>
        <a:p>
          <a:r>
            <a:rPr lang="en-GB" dirty="0"/>
            <a:t>Pointer Receiver</a:t>
          </a:r>
        </a:p>
      </dgm:t>
    </dgm:pt>
    <dgm:pt modelId="{4B0C83EC-AA49-0849-A08A-AAD6A721AB1B}" type="parTrans" cxnId="{D63757B7-EEF5-FD40-B471-280CCE365495}">
      <dgm:prSet/>
      <dgm:spPr/>
      <dgm:t>
        <a:bodyPr/>
        <a:lstStyle/>
        <a:p>
          <a:endParaRPr lang="en-GB"/>
        </a:p>
      </dgm:t>
    </dgm:pt>
    <dgm:pt modelId="{520C6C3A-4556-3C4C-9C67-C869B3723103}" type="sibTrans" cxnId="{D63757B7-EEF5-FD40-B471-280CCE365495}">
      <dgm:prSet/>
      <dgm:spPr/>
      <dgm:t>
        <a:bodyPr/>
        <a:lstStyle/>
        <a:p>
          <a:endParaRPr lang="en-GB"/>
        </a:p>
      </dgm:t>
    </dgm:pt>
    <dgm:pt modelId="{2C4CA9FC-C536-B746-B2A4-D6576F707A2D}" type="pres">
      <dgm:prSet presAssocID="{DA579D12-2F67-5849-93F4-18F8DC0BC839}" presName="hierChild1" presStyleCnt="0">
        <dgm:presLayoutVars>
          <dgm:orgChart val="1"/>
          <dgm:chPref val="1"/>
          <dgm:dir/>
          <dgm:animOne val="branch"/>
          <dgm:animLvl val="lvl"/>
          <dgm:resizeHandles/>
        </dgm:presLayoutVars>
      </dgm:prSet>
      <dgm:spPr/>
    </dgm:pt>
    <dgm:pt modelId="{22C7B280-5EED-294E-A26C-585DA4E9F737}" type="pres">
      <dgm:prSet presAssocID="{85502F46-596B-5640-8F5B-3109597D20E8}" presName="hierRoot1" presStyleCnt="0">
        <dgm:presLayoutVars>
          <dgm:hierBranch val="init"/>
        </dgm:presLayoutVars>
      </dgm:prSet>
      <dgm:spPr/>
    </dgm:pt>
    <dgm:pt modelId="{1FE117BC-3315-6F42-8710-7799B150FABF}" type="pres">
      <dgm:prSet presAssocID="{85502F46-596B-5640-8F5B-3109597D20E8}" presName="rootComposite1" presStyleCnt="0"/>
      <dgm:spPr/>
    </dgm:pt>
    <dgm:pt modelId="{AA34BD89-A7FB-5C44-92D2-ECB7DFD92AF5}" type="pres">
      <dgm:prSet presAssocID="{85502F46-596B-5640-8F5B-3109597D20E8}" presName="rootText1" presStyleLbl="node0" presStyleIdx="0" presStyleCnt="1">
        <dgm:presLayoutVars>
          <dgm:chPref val="3"/>
        </dgm:presLayoutVars>
      </dgm:prSet>
      <dgm:spPr/>
    </dgm:pt>
    <dgm:pt modelId="{E5B65A1A-0872-0C46-81FE-640539E02B77}" type="pres">
      <dgm:prSet presAssocID="{85502F46-596B-5640-8F5B-3109597D20E8}" presName="rootConnector1" presStyleLbl="node1" presStyleIdx="0" presStyleCnt="0"/>
      <dgm:spPr/>
    </dgm:pt>
    <dgm:pt modelId="{086099DF-5810-F34C-84B2-83337BADA80A}" type="pres">
      <dgm:prSet presAssocID="{85502F46-596B-5640-8F5B-3109597D20E8}" presName="hierChild2" presStyleCnt="0"/>
      <dgm:spPr/>
    </dgm:pt>
    <dgm:pt modelId="{F627360A-5025-F141-BF79-055750E27FAD}" type="pres">
      <dgm:prSet presAssocID="{92D71ABF-00DB-344A-9AA3-FAD524006D0D}" presName="Name37" presStyleLbl="parChTrans1D2" presStyleIdx="0" presStyleCnt="2"/>
      <dgm:spPr/>
    </dgm:pt>
    <dgm:pt modelId="{4C2FAFF2-1926-694C-BDF3-38229DF61D70}" type="pres">
      <dgm:prSet presAssocID="{6F9042DC-C91F-E647-9510-7286A18546D8}" presName="hierRoot2" presStyleCnt="0">
        <dgm:presLayoutVars>
          <dgm:hierBranch val="init"/>
        </dgm:presLayoutVars>
      </dgm:prSet>
      <dgm:spPr/>
    </dgm:pt>
    <dgm:pt modelId="{3164CA58-02DF-6D46-AAEA-5B29652431E1}" type="pres">
      <dgm:prSet presAssocID="{6F9042DC-C91F-E647-9510-7286A18546D8}" presName="rootComposite" presStyleCnt="0"/>
      <dgm:spPr/>
    </dgm:pt>
    <dgm:pt modelId="{9E700C7D-8F50-5447-B73D-D6804ABA6954}" type="pres">
      <dgm:prSet presAssocID="{6F9042DC-C91F-E647-9510-7286A18546D8}" presName="rootText" presStyleLbl="node2" presStyleIdx="0" presStyleCnt="2">
        <dgm:presLayoutVars>
          <dgm:chPref val="3"/>
        </dgm:presLayoutVars>
      </dgm:prSet>
      <dgm:spPr/>
    </dgm:pt>
    <dgm:pt modelId="{5589F6D7-7FBA-6F42-855A-B6B1F77A902F}" type="pres">
      <dgm:prSet presAssocID="{6F9042DC-C91F-E647-9510-7286A18546D8}" presName="rootConnector" presStyleLbl="node2" presStyleIdx="0" presStyleCnt="2"/>
      <dgm:spPr/>
    </dgm:pt>
    <dgm:pt modelId="{86379D0C-F915-D345-B385-6854DEB3BB34}" type="pres">
      <dgm:prSet presAssocID="{6F9042DC-C91F-E647-9510-7286A18546D8}" presName="hierChild4" presStyleCnt="0"/>
      <dgm:spPr/>
    </dgm:pt>
    <dgm:pt modelId="{82097BC1-D2A0-7F41-AAA1-759A1A7FFDFC}" type="pres">
      <dgm:prSet presAssocID="{6F9042DC-C91F-E647-9510-7286A18546D8}" presName="hierChild5" presStyleCnt="0"/>
      <dgm:spPr/>
    </dgm:pt>
    <dgm:pt modelId="{C61CB07F-3B3E-3646-A50C-5921F06F31F4}" type="pres">
      <dgm:prSet presAssocID="{4B0C83EC-AA49-0849-A08A-AAD6A721AB1B}" presName="Name37" presStyleLbl="parChTrans1D2" presStyleIdx="1" presStyleCnt="2"/>
      <dgm:spPr/>
    </dgm:pt>
    <dgm:pt modelId="{831B0F81-C5EC-604D-8082-9789ED42A64F}" type="pres">
      <dgm:prSet presAssocID="{20D875D4-E852-9E4A-8933-60461EDCFC86}" presName="hierRoot2" presStyleCnt="0">
        <dgm:presLayoutVars>
          <dgm:hierBranch val="init"/>
        </dgm:presLayoutVars>
      </dgm:prSet>
      <dgm:spPr/>
    </dgm:pt>
    <dgm:pt modelId="{EB369538-8C1D-6844-A785-03EC90FD3F02}" type="pres">
      <dgm:prSet presAssocID="{20D875D4-E852-9E4A-8933-60461EDCFC86}" presName="rootComposite" presStyleCnt="0"/>
      <dgm:spPr/>
    </dgm:pt>
    <dgm:pt modelId="{B2D634F7-A061-FA42-AB76-9E266356D3D5}" type="pres">
      <dgm:prSet presAssocID="{20D875D4-E852-9E4A-8933-60461EDCFC86}" presName="rootText" presStyleLbl="node2" presStyleIdx="1" presStyleCnt="2">
        <dgm:presLayoutVars>
          <dgm:chPref val="3"/>
        </dgm:presLayoutVars>
      </dgm:prSet>
      <dgm:spPr/>
    </dgm:pt>
    <dgm:pt modelId="{9445F483-592F-9C42-A69A-A5054F9365C8}" type="pres">
      <dgm:prSet presAssocID="{20D875D4-E852-9E4A-8933-60461EDCFC86}" presName="rootConnector" presStyleLbl="node2" presStyleIdx="1" presStyleCnt="2"/>
      <dgm:spPr/>
    </dgm:pt>
    <dgm:pt modelId="{DD6AF429-BE44-2141-8F07-57B1BA914653}" type="pres">
      <dgm:prSet presAssocID="{20D875D4-E852-9E4A-8933-60461EDCFC86}" presName="hierChild4" presStyleCnt="0"/>
      <dgm:spPr/>
    </dgm:pt>
    <dgm:pt modelId="{47B40E52-C27F-C345-BC87-76A6A9E470B1}" type="pres">
      <dgm:prSet presAssocID="{20D875D4-E852-9E4A-8933-60461EDCFC86}" presName="hierChild5" presStyleCnt="0"/>
      <dgm:spPr/>
    </dgm:pt>
    <dgm:pt modelId="{82867A67-928A-B043-8999-A641C2810717}" type="pres">
      <dgm:prSet presAssocID="{85502F46-596B-5640-8F5B-3109597D20E8}" presName="hierChild3" presStyleCnt="0"/>
      <dgm:spPr/>
    </dgm:pt>
  </dgm:ptLst>
  <dgm:cxnLst>
    <dgm:cxn modelId="{2273D200-7FB5-8145-9888-A3F24FF89E7B}" srcId="{85502F46-596B-5640-8F5B-3109597D20E8}" destId="{6F9042DC-C91F-E647-9510-7286A18546D8}" srcOrd="0" destOrd="0" parTransId="{92D71ABF-00DB-344A-9AA3-FAD524006D0D}" sibTransId="{4877C747-866F-4642-937B-B415FC1998F1}"/>
    <dgm:cxn modelId="{58A40930-8400-944C-8474-4307F60966F7}" type="presOf" srcId="{92D71ABF-00DB-344A-9AA3-FAD524006D0D}" destId="{F627360A-5025-F141-BF79-055750E27FAD}" srcOrd="0" destOrd="0" presId="urn:microsoft.com/office/officeart/2005/8/layout/orgChart1"/>
    <dgm:cxn modelId="{E0AD8349-2486-8740-B2D1-C73603102A09}" type="presOf" srcId="{20D875D4-E852-9E4A-8933-60461EDCFC86}" destId="{9445F483-592F-9C42-A69A-A5054F9365C8}" srcOrd="1" destOrd="0" presId="urn:microsoft.com/office/officeart/2005/8/layout/orgChart1"/>
    <dgm:cxn modelId="{D40DCF57-9D27-1945-BBC3-9FB45ACE769B}" type="presOf" srcId="{20D875D4-E852-9E4A-8933-60461EDCFC86}" destId="{B2D634F7-A061-FA42-AB76-9E266356D3D5}" srcOrd="0" destOrd="0" presId="urn:microsoft.com/office/officeart/2005/8/layout/orgChart1"/>
    <dgm:cxn modelId="{B629805D-BECC-724B-8420-65A823AD077F}" type="presOf" srcId="{6F9042DC-C91F-E647-9510-7286A18546D8}" destId="{9E700C7D-8F50-5447-B73D-D6804ABA6954}" srcOrd="0" destOrd="0" presId="urn:microsoft.com/office/officeart/2005/8/layout/orgChart1"/>
    <dgm:cxn modelId="{D264746F-4014-7C41-8A15-22E71C5C88D5}" type="presOf" srcId="{4B0C83EC-AA49-0849-A08A-AAD6A721AB1B}" destId="{C61CB07F-3B3E-3646-A50C-5921F06F31F4}" srcOrd="0" destOrd="0" presId="urn:microsoft.com/office/officeart/2005/8/layout/orgChart1"/>
    <dgm:cxn modelId="{F8882775-08AF-CE45-BBF1-32821E1357B0}" type="presOf" srcId="{85502F46-596B-5640-8F5B-3109597D20E8}" destId="{AA34BD89-A7FB-5C44-92D2-ECB7DFD92AF5}" srcOrd="0" destOrd="0" presId="urn:microsoft.com/office/officeart/2005/8/layout/orgChart1"/>
    <dgm:cxn modelId="{1F319188-B2E8-4142-AD10-FD68C08A83C3}" type="presOf" srcId="{DA579D12-2F67-5849-93F4-18F8DC0BC839}" destId="{2C4CA9FC-C536-B746-B2A4-D6576F707A2D}" srcOrd="0" destOrd="0" presId="urn:microsoft.com/office/officeart/2005/8/layout/orgChart1"/>
    <dgm:cxn modelId="{06A63CB5-A2EC-9E48-8E53-9E72A8210A39}" srcId="{DA579D12-2F67-5849-93F4-18F8DC0BC839}" destId="{85502F46-596B-5640-8F5B-3109597D20E8}" srcOrd="0" destOrd="0" parTransId="{93A835F0-B83E-AE4D-A2C3-77FD857DC10D}" sibTransId="{77595150-22ED-CB40-B0F9-60E44F682775}"/>
    <dgm:cxn modelId="{D63757B7-EEF5-FD40-B471-280CCE365495}" srcId="{85502F46-596B-5640-8F5B-3109597D20E8}" destId="{20D875D4-E852-9E4A-8933-60461EDCFC86}" srcOrd="1" destOrd="0" parTransId="{4B0C83EC-AA49-0849-A08A-AAD6A721AB1B}" sibTransId="{520C6C3A-4556-3C4C-9C67-C869B3723103}"/>
    <dgm:cxn modelId="{4DBA46E4-907E-2C4C-B256-3143C5C74EE3}" type="presOf" srcId="{6F9042DC-C91F-E647-9510-7286A18546D8}" destId="{5589F6D7-7FBA-6F42-855A-B6B1F77A902F}" srcOrd="1" destOrd="0" presId="urn:microsoft.com/office/officeart/2005/8/layout/orgChart1"/>
    <dgm:cxn modelId="{0E4740F1-4675-4647-A229-8BE46CD61AD6}" type="presOf" srcId="{85502F46-596B-5640-8F5B-3109597D20E8}" destId="{E5B65A1A-0872-0C46-81FE-640539E02B77}" srcOrd="1" destOrd="0" presId="urn:microsoft.com/office/officeart/2005/8/layout/orgChart1"/>
    <dgm:cxn modelId="{80E48037-D5C0-7446-84D1-825AFA21A1E8}" type="presParOf" srcId="{2C4CA9FC-C536-B746-B2A4-D6576F707A2D}" destId="{22C7B280-5EED-294E-A26C-585DA4E9F737}" srcOrd="0" destOrd="0" presId="urn:microsoft.com/office/officeart/2005/8/layout/orgChart1"/>
    <dgm:cxn modelId="{2A5B8044-108E-5D4E-9075-081A87C812FC}" type="presParOf" srcId="{22C7B280-5EED-294E-A26C-585DA4E9F737}" destId="{1FE117BC-3315-6F42-8710-7799B150FABF}" srcOrd="0" destOrd="0" presId="urn:microsoft.com/office/officeart/2005/8/layout/orgChart1"/>
    <dgm:cxn modelId="{DD5C5C4C-7E72-6F47-AE37-376DA39DB2E6}" type="presParOf" srcId="{1FE117BC-3315-6F42-8710-7799B150FABF}" destId="{AA34BD89-A7FB-5C44-92D2-ECB7DFD92AF5}" srcOrd="0" destOrd="0" presId="urn:microsoft.com/office/officeart/2005/8/layout/orgChart1"/>
    <dgm:cxn modelId="{AFA9BE38-39E5-E048-B30E-15641127BF3B}" type="presParOf" srcId="{1FE117BC-3315-6F42-8710-7799B150FABF}" destId="{E5B65A1A-0872-0C46-81FE-640539E02B77}" srcOrd="1" destOrd="0" presId="urn:microsoft.com/office/officeart/2005/8/layout/orgChart1"/>
    <dgm:cxn modelId="{2A1F954F-D385-FF48-90C7-55AE3E48CA0F}" type="presParOf" srcId="{22C7B280-5EED-294E-A26C-585DA4E9F737}" destId="{086099DF-5810-F34C-84B2-83337BADA80A}" srcOrd="1" destOrd="0" presId="urn:microsoft.com/office/officeart/2005/8/layout/orgChart1"/>
    <dgm:cxn modelId="{D33A18D1-A4F9-1146-BFAD-EC36DA4BF743}" type="presParOf" srcId="{086099DF-5810-F34C-84B2-83337BADA80A}" destId="{F627360A-5025-F141-BF79-055750E27FAD}" srcOrd="0" destOrd="0" presId="urn:microsoft.com/office/officeart/2005/8/layout/orgChart1"/>
    <dgm:cxn modelId="{5BD3F32B-E463-BF40-BD0B-0004A798AAEE}" type="presParOf" srcId="{086099DF-5810-F34C-84B2-83337BADA80A}" destId="{4C2FAFF2-1926-694C-BDF3-38229DF61D70}" srcOrd="1" destOrd="0" presId="urn:microsoft.com/office/officeart/2005/8/layout/orgChart1"/>
    <dgm:cxn modelId="{9BB4922E-0362-CF42-8E1D-A9ED10504410}" type="presParOf" srcId="{4C2FAFF2-1926-694C-BDF3-38229DF61D70}" destId="{3164CA58-02DF-6D46-AAEA-5B29652431E1}" srcOrd="0" destOrd="0" presId="urn:microsoft.com/office/officeart/2005/8/layout/orgChart1"/>
    <dgm:cxn modelId="{6D0EE162-4207-A24B-9D7E-77B62FAC283A}" type="presParOf" srcId="{3164CA58-02DF-6D46-AAEA-5B29652431E1}" destId="{9E700C7D-8F50-5447-B73D-D6804ABA6954}" srcOrd="0" destOrd="0" presId="urn:microsoft.com/office/officeart/2005/8/layout/orgChart1"/>
    <dgm:cxn modelId="{FE1237E9-A1B2-CA44-82ED-CCA3FB92463E}" type="presParOf" srcId="{3164CA58-02DF-6D46-AAEA-5B29652431E1}" destId="{5589F6D7-7FBA-6F42-855A-B6B1F77A902F}" srcOrd="1" destOrd="0" presId="urn:microsoft.com/office/officeart/2005/8/layout/orgChart1"/>
    <dgm:cxn modelId="{9965BC71-1718-A74B-B902-5718E373E1FD}" type="presParOf" srcId="{4C2FAFF2-1926-694C-BDF3-38229DF61D70}" destId="{86379D0C-F915-D345-B385-6854DEB3BB34}" srcOrd="1" destOrd="0" presId="urn:microsoft.com/office/officeart/2005/8/layout/orgChart1"/>
    <dgm:cxn modelId="{89E187AE-E078-0448-BDC2-DF28F05AE5DD}" type="presParOf" srcId="{4C2FAFF2-1926-694C-BDF3-38229DF61D70}" destId="{82097BC1-D2A0-7F41-AAA1-759A1A7FFDFC}" srcOrd="2" destOrd="0" presId="urn:microsoft.com/office/officeart/2005/8/layout/orgChart1"/>
    <dgm:cxn modelId="{980AD510-CDC9-BC46-99F0-0FC810D02953}" type="presParOf" srcId="{086099DF-5810-F34C-84B2-83337BADA80A}" destId="{C61CB07F-3B3E-3646-A50C-5921F06F31F4}" srcOrd="2" destOrd="0" presId="urn:microsoft.com/office/officeart/2005/8/layout/orgChart1"/>
    <dgm:cxn modelId="{9CAE5E60-235B-A142-B46E-55FBAB61EA37}" type="presParOf" srcId="{086099DF-5810-F34C-84B2-83337BADA80A}" destId="{831B0F81-C5EC-604D-8082-9789ED42A64F}" srcOrd="3" destOrd="0" presId="urn:microsoft.com/office/officeart/2005/8/layout/orgChart1"/>
    <dgm:cxn modelId="{576D17BC-605A-9541-A4D2-40419BABE65F}" type="presParOf" srcId="{831B0F81-C5EC-604D-8082-9789ED42A64F}" destId="{EB369538-8C1D-6844-A785-03EC90FD3F02}" srcOrd="0" destOrd="0" presId="urn:microsoft.com/office/officeart/2005/8/layout/orgChart1"/>
    <dgm:cxn modelId="{8633B027-8995-644F-98F1-D725FE31971C}" type="presParOf" srcId="{EB369538-8C1D-6844-A785-03EC90FD3F02}" destId="{B2D634F7-A061-FA42-AB76-9E266356D3D5}" srcOrd="0" destOrd="0" presId="urn:microsoft.com/office/officeart/2005/8/layout/orgChart1"/>
    <dgm:cxn modelId="{4C9D4F0A-6F95-9D4B-91D4-8506BDC1A20A}" type="presParOf" srcId="{EB369538-8C1D-6844-A785-03EC90FD3F02}" destId="{9445F483-592F-9C42-A69A-A5054F9365C8}" srcOrd="1" destOrd="0" presId="urn:microsoft.com/office/officeart/2005/8/layout/orgChart1"/>
    <dgm:cxn modelId="{744AF919-1C41-AB4E-8F47-66AE5576BE45}" type="presParOf" srcId="{831B0F81-C5EC-604D-8082-9789ED42A64F}" destId="{DD6AF429-BE44-2141-8F07-57B1BA914653}" srcOrd="1" destOrd="0" presId="urn:microsoft.com/office/officeart/2005/8/layout/orgChart1"/>
    <dgm:cxn modelId="{FD491FD0-987A-DB4E-8650-CF898298C002}" type="presParOf" srcId="{831B0F81-C5EC-604D-8082-9789ED42A64F}" destId="{47B40E52-C27F-C345-BC87-76A6A9E470B1}" srcOrd="2" destOrd="0" presId="urn:microsoft.com/office/officeart/2005/8/layout/orgChart1"/>
    <dgm:cxn modelId="{7E5E7C9E-0281-7840-AD03-E8D217084963}" type="presParOf" srcId="{22C7B280-5EED-294E-A26C-585DA4E9F737}" destId="{82867A67-928A-B043-8999-A641C2810717}"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D09524-D424-4C95-BB24-4DECB2634023}">
      <dsp:nvSpPr>
        <dsp:cNvPr id="0" name=""/>
        <dsp:cNvSpPr/>
      </dsp:nvSpPr>
      <dsp:spPr>
        <a:xfrm>
          <a:off x="148104" y="1201440"/>
          <a:ext cx="661547" cy="66154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30EA71-78CB-46A0-AACD-6E6AED920C97}">
      <dsp:nvSpPr>
        <dsp:cNvPr id="0" name=""/>
        <dsp:cNvSpPr/>
      </dsp:nvSpPr>
      <dsp:spPr>
        <a:xfrm>
          <a:off x="287029" y="1340365"/>
          <a:ext cx="383697" cy="3836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B44973-686D-4E28-BB78-7598E2857ABE}">
      <dsp:nvSpPr>
        <dsp:cNvPr id="0" name=""/>
        <dsp:cNvSpPr/>
      </dsp:nvSpPr>
      <dsp:spPr>
        <a:xfrm>
          <a:off x="951411" y="1201440"/>
          <a:ext cx="1559361" cy="661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Earlier we sliced s to a length shorter than its capacity. We can grow s to its capacity by slicing it again</a:t>
          </a:r>
          <a:endParaRPr lang="en-US" sz="1100" kern="1200"/>
        </a:p>
      </dsp:txBody>
      <dsp:txXfrm>
        <a:off x="951411" y="1201440"/>
        <a:ext cx="1559361" cy="661547"/>
      </dsp:txXfrm>
    </dsp:sp>
    <dsp:sp modelId="{6BB1610F-AD0E-4F7A-92E4-CC18B0A3F061}">
      <dsp:nvSpPr>
        <dsp:cNvPr id="0" name=""/>
        <dsp:cNvSpPr/>
      </dsp:nvSpPr>
      <dsp:spPr>
        <a:xfrm>
          <a:off x="148104" y="2134840"/>
          <a:ext cx="661547" cy="661547"/>
        </a:xfrm>
        <a:prstGeom prst="ellipse">
          <a:avLst/>
        </a:prstGeom>
        <a:solidFill>
          <a:schemeClr val="accent5">
            <a:hueOff val="8735693"/>
            <a:satOff val="-45639"/>
            <a:lumOff val="10784"/>
            <a:alphaOff val="0"/>
          </a:schemeClr>
        </a:solidFill>
        <a:ln>
          <a:noFill/>
        </a:ln>
        <a:effectLst/>
      </dsp:spPr>
      <dsp:style>
        <a:lnRef idx="0">
          <a:scrgbClr r="0" g="0" b="0"/>
        </a:lnRef>
        <a:fillRef idx="1">
          <a:scrgbClr r="0" g="0" b="0"/>
        </a:fillRef>
        <a:effectRef idx="0">
          <a:scrgbClr r="0" g="0" b="0"/>
        </a:effectRef>
        <a:fontRef idx="minor"/>
      </dsp:style>
    </dsp:sp>
    <dsp:sp modelId="{D9192014-BD77-4D48-889E-3697458CE103}">
      <dsp:nvSpPr>
        <dsp:cNvPr id="0" name=""/>
        <dsp:cNvSpPr/>
      </dsp:nvSpPr>
      <dsp:spPr>
        <a:xfrm>
          <a:off x="287029" y="2273765"/>
          <a:ext cx="383697" cy="3836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023F1C-95AA-4B44-BE35-6EB72246A7C0}">
      <dsp:nvSpPr>
        <dsp:cNvPr id="0" name=""/>
        <dsp:cNvSpPr/>
      </dsp:nvSpPr>
      <dsp:spPr>
        <a:xfrm>
          <a:off x="951411" y="2134840"/>
          <a:ext cx="1559361" cy="661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s = s[:cap(s)]</a:t>
          </a:r>
          <a:endParaRPr lang="en-US" sz="1100" kern="1200"/>
        </a:p>
      </dsp:txBody>
      <dsp:txXfrm>
        <a:off x="951411" y="2134840"/>
        <a:ext cx="1559361" cy="6615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A2FB4-F8E7-4B43-9607-F17AD0865167}">
      <dsp:nvSpPr>
        <dsp:cNvPr id="0" name=""/>
        <dsp:cNvSpPr/>
      </dsp:nvSpPr>
      <dsp:spPr>
        <a:xfrm>
          <a:off x="4146316" y="2519341"/>
          <a:ext cx="312256" cy="957585"/>
        </a:xfrm>
        <a:custGeom>
          <a:avLst/>
          <a:gdLst/>
          <a:ahLst/>
          <a:cxnLst/>
          <a:rect l="0" t="0" r="0" b="0"/>
          <a:pathLst>
            <a:path>
              <a:moveTo>
                <a:pt x="0" y="0"/>
              </a:moveTo>
              <a:lnTo>
                <a:pt x="0" y="957585"/>
              </a:lnTo>
              <a:lnTo>
                <a:pt x="312256" y="957585"/>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5A6566-EB0C-9A4F-8618-349E966E4E29}">
      <dsp:nvSpPr>
        <dsp:cNvPr id="0" name=""/>
        <dsp:cNvSpPr/>
      </dsp:nvSpPr>
      <dsp:spPr>
        <a:xfrm>
          <a:off x="3719566" y="1041328"/>
          <a:ext cx="1259433" cy="437158"/>
        </a:xfrm>
        <a:custGeom>
          <a:avLst/>
          <a:gdLst/>
          <a:ahLst/>
          <a:cxnLst/>
          <a:rect l="0" t="0" r="0" b="0"/>
          <a:pathLst>
            <a:path>
              <a:moveTo>
                <a:pt x="0" y="0"/>
              </a:moveTo>
              <a:lnTo>
                <a:pt x="0" y="218579"/>
              </a:lnTo>
              <a:lnTo>
                <a:pt x="1259433" y="218579"/>
              </a:lnTo>
              <a:lnTo>
                <a:pt x="1259433" y="437158"/>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1EEA99-5422-BC4E-8A65-1DB58699FAB7}">
      <dsp:nvSpPr>
        <dsp:cNvPr id="0" name=""/>
        <dsp:cNvSpPr/>
      </dsp:nvSpPr>
      <dsp:spPr>
        <a:xfrm>
          <a:off x="1627449" y="2519341"/>
          <a:ext cx="312256" cy="957585"/>
        </a:xfrm>
        <a:custGeom>
          <a:avLst/>
          <a:gdLst/>
          <a:ahLst/>
          <a:cxnLst/>
          <a:rect l="0" t="0" r="0" b="0"/>
          <a:pathLst>
            <a:path>
              <a:moveTo>
                <a:pt x="0" y="0"/>
              </a:moveTo>
              <a:lnTo>
                <a:pt x="0" y="957585"/>
              </a:lnTo>
              <a:lnTo>
                <a:pt x="312256" y="957585"/>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E9B72F-8033-7040-9B5E-B1CFFA825657}">
      <dsp:nvSpPr>
        <dsp:cNvPr id="0" name=""/>
        <dsp:cNvSpPr/>
      </dsp:nvSpPr>
      <dsp:spPr>
        <a:xfrm>
          <a:off x="2460132" y="1041328"/>
          <a:ext cx="1259433" cy="437158"/>
        </a:xfrm>
        <a:custGeom>
          <a:avLst/>
          <a:gdLst/>
          <a:ahLst/>
          <a:cxnLst/>
          <a:rect l="0" t="0" r="0" b="0"/>
          <a:pathLst>
            <a:path>
              <a:moveTo>
                <a:pt x="1259433" y="0"/>
              </a:moveTo>
              <a:lnTo>
                <a:pt x="1259433" y="218579"/>
              </a:lnTo>
              <a:lnTo>
                <a:pt x="0" y="218579"/>
              </a:lnTo>
              <a:lnTo>
                <a:pt x="0" y="437158"/>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028EA-C884-D54D-818A-E3FFBF31AFBA}">
      <dsp:nvSpPr>
        <dsp:cNvPr id="0" name=""/>
        <dsp:cNvSpPr/>
      </dsp:nvSpPr>
      <dsp:spPr>
        <a:xfrm>
          <a:off x="2678712" y="473"/>
          <a:ext cx="2081708" cy="10408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dirty="0"/>
            <a:t>Grow Slices</a:t>
          </a:r>
        </a:p>
      </dsp:txBody>
      <dsp:txXfrm>
        <a:off x="2678712" y="473"/>
        <a:ext cx="2081708" cy="1040854"/>
      </dsp:txXfrm>
    </dsp:sp>
    <dsp:sp modelId="{99A11EEB-A9FC-8E43-91BE-FF29D57A3097}">
      <dsp:nvSpPr>
        <dsp:cNvPr id="0" name=""/>
        <dsp:cNvSpPr/>
      </dsp:nvSpPr>
      <dsp:spPr>
        <a:xfrm>
          <a:off x="1419278" y="1478486"/>
          <a:ext cx="2081708" cy="104085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dirty="0"/>
            <a:t>Manual</a:t>
          </a:r>
        </a:p>
      </dsp:txBody>
      <dsp:txXfrm>
        <a:off x="1419278" y="1478486"/>
        <a:ext cx="2081708" cy="1040854"/>
      </dsp:txXfrm>
    </dsp:sp>
    <dsp:sp modelId="{149C3E68-8332-2A40-B6D7-3FEA7E48C726}">
      <dsp:nvSpPr>
        <dsp:cNvPr id="0" name=""/>
        <dsp:cNvSpPr/>
      </dsp:nvSpPr>
      <dsp:spPr>
        <a:xfrm>
          <a:off x="1939705" y="2956499"/>
          <a:ext cx="2081708" cy="1040854"/>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GB" sz="1400" kern="1200" dirty="0"/>
            <a:t>Create a big enough slice using make function.</a:t>
          </a:r>
        </a:p>
        <a:p>
          <a:pPr marL="0" lvl="0" indent="0" algn="ctr" defTabSz="622300">
            <a:lnSpc>
              <a:spcPct val="90000"/>
            </a:lnSpc>
            <a:spcBef>
              <a:spcPct val="0"/>
            </a:spcBef>
            <a:spcAft>
              <a:spcPct val="35000"/>
            </a:spcAft>
            <a:buFont typeface="Arial" panose="020B0604020202020204" pitchFamily="34" charset="0"/>
            <a:buNone/>
          </a:pPr>
          <a:r>
            <a:rPr lang="en-GB" sz="1400" kern="1200" dirty="0"/>
            <a:t>Copy the elements from older slice to new slice.</a:t>
          </a:r>
        </a:p>
      </dsp:txBody>
      <dsp:txXfrm>
        <a:off x="1939705" y="2956499"/>
        <a:ext cx="2081708" cy="1040854"/>
      </dsp:txXfrm>
    </dsp:sp>
    <dsp:sp modelId="{BBE1D30C-4BD1-F64F-B93F-EB19411FBFB0}">
      <dsp:nvSpPr>
        <dsp:cNvPr id="0" name=""/>
        <dsp:cNvSpPr/>
      </dsp:nvSpPr>
      <dsp:spPr>
        <a:xfrm>
          <a:off x="3938145" y="1478486"/>
          <a:ext cx="2081708" cy="104085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dirty="0"/>
            <a:t>Automatic</a:t>
          </a:r>
        </a:p>
      </dsp:txBody>
      <dsp:txXfrm>
        <a:off x="3938145" y="1478486"/>
        <a:ext cx="2081708" cy="1040854"/>
      </dsp:txXfrm>
    </dsp:sp>
    <dsp:sp modelId="{62223E5E-9600-4E48-80B0-68EB1A966468}">
      <dsp:nvSpPr>
        <dsp:cNvPr id="0" name=""/>
        <dsp:cNvSpPr/>
      </dsp:nvSpPr>
      <dsp:spPr>
        <a:xfrm>
          <a:off x="4458572" y="2956499"/>
          <a:ext cx="2081708" cy="1040854"/>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dirty="0"/>
            <a:t>append function does all for you.</a:t>
          </a:r>
        </a:p>
      </dsp:txBody>
      <dsp:txXfrm>
        <a:off x="4458572" y="2956499"/>
        <a:ext cx="2081708" cy="10408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887E61-2C82-2343-839A-DFD977F72764}">
      <dsp:nvSpPr>
        <dsp:cNvPr id="0" name=""/>
        <dsp:cNvSpPr/>
      </dsp:nvSpPr>
      <dsp:spPr>
        <a:xfrm>
          <a:off x="0" y="158070"/>
          <a:ext cx="5889686" cy="162161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Embedding is the composition, not inheritance.</a:t>
          </a:r>
          <a:endParaRPr lang="en-US" sz="2400" kern="1200"/>
        </a:p>
      </dsp:txBody>
      <dsp:txXfrm>
        <a:off x="79161" y="237231"/>
        <a:ext cx="5731364" cy="1463297"/>
      </dsp:txXfrm>
    </dsp:sp>
    <dsp:sp modelId="{586D9C20-F77F-944B-8476-ABF71C560943}">
      <dsp:nvSpPr>
        <dsp:cNvPr id="0" name=""/>
        <dsp:cNvSpPr/>
      </dsp:nvSpPr>
      <dsp:spPr>
        <a:xfrm>
          <a:off x="0" y="1848810"/>
          <a:ext cx="5889686" cy="1621619"/>
        </a:xfrm>
        <a:prstGeom prst="roundRect">
          <a:avLst/>
        </a:prstGeom>
        <a:solidFill>
          <a:schemeClr val="accent2">
            <a:hueOff val="1327892"/>
            <a:satOff val="4567"/>
            <a:lumOff val="-88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Go supports something called “promotion” where the fields and methods of the embedded type become available to the embedding type.</a:t>
          </a:r>
          <a:endParaRPr lang="en-US" sz="2400" kern="1200"/>
        </a:p>
      </dsp:txBody>
      <dsp:txXfrm>
        <a:off x="79161" y="1927971"/>
        <a:ext cx="5731364" cy="1463297"/>
      </dsp:txXfrm>
    </dsp:sp>
    <dsp:sp modelId="{695272FE-C39E-7043-A475-245A3BF87A89}">
      <dsp:nvSpPr>
        <dsp:cNvPr id="0" name=""/>
        <dsp:cNvSpPr/>
      </dsp:nvSpPr>
      <dsp:spPr>
        <a:xfrm>
          <a:off x="0" y="3539550"/>
          <a:ext cx="5889686" cy="1621619"/>
        </a:xfrm>
        <a:prstGeom prst="roundRect">
          <a:avLst/>
        </a:prstGeom>
        <a:solidFill>
          <a:schemeClr val="accent2">
            <a:hueOff val="2655785"/>
            <a:satOff val="9135"/>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This is something like inheritance but actually not inheritance.</a:t>
          </a:r>
          <a:endParaRPr lang="en-US" sz="2400" kern="1200"/>
        </a:p>
      </dsp:txBody>
      <dsp:txXfrm>
        <a:off x="79161" y="3618711"/>
        <a:ext cx="5731364" cy="14632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1CB07F-3B3E-3646-A50C-5921F06F31F4}">
      <dsp:nvSpPr>
        <dsp:cNvPr id="0" name=""/>
        <dsp:cNvSpPr/>
      </dsp:nvSpPr>
      <dsp:spPr>
        <a:xfrm>
          <a:off x="3979780" y="1652043"/>
          <a:ext cx="1998634" cy="693740"/>
        </a:xfrm>
        <a:custGeom>
          <a:avLst/>
          <a:gdLst/>
          <a:ahLst/>
          <a:cxnLst/>
          <a:rect l="0" t="0" r="0" b="0"/>
          <a:pathLst>
            <a:path>
              <a:moveTo>
                <a:pt x="0" y="0"/>
              </a:moveTo>
              <a:lnTo>
                <a:pt x="0" y="346870"/>
              </a:lnTo>
              <a:lnTo>
                <a:pt x="1998634" y="346870"/>
              </a:lnTo>
              <a:lnTo>
                <a:pt x="1998634" y="693740"/>
              </a:lnTo>
            </a:path>
          </a:pathLst>
        </a:custGeom>
        <a:noFill/>
        <a:ln w="1587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27360A-5025-F141-BF79-055750E27FAD}">
      <dsp:nvSpPr>
        <dsp:cNvPr id="0" name=""/>
        <dsp:cNvSpPr/>
      </dsp:nvSpPr>
      <dsp:spPr>
        <a:xfrm>
          <a:off x="1981145" y="1652043"/>
          <a:ext cx="1998634" cy="693740"/>
        </a:xfrm>
        <a:custGeom>
          <a:avLst/>
          <a:gdLst/>
          <a:ahLst/>
          <a:cxnLst/>
          <a:rect l="0" t="0" r="0" b="0"/>
          <a:pathLst>
            <a:path>
              <a:moveTo>
                <a:pt x="1998634" y="0"/>
              </a:moveTo>
              <a:lnTo>
                <a:pt x="1998634" y="346870"/>
              </a:lnTo>
              <a:lnTo>
                <a:pt x="0" y="346870"/>
              </a:lnTo>
              <a:lnTo>
                <a:pt x="0" y="693740"/>
              </a:lnTo>
            </a:path>
          </a:pathLst>
        </a:custGeom>
        <a:noFill/>
        <a:ln w="15875"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34BD89-A7FB-5C44-92D2-ECB7DFD92AF5}">
      <dsp:nvSpPr>
        <dsp:cNvPr id="0" name=""/>
        <dsp:cNvSpPr/>
      </dsp:nvSpPr>
      <dsp:spPr>
        <a:xfrm>
          <a:off x="2328015" y="279"/>
          <a:ext cx="3303528" cy="1651764"/>
        </a:xfrm>
        <a:prstGeom prst="rect">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4000"/>
                <a:satMod val="130000"/>
                <a:lumMod val="92000"/>
              </a:schemeClr>
            </a:gs>
            <a:gs pos="100000">
              <a:schemeClr val="accent3">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GB" sz="3000" kern="1200" dirty="0"/>
            <a:t>Methods/Functions</a:t>
          </a:r>
        </a:p>
      </dsp:txBody>
      <dsp:txXfrm>
        <a:off x="2328015" y="279"/>
        <a:ext cx="3303528" cy="1651764"/>
      </dsp:txXfrm>
    </dsp:sp>
    <dsp:sp modelId="{9E700C7D-8F50-5447-B73D-D6804ABA6954}">
      <dsp:nvSpPr>
        <dsp:cNvPr id="0" name=""/>
        <dsp:cNvSpPr/>
      </dsp:nvSpPr>
      <dsp:spPr>
        <a:xfrm>
          <a:off x="329381" y="2345784"/>
          <a:ext cx="3303528" cy="1651764"/>
        </a:xfrm>
        <a:prstGeom prst="rect">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4000"/>
                <a:satMod val="130000"/>
                <a:lumMod val="92000"/>
              </a:schemeClr>
            </a:gs>
            <a:gs pos="100000">
              <a:schemeClr val="accent3">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GB" sz="3000" kern="1200" dirty="0"/>
            <a:t>Value Receiver</a:t>
          </a:r>
        </a:p>
      </dsp:txBody>
      <dsp:txXfrm>
        <a:off x="329381" y="2345784"/>
        <a:ext cx="3303528" cy="1651764"/>
      </dsp:txXfrm>
    </dsp:sp>
    <dsp:sp modelId="{B2D634F7-A061-FA42-AB76-9E266356D3D5}">
      <dsp:nvSpPr>
        <dsp:cNvPr id="0" name=""/>
        <dsp:cNvSpPr/>
      </dsp:nvSpPr>
      <dsp:spPr>
        <a:xfrm>
          <a:off x="4326650" y="2345784"/>
          <a:ext cx="3303528" cy="1651764"/>
        </a:xfrm>
        <a:prstGeom prst="rect">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4000"/>
                <a:satMod val="130000"/>
                <a:lumMod val="92000"/>
              </a:schemeClr>
            </a:gs>
            <a:gs pos="100000">
              <a:schemeClr val="accent3">
                <a:hueOff val="0"/>
                <a:satOff val="0"/>
                <a:lumOff val="0"/>
                <a:alphaOff val="0"/>
                <a:shade val="76000"/>
                <a:satMod val="130000"/>
                <a:lumMod val="88000"/>
              </a:schemeClr>
            </a:gs>
          </a:gsLst>
          <a:lin ang="5400000" scaled="0"/>
        </a:gradFill>
        <a:ln>
          <a:noFill/>
        </a:ln>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GB" sz="3000" kern="1200" dirty="0"/>
            <a:t>Pointer Receiver</a:t>
          </a:r>
        </a:p>
      </dsp:txBody>
      <dsp:txXfrm>
        <a:off x="4326650" y="2345784"/>
        <a:ext cx="3303528" cy="165176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10/21/21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10/21/21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10/21/21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10/21/21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10/21/21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10/21/21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10/21/21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10/21/21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10/21/21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10/21/21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10/21/21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10/21/21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png"/><Relationship Id="rId9" Type="http://schemas.microsoft.com/office/2007/relationships/diagramDrawing" Target="../diagrams/drawing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tour.golang.org/methods/1"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hyperlink" Target="https://tour.golang.org/methods/4" TargetMode="External"/><Relationship Id="rId7" Type="http://schemas.openxmlformats.org/officeDocument/2006/relationships/diagramColors" Target="../diagrams/colors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tour.golang.org/methods/6"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tour.golang.org/methods/9"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tour.golang.org/methods/11"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8.sv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hyperlink" Target="https://tour.golang.org/methods/14" TargetMode="Externa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2.png"/><Relationship Id="rId7"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tour.golang.org/methods/16" TargetMode="External"/><Relationship Id="rId5" Type="http://schemas.openxmlformats.org/officeDocument/2006/relationships/hyperlink" Target="https://tour.golang.org/methods/15" TargetMode="Externa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2" Type="http://schemas.openxmlformats.org/officeDocument/2006/relationships/hyperlink" Target="https://tour.golang.org/methods/17"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2.png"/><Relationship Id="rId7" Type="http://schemas.openxmlformats.org/officeDocument/2006/relationships/diagramLayout" Target="../diagrams/layout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4.png"/><Relationship Id="rId10" Type="http://schemas.microsoft.com/office/2007/relationships/diagramDrawing" Target="../diagrams/drawing1.xml"/><Relationship Id="rId4" Type="http://schemas.openxmlformats.org/officeDocument/2006/relationships/image" Target="../media/image3.png"/><Relationship Id="rId9" Type="http://schemas.openxmlformats.org/officeDocument/2006/relationships/diagramColors" Target="../diagrams/colors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F477-A177-9D4A-A0DF-DCD1DBEECF13}"/>
              </a:ext>
            </a:extLst>
          </p:cNvPr>
          <p:cNvSpPr>
            <a:spLocks noGrp="1"/>
          </p:cNvSpPr>
          <p:nvPr>
            <p:ph type="ctrTitle"/>
          </p:nvPr>
        </p:nvSpPr>
        <p:spPr/>
        <p:txBody>
          <a:bodyPr/>
          <a:lstStyle/>
          <a:p>
            <a:r>
              <a:rPr lang="en-US" dirty="0"/>
              <a:t>GO</a:t>
            </a:r>
          </a:p>
        </p:txBody>
      </p:sp>
      <p:sp>
        <p:nvSpPr>
          <p:cNvPr id="3" name="Subtitle 2">
            <a:extLst>
              <a:ext uri="{FF2B5EF4-FFF2-40B4-BE49-F238E27FC236}">
                <a16:creationId xmlns:a16="http://schemas.microsoft.com/office/drawing/2014/main" id="{67EF3372-A9AB-8845-88C1-AF776389A8B3}"/>
              </a:ext>
            </a:extLst>
          </p:cNvPr>
          <p:cNvSpPr>
            <a:spLocks noGrp="1"/>
          </p:cNvSpPr>
          <p:nvPr>
            <p:ph type="subTitle" idx="1"/>
          </p:nvPr>
        </p:nvSpPr>
        <p:spPr/>
        <p:txBody>
          <a:bodyPr/>
          <a:lstStyle/>
          <a:p>
            <a:r>
              <a:rPr lang="en-US" dirty="0"/>
              <a:t>Data Structures in</a:t>
            </a:r>
          </a:p>
        </p:txBody>
      </p:sp>
    </p:spTree>
    <p:extLst>
      <p:ext uri="{BB962C8B-B14F-4D97-AF65-F5344CB8AC3E}">
        <p14:creationId xmlns:p14="http://schemas.microsoft.com/office/powerpoint/2010/main" val="3999549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B8A6-DAF2-D14B-989A-E22F49F70B20}"/>
              </a:ext>
            </a:extLst>
          </p:cNvPr>
          <p:cNvSpPr>
            <a:spLocks noGrp="1"/>
          </p:cNvSpPr>
          <p:nvPr>
            <p:ph type="title"/>
          </p:nvPr>
        </p:nvSpPr>
        <p:spPr/>
        <p:txBody>
          <a:bodyPr/>
          <a:lstStyle/>
          <a:p>
            <a:r>
              <a:rPr lang="en-US" dirty="0"/>
              <a:t>Do we have Array Index Out of Bounds?</a:t>
            </a:r>
          </a:p>
        </p:txBody>
      </p:sp>
      <p:sp>
        <p:nvSpPr>
          <p:cNvPr id="3" name="Content Placeholder 2">
            <a:extLst>
              <a:ext uri="{FF2B5EF4-FFF2-40B4-BE49-F238E27FC236}">
                <a16:creationId xmlns:a16="http://schemas.microsoft.com/office/drawing/2014/main" id="{5965EE8C-49F5-414E-A1D6-5BB86D6F91EE}"/>
              </a:ext>
            </a:extLst>
          </p:cNvPr>
          <p:cNvSpPr>
            <a:spLocks noGrp="1"/>
          </p:cNvSpPr>
          <p:nvPr>
            <p:ph idx="1"/>
          </p:nvPr>
        </p:nvSpPr>
        <p:spPr/>
        <p:txBody>
          <a:bodyPr/>
          <a:lstStyle/>
          <a:p>
            <a:r>
              <a:rPr lang="en-US" dirty="0"/>
              <a:t>No but yes</a:t>
            </a:r>
          </a:p>
          <a:p>
            <a:r>
              <a:rPr lang="en-IN" dirty="0"/>
              <a:t>A slice cannot be grown beyond its capacity. </a:t>
            </a:r>
          </a:p>
          <a:p>
            <a:r>
              <a:rPr lang="en-IN" dirty="0"/>
              <a:t>Attempting to do so will cause a </a:t>
            </a:r>
            <a:r>
              <a:rPr lang="en-IN" b="1" dirty="0"/>
              <a:t>runtime panic</a:t>
            </a:r>
            <a:r>
              <a:rPr lang="en-IN" dirty="0"/>
              <a:t>, just as when indexing outside the bounds of a slice or array.</a:t>
            </a:r>
          </a:p>
          <a:p>
            <a:r>
              <a:rPr lang="en-IN" dirty="0"/>
              <a:t>Similarly, slices cannot be re-sliced below zero to access earlier elements in the array.</a:t>
            </a:r>
            <a:br>
              <a:rPr lang="en-IN" dirty="0"/>
            </a:br>
            <a:endParaRPr lang="en-US" dirty="0"/>
          </a:p>
          <a:p>
            <a:endParaRPr lang="en-US" dirty="0"/>
          </a:p>
        </p:txBody>
      </p:sp>
    </p:spTree>
    <p:extLst>
      <p:ext uri="{BB962C8B-B14F-4D97-AF65-F5344CB8AC3E}">
        <p14:creationId xmlns:p14="http://schemas.microsoft.com/office/powerpoint/2010/main" val="1084536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BEB7091A-7E9C-45E8-B4B8-831F07A252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4" name="Picture 33">
            <a:extLst>
              <a:ext uri="{FF2B5EF4-FFF2-40B4-BE49-F238E27FC236}">
                <a16:creationId xmlns:a16="http://schemas.microsoft.com/office/drawing/2014/main" id="{3A7EE626-B530-46D6-8DFA-F7CCBAB93F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6" name="Rectangle 35">
            <a:extLst>
              <a:ext uri="{FF2B5EF4-FFF2-40B4-BE49-F238E27FC236}">
                <a16:creationId xmlns:a16="http://schemas.microsoft.com/office/drawing/2014/main" id="{E16B9833-CCDE-4DEF-8D9C-0374880A53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BC2CC7F6-4DA9-40BE-9788-4ED6B0A85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AD098DBD-F19D-467D-BA4D-814BD652E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FEF6C70E-8448-40F4-8AFA-2E982338CE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CA21419-3614-2B43-9504-C2C478B9B355}"/>
              </a:ext>
            </a:extLst>
          </p:cNvPr>
          <p:cNvSpPr>
            <a:spLocks noGrp="1"/>
          </p:cNvSpPr>
          <p:nvPr>
            <p:ph type="title"/>
          </p:nvPr>
        </p:nvSpPr>
        <p:spPr>
          <a:xfrm>
            <a:off x="2611808" y="808056"/>
            <a:ext cx="7958331" cy="1077229"/>
          </a:xfrm>
        </p:spPr>
        <p:txBody>
          <a:bodyPr>
            <a:normAutofit/>
          </a:bodyPr>
          <a:lstStyle/>
          <a:p>
            <a:pPr algn="l"/>
            <a:r>
              <a:rPr lang="en-US"/>
              <a:t>Growing Slices</a:t>
            </a:r>
          </a:p>
        </p:txBody>
      </p:sp>
      <p:graphicFrame>
        <p:nvGraphicFramePr>
          <p:cNvPr id="4" name="Content Placeholder 3">
            <a:extLst>
              <a:ext uri="{FF2B5EF4-FFF2-40B4-BE49-F238E27FC236}">
                <a16:creationId xmlns:a16="http://schemas.microsoft.com/office/drawing/2014/main" id="{C3039C85-27B1-3547-8E6D-60A180B004C9}"/>
              </a:ext>
            </a:extLst>
          </p:cNvPr>
          <p:cNvGraphicFramePr>
            <a:graphicFrameLocks noGrp="1"/>
          </p:cNvGraphicFramePr>
          <p:nvPr>
            <p:ph idx="1"/>
            <p:extLst>
              <p:ext uri="{D42A27DB-BD31-4B8C-83A1-F6EECF244321}">
                <p14:modId xmlns:p14="http://schemas.microsoft.com/office/powerpoint/2010/main" val="4165322413"/>
              </p:ext>
            </p:extLst>
          </p:nvPr>
        </p:nvGraphicFramePr>
        <p:xfrm>
          <a:off x="2610579" y="2052116"/>
          <a:ext cx="7959560" cy="399782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86208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FA26F-C387-D148-AE5F-E1420EE59F7C}"/>
              </a:ext>
            </a:extLst>
          </p:cNvPr>
          <p:cNvSpPr>
            <a:spLocks noGrp="1"/>
          </p:cNvSpPr>
          <p:nvPr>
            <p:ph type="title"/>
          </p:nvPr>
        </p:nvSpPr>
        <p:spPr/>
        <p:txBody>
          <a:bodyPr>
            <a:normAutofit/>
          </a:bodyPr>
          <a:lstStyle/>
          <a:p>
            <a:r>
              <a:rPr lang="en-IN" sz="3200" dirty="0"/>
              <a:t>Growing slices</a:t>
            </a:r>
            <a:br>
              <a:rPr lang="en-IN" sz="3200" dirty="0"/>
            </a:br>
            <a:r>
              <a:rPr lang="en-IN" sz="2400" dirty="0"/>
              <a:t>-Manual</a:t>
            </a:r>
            <a:endParaRPr lang="en-US" sz="3200" dirty="0"/>
          </a:p>
        </p:txBody>
      </p:sp>
      <p:sp>
        <p:nvSpPr>
          <p:cNvPr id="3" name="Content Placeholder 2">
            <a:extLst>
              <a:ext uri="{FF2B5EF4-FFF2-40B4-BE49-F238E27FC236}">
                <a16:creationId xmlns:a16="http://schemas.microsoft.com/office/drawing/2014/main" id="{74FCB0BB-5BF1-7741-B1C9-13EB7C406DC7}"/>
              </a:ext>
            </a:extLst>
          </p:cNvPr>
          <p:cNvSpPr>
            <a:spLocks noGrp="1"/>
          </p:cNvSpPr>
          <p:nvPr>
            <p:ph idx="1"/>
          </p:nvPr>
        </p:nvSpPr>
        <p:spPr/>
        <p:txBody>
          <a:bodyPr/>
          <a:lstStyle/>
          <a:p>
            <a:r>
              <a:rPr lang="en-IN" dirty="0"/>
              <a:t>To increase the capacity of a slice one must create a new, larger slice and copy the contents of the original slice into it.</a:t>
            </a:r>
          </a:p>
          <a:p>
            <a:endParaRPr lang="en-US" dirty="0"/>
          </a:p>
        </p:txBody>
      </p:sp>
      <p:pic>
        <p:nvPicPr>
          <p:cNvPr id="7" name="Picture 6" descr="Text&#10;&#10;Description automatically generated with low confidence">
            <a:extLst>
              <a:ext uri="{FF2B5EF4-FFF2-40B4-BE49-F238E27FC236}">
                <a16:creationId xmlns:a16="http://schemas.microsoft.com/office/drawing/2014/main" id="{CEC0BD4F-C4D0-2745-BEB2-2201B7C92568}"/>
              </a:ext>
            </a:extLst>
          </p:cNvPr>
          <p:cNvPicPr>
            <a:picLocks noChangeAspect="1"/>
          </p:cNvPicPr>
          <p:nvPr/>
        </p:nvPicPr>
        <p:blipFill>
          <a:blip r:embed="rId2"/>
          <a:stretch>
            <a:fillRect/>
          </a:stretch>
        </p:blipFill>
        <p:spPr>
          <a:xfrm>
            <a:off x="3164703" y="4418742"/>
            <a:ext cx="7518400" cy="1282700"/>
          </a:xfrm>
          <a:prstGeom prst="rect">
            <a:avLst/>
          </a:prstGeom>
        </p:spPr>
      </p:pic>
    </p:spTree>
    <p:extLst>
      <p:ext uri="{BB962C8B-B14F-4D97-AF65-F5344CB8AC3E}">
        <p14:creationId xmlns:p14="http://schemas.microsoft.com/office/powerpoint/2010/main" val="4285851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3D470-2A29-0549-8E87-99414152AA59}"/>
              </a:ext>
            </a:extLst>
          </p:cNvPr>
          <p:cNvSpPr>
            <a:spLocks noGrp="1"/>
          </p:cNvSpPr>
          <p:nvPr>
            <p:ph type="title"/>
          </p:nvPr>
        </p:nvSpPr>
        <p:spPr/>
        <p:txBody>
          <a:bodyPr>
            <a:normAutofit fontScale="90000"/>
          </a:bodyPr>
          <a:lstStyle/>
          <a:p>
            <a:r>
              <a:rPr lang="en-IN" sz="3600" dirty="0"/>
              <a:t>Growing slices </a:t>
            </a:r>
            <a:br>
              <a:rPr lang="en-IN" sz="2400" dirty="0"/>
            </a:br>
            <a:r>
              <a:rPr lang="en-IN" sz="2000" dirty="0"/>
              <a:t>-Manual</a:t>
            </a:r>
            <a:br>
              <a:rPr lang="en-IN" sz="2400" dirty="0"/>
            </a:br>
            <a:endParaRPr lang="en-US" sz="2400" dirty="0"/>
          </a:p>
        </p:txBody>
      </p:sp>
      <p:sp>
        <p:nvSpPr>
          <p:cNvPr id="3" name="Content Placeholder 2">
            <a:extLst>
              <a:ext uri="{FF2B5EF4-FFF2-40B4-BE49-F238E27FC236}">
                <a16:creationId xmlns:a16="http://schemas.microsoft.com/office/drawing/2014/main" id="{10C83233-D568-1E4A-8E97-946D8EDBA6FE}"/>
              </a:ext>
            </a:extLst>
          </p:cNvPr>
          <p:cNvSpPr>
            <a:spLocks noGrp="1"/>
          </p:cNvSpPr>
          <p:nvPr>
            <p:ph idx="1"/>
          </p:nvPr>
        </p:nvSpPr>
        <p:spPr/>
        <p:txBody>
          <a:bodyPr/>
          <a:lstStyle/>
          <a:p>
            <a:r>
              <a:rPr lang="en-IN" dirty="0"/>
              <a:t>The looping piece of this common operation is made easier by the built-in copy function. As the name suggests, copy copies data from a source slice to a destination slice. It returns the number of elements copied.</a:t>
            </a:r>
          </a:p>
          <a:p>
            <a:r>
              <a:rPr lang="en-IN" dirty="0" err="1"/>
              <a:t>func</a:t>
            </a:r>
            <a:r>
              <a:rPr lang="en-IN" dirty="0"/>
              <a:t> copy(</a:t>
            </a:r>
            <a:r>
              <a:rPr lang="en-IN" dirty="0" err="1"/>
              <a:t>dst</a:t>
            </a:r>
            <a:r>
              <a:rPr lang="en-IN" dirty="0"/>
              <a:t>, </a:t>
            </a:r>
            <a:r>
              <a:rPr lang="en-IN" dirty="0" err="1"/>
              <a:t>src</a:t>
            </a:r>
            <a:r>
              <a:rPr lang="en-IN" dirty="0"/>
              <a:t> []T) int</a:t>
            </a:r>
          </a:p>
          <a:p>
            <a:endParaRPr lang="en-US" dirty="0"/>
          </a:p>
        </p:txBody>
      </p:sp>
      <p:pic>
        <p:nvPicPr>
          <p:cNvPr id="5" name="Picture 4" descr="A picture containing text&#10;&#10;Description automatically generated">
            <a:extLst>
              <a:ext uri="{FF2B5EF4-FFF2-40B4-BE49-F238E27FC236}">
                <a16:creationId xmlns:a16="http://schemas.microsoft.com/office/drawing/2014/main" id="{6742C99E-5594-C545-9F60-EB55F8118524}"/>
              </a:ext>
            </a:extLst>
          </p:cNvPr>
          <p:cNvPicPr>
            <a:picLocks noChangeAspect="1"/>
          </p:cNvPicPr>
          <p:nvPr/>
        </p:nvPicPr>
        <p:blipFill>
          <a:blip r:embed="rId2"/>
          <a:stretch>
            <a:fillRect/>
          </a:stretch>
        </p:blipFill>
        <p:spPr>
          <a:xfrm>
            <a:off x="3164911" y="5025320"/>
            <a:ext cx="4521200" cy="863600"/>
          </a:xfrm>
          <a:prstGeom prst="rect">
            <a:avLst/>
          </a:prstGeom>
        </p:spPr>
      </p:pic>
    </p:spTree>
    <p:extLst>
      <p:ext uri="{BB962C8B-B14F-4D97-AF65-F5344CB8AC3E}">
        <p14:creationId xmlns:p14="http://schemas.microsoft.com/office/powerpoint/2010/main" val="3622330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62BF0A0-B64C-4A93-8918-F114127838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9CD5395-7CFC-4A48-AC00-A04326CA38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5ACF2868-CAF0-49A7-8E77-2F6E733CBC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BF5D4D4B-3D5D-49AC-973B-2EF962D9D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150B604-8141-4B3D-804A-DF7C594B8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4D52DE-B748-4EA3-8D45-D2851D7D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3CDF3E-2FD2-044C-BAAA-D45C4981942F}"/>
              </a:ext>
            </a:extLst>
          </p:cNvPr>
          <p:cNvSpPr>
            <a:spLocks noGrp="1"/>
          </p:cNvSpPr>
          <p:nvPr>
            <p:ph type="title"/>
          </p:nvPr>
        </p:nvSpPr>
        <p:spPr>
          <a:xfrm>
            <a:off x="1969803" y="808056"/>
            <a:ext cx="8608037" cy="1077229"/>
          </a:xfrm>
        </p:spPr>
        <p:txBody>
          <a:bodyPr>
            <a:normAutofit/>
          </a:bodyPr>
          <a:lstStyle/>
          <a:p>
            <a:pPr algn="l"/>
            <a:r>
              <a:rPr lang="en-IN" sz="3100" dirty="0"/>
              <a:t>Growing slices</a:t>
            </a:r>
            <a:br>
              <a:rPr lang="en-IN" sz="3100" dirty="0"/>
            </a:br>
            <a:r>
              <a:rPr lang="en-IN" sz="2000" dirty="0"/>
              <a:t>-Automatic</a:t>
            </a:r>
            <a:endParaRPr lang="en-US" sz="3100" dirty="0"/>
          </a:p>
        </p:txBody>
      </p:sp>
      <p:sp>
        <p:nvSpPr>
          <p:cNvPr id="3" name="Content Placeholder 2">
            <a:extLst>
              <a:ext uri="{FF2B5EF4-FFF2-40B4-BE49-F238E27FC236}">
                <a16:creationId xmlns:a16="http://schemas.microsoft.com/office/drawing/2014/main" id="{FEA6E629-9F5A-6D49-B9E2-8708E6C3BBB4}"/>
              </a:ext>
            </a:extLst>
          </p:cNvPr>
          <p:cNvSpPr>
            <a:spLocks noGrp="1"/>
          </p:cNvSpPr>
          <p:nvPr>
            <p:ph idx="1"/>
          </p:nvPr>
        </p:nvSpPr>
        <p:spPr>
          <a:xfrm>
            <a:off x="2136672" y="2052116"/>
            <a:ext cx="3633654" cy="3997828"/>
          </a:xfrm>
        </p:spPr>
        <p:txBody>
          <a:bodyPr>
            <a:normAutofit/>
          </a:bodyPr>
          <a:lstStyle/>
          <a:p>
            <a:r>
              <a:rPr lang="en-IN" sz="1800" dirty="0"/>
              <a:t>append function handles all the nuisances we saw on previous slide.</a:t>
            </a:r>
          </a:p>
          <a:p>
            <a:r>
              <a:rPr lang="en-IN" sz="1800" dirty="0" err="1"/>
              <a:t>func</a:t>
            </a:r>
            <a:r>
              <a:rPr lang="en-IN" sz="1800" dirty="0"/>
              <a:t> append(s []T, x ...T) []T</a:t>
            </a:r>
          </a:p>
          <a:p>
            <a:r>
              <a:rPr lang="en-IN" sz="1800" dirty="0"/>
              <a:t>Always accept the return from append</a:t>
            </a:r>
            <a:endParaRPr lang="en-US" sz="1800" dirty="0"/>
          </a:p>
        </p:txBody>
      </p:sp>
      <p:pic>
        <p:nvPicPr>
          <p:cNvPr id="5" name="Picture 4" descr="Text&#10;&#10;Description automatically generated">
            <a:extLst>
              <a:ext uri="{FF2B5EF4-FFF2-40B4-BE49-F238E27FC236}">
                <a16:creationId xmlns:a16="http://schemas.microsoft.com/office/drawing/2014/main" id="{430DFF46-5696-3E48-B4E0-744E4B32E1E2}"/>
              </a:ext>
            </a:extLst>
          </p:cNvPr>
          <p:cNvPicPr>
            <a:picLocks noChangeAspect="1"/>
          </p:cNvPicPr>
          <p:nvPr/>
        </p:nvPicPr>
        <p:blipFill>
          <a:blip r:embed="rId5"/>
          <a:stretch>
            <a:fillRect/>
          </a:stretch>
        </p:blipFill>
        <p:spPr>
          <a:xfrm>
            <a:off x="6577568" y="3429237"/>
            <a:ext cx="3674398" cy="1212551"/>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2" name="Rectangle 21">
            <a:extLst>
              <a:ext uri="{FF2B5EF4-FFF2-40B4-BE49-F238E27FC236}">
                <a16:creationId xmlns:a16="http://schemas.microsoft.com/office/drawing/2014/main" id="{FB10DB22-FA48-4A87-9373-894F800CF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61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94BE-1C00-C94A-A8EB-61A3F8CE1A7B}"/>
              </a:ext>
            </a:extLst>
          </p:cNvPr>
          <p:cNvSpPr>
            <a:spLocks noGrp="1"/>
          </p:cNvSpPr>
          <p:nvPr>
            <p:ph type="title"/>
          </p:nvPr>
        </p:nvSpPr>
        <p:spPr/>
        <p:txBody>
          <a:bodyPr/>
          <a:lstStyle/>
          <a:p>
            <a:r>
              <a:rPr lang="en-IN" b="1" dirty="0"/>
              <a:t>Two-dimensional slices</a:t>
            </a:r>
            <a:br>
              <a:rPr lang="en-IN" b="1" dirty="0"/>
            </a:br>
            <a:endParaRPr lang="en-US" dirty="0"/>
          </a:p>
        </p:txBody>
      </p:sp>
      <p:sp>
        <p:nvSpPr>
          <p:cNvPr id="3" name="Content Placeholder 2">
            <a:extLst>
              <a:ext uri="{FF2B5EF4-FFF2-40B4-BE49-F238E27FC236}">
                <a16:creationId xmlns:a16="http://schemas.microsoft.com/office/drawing/2014/main" id="{15882920-2E5C-8540-9409-7796D09F2ECF}"/>
              </a:ext>
            </a:extLst>
          </p:cNvPr>
          <p:cNvSpPr>
            <a:spLocks noGrp="1"/>
          </p:cNvSpPr>
          <p:nvPr>
            <p:ph idx="1"/>
          </p:nvPr>
        </p:nvSpPr>
        <p:spPr/>
        <p:txBody>
          <a:bodyPr/>
          <a:lstStyle/>
          <a:p>
            <a:r>
              <a:rPr lang="en-US" dirty="0"/>
              <a:t>#TODO</a:t>
            </a:r>
          </a:p>
          <a:p>
            <a:r>
              <a:rPr lang="en-US" dirty="0" err="1"/>
              <a:t>Pratyaksh</a:t>
            </a:r>
            <a:endParaRPr lang="en-US" dirty="0"/>
          </a:p>
          <a:p>
            <a:endParaRPr lang="en-US" dirty="0"/>
          </a:p>
        </p:txBody>
      </p:sp>
    </p:spTree>
    <p:extLst>
      <p:ext uri="{BB962C8B-B14F-4D97-AF65-F5344CB8AC3E}">
        <p14:creationId xmlns:p14="http://schemas.microsoft.com/office/powerpoint/2010/main" val="2145542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E4BE-A263-3A4D-89AB-70B851843CCD}"/>
              </a:ext>
            </a:extLst>
          </p:cNvPr>
          <p:cNvSpPr>
            <a:spLocks noGrp="1"/>
          </p:cNvSpPr>
          <p:nvPr>
            <p:ph type="title"/>
          </p:nvPr>
        </p:nvSpPr>
        <p:spPr/>
        <p:txBody>
          <a:bodyPr/>
          <a:lstStyle/>
          <a:p>
            <a:r>
              <a:rPr lang="en-US" dirty="0"/>
              <a:t>Maps</a:t>
            </a:r>
          </a:p>
        </p:txBody>
      </p:sp>
      <p:sp>
        <p:nvSpPr>
          <p:cNvPr id="3" name="Content Placeholder 2">
            <a:extLst>
              <a:ext uri="{FF2B5EF4-FFF2-40B4-BE49-F238E27FC236}">
                <a16:creationId xmlns:a16="http://schemas.microsoft.com/office/drawing/2014/main" id="{A4138BE5-6E62-864B-A623-1A8F90D449F2}"/>
              </a:ext>
            </a:extLst>
          </p:cNvPr>
          <p:cNvSpPr>
            <a:spLocks noGrp="1"/>
          </p:cNvSpPr>
          <p:nvPr>
            <p:ph idx="1"/>
          </p:nvPr>
        </p:nvSpPr>
        <p:spPr/>
        <p:txBody>
          <a:bodyPr/>
          <a:lstStyle/>
          <a:p>
            <a:r>
              <a:rPr lang="en-US" dirty="0"/>
              <a:t>#TODO</a:t>
            </a:r>
          </a:p>
          <a:p>
            <a:r>
              <a:rPr lang="en-US" dirty="0"/>
              <a:t>Implement your own map</a:t>
            </a:r>
          </a:p>
          <a:p>
            <a:r>
              <a:rPr lang="en-US" dirty="0" err="1"/>
              <a:t>Naman</a:t>
            </a:r>
            <a:endParaRPr lang="en-US" dirty="0"/>
          </a:p>
        </p:txBody>
      </p:sp>
    </p:spTree>
    <p:extLst>
      <p:ext uri="{BB962C8B-B14F-4D97-AF65-F5344CB8AC3E}">
        <p14:creationId xmlns:p14="http://schemas.microsoft.com/office/powerpoint/2010/main" val="1266764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F0AD5-7FDE-F240-ACBF-D4606669C861}"/>
              </a:ext>
            </a:extLst>
          </p:cNvPr>
          <p:cNvSpPr>
            <a:spLocks noGrp="1"/>
          </p:cNvSpPr>
          <p:nvPr>
            <p:ph type="title"/>
          </p:nvPr>
        </p:nvSpPr>
        <p:spPr/>
        <p:txBody>
          <a:bodyPr/>
          <a:lstStyle/>
          <a:p>
            <a:r>
              <a:rPr lang="en-US" dirty="0"/>
              <a:t>Linked Lists</a:t>
            </a:r>
          </a:p>
        </p:txBody>
      </p:sp>
      <p:sp>
        <p:nvSpPr>
          <p:cNvPr id="3" name="Content Placeholder 2">
            <a:extLst>
              <a:ext uri="{FF2B5EF4-FFF2-40B4-BE49-F238E27FC236}">
                <a16:creationId xmlns:a16="http://schemas.microsoft.com/office/drawing/2014/main" id="{A30E38BA-5911-B44D-B1B5-CCBD49D874E7}"/>
              </a:ext>
            </a:extLst>
          </p:cNvPr>
          <p:cNvSpPr>
            <a:spLocks noGrp="1"/>
          </p:cNvSpPr>
          <p:nvPr>
            <p:ph idx="1"/>
          </p:nvPr>
        </p:nvSpPr>
        <p:spPr/>
        <p:txBody>
          <a:bodyPr/>
          <a:lstStyle/>
          <a:p>
            <a:r>
              <a:rPr lang="en-US" dirty="0"/>
              <a:t>#TODO</a:t>
            </a:r>
          </a:p>
          <a:p>
            <a:r>
              <a:rPr lang="en-US" dirty="0"/>
              <a:t>Implement your own</a:t>
            </a:r>
          </a:p>
          <a:p>
            <a:r>
              <a:rPr lang="en-US" dirty="0"/>
              <a:t>Pankaj</a:t>
            </a:r>
          </a:p>
        </p:txBody>
      </p:sp>
    </p:spTree>
    <p:extLst>
      <p:ext uri="{BB962C8B-B14F-4D97-AF65-F5344CB8AC3E}">
        <p14:creationId xmlns:p14="http://schemas.microsoft.com/office/powerpoint/2010/main" val="3360938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C7525-0568-C642-8E7C-CC4D687AF18D}"/>
              </a:ext>
            </a:extLst>
          </p:cNvPr>
          <p:cNvSpPr>
            <a:spLocks noGrp="1"/>
          </p:cNvSpPr>
          <p:nvPr>
            <p:ph type="title"/>
          </p:nvPr>
        </p:nvSpPr>
        <p:spPr/>
        <p:txBody>
          <a:bodyPr/>
          <a:lstStyle/>
          <a:p>
            <a:r>
              <a:rPr lang="en-US" dirty="0"/>
              <a:t>Stack</a:t>
            </a:r>
          </a:p>
        </p:txBody>
      </p:sp>
      <p:sp>
        <p:nvSpPr>
          <p:cNvPr id="3" name="Content Placeholder 2">
            <a:extLst>
              <a:ext uri="{FF2B5EF4-FFF2-40B4-BE49-F238E27FC236}">
                <a16:creationId xmlns:a16="http://schemas.microsoft.com/office/drawing/2014/main" id="{B06E5A60-5A16-1940-9900-578191EC3F66}"/>
              </a:ext>
            </a:extLst>
          </p:cNvPr>
          <p:cNvSpPr>
            <a:spLocks noGrp="1"/>
          </p:cNvSpPr>
          <p:nvPr>
            <p:ph idx="1"/>
          </p:nvPr>
        </p:nvSpPr>
        <p:spPr/>
        <p:txBody>
          <a:bodyPr/>
          <a:lstStyle/>
          <a:p>
            <a:r>
              <a:rPr lang="en-US" dirty="0"/>
              <a:t>#TODO</a:t>
            </a:r>
          </a:p>
          <a:p>
            <a:r>
              <a:rPr lang="en-US" dirty="0"/>
              <a:t>Implement your own</a:t>
            </a:r>
          </a:p>
          <a:p>
            <a:r>
              <a:rPr lang="en-US" dirty="0"/>
              <a:t>Siddharth</a:t>
            </a:r>
          </a:p>
        </p:txBody>
      </p:sp>
    </p:spTree>
    <p:extLst>
      <p:ext uri="{BB962C8B-B14F-4D97-AF65-F5344CB8AC3E}">
        <p14:creationId xmlns:p14="http://schemas.microsoft.com/office/powerpoint/2010/main" val="3178741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11858-D306-D041-9B74-EED14C6B9C51}"/>
              </a:ext>
            </a:extLst>
          </p:cNvPr>
          <p:cNvSpPr>
            <a:spLocks noGrp="1"/>
          </p:cNvSpPr>
          <p:nvPr>
            <p:ph type="title"/>
          </p:nvPr>
        </p:nvSpPr>
        <p:spPr/>
        <p:txBody>
          <a:bodyPr/>
          <a:lstStyle/>
          <a:p>
            <a:r>
              <a:rPr lang="en-US" dirty="0"/>
              <a:t>Queue</a:t>
            </a:r>
          </a:p>
        </p:txBody>
      </p:sp>
      <p:sp>
        <p:nvSpPr>
          <p:cNvPr id="3" name="Content Placeholder 2">
            <a:extLst>
              <a:ext uri="{FF2B5EF4-FFF2-40B4-BE49-F238E27FC236}">
                <a16:creationId xmlns:a16="http://schemas.microsoft.com/office/drawing/2014/main" id="{E35F3207-50B3-044F-9F6E-AA91C549D8BA}"/>
              </a:ext>
            </a:extLst>
          </p:cNvPr>
          <p:cNvSpPr>
            <a:spLocks noGrp="1"/>
          </p:cNvSpPr>
          <p:nvPr>
            <p:ph idx="1"/>
          </p:nvPr>
        </p:nvSpPr>
        <p:spPr/>
        <p:txBody>
          <a:bodyPr/>
          <a:lstStyle/>
          <a:p>
            <a:r>
              <a:rPr lang="en-US" dirty="0"/>
              <a:t>#TODO</a:t>
            </a:r>
          </a:p>
          <a:p>
            <a:r>
              <a:rPr lang="en-US" dirty="0"/>
              <a:t>Implement your own</a:t>
            </a:r>
          </a:p>
          <a:p>
            <a:r>
              <a:rPr lang="en-US" dirty="0"/>
              <a:t>Vikram</a:t>
            </a:r>
          </a:p>
        </p:txBody>
      </p:sp>
    </p:spTree>
    <p:extLst>
      <p:ext uri="{BB962C8B-B14F-4D97-AF65-F5344CB8AC3E}">
        <p14:creationId xmlns:p14="http://schemas.microsoft.com/office/powerpoint/2010/main" val="388335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4BFD9-E16A-CF4A-B88F-02263FEB691F}"/>
              </a:ext>
            </a:extLst>
          </p:cNvPr>
          <p:cNvSpPr>
            <a:spLocks noGrp="1"/>
          </p:cNvSpPr>
          <p:nvPr>
            <p:ph type="title"/>
          </p:nvPr>
        </p:nvSpPr>
        <p:spPr/>
        <p:txBody>
          <a:bodyPr>
            <a:normAutofit fontScale="90000"/>
          </a:bodyPr>
          <a:lstStyle/>
          <a:p>
            <a:r>
              <a:rPr lang="en-US" dirty="0"/>
              <a:t>Arrays</a:t>
            </a:r>
            <a:br>
              <a:rPr lang="en-US" dirty="0"/>
            </a:br>
            <a:r>
              <a:rPr lang="en-US" sz="2200" dirty="0"/>
              <a:t>var </a:t>
            </a:r>
            <a:r>
              <a:rPr lang="en-US" sz="2200" dirty="0" err="1"/>
              <a:t>var_name</a:t>
            </a:r>
            <a:r>
              <a:rPr lang="en-US" sz="2200" dirty="0"/>
              <a:t>  [size]</a:t>
            </a:r>
            <a:r>
              <a:rPr lang="en-US" sz="2200" dirty="0" err="1"/>
              <a:t>data_type</a:t>
            </a:r>
            <a:br>
              <a:rPr lang="en-US" sz="2200" dirty="0"/>
            </a:br>
            <a:endParaRPr lang="en-US" sz="2200" dirty="0"/>
          </a:p>
        </p:txBody>
      </p:sp>
      <p:sp>
        <p:nvSpPr>
          <p:cNvPr id="3" name="Content Placeholder 2">
            <a:extLst>
              <a:ext uri="{FF2B5EF4-FFF2-40B4-BE49-F238E27FC236}">
                <a16:creationId xmlns:a16="http://schemas.microsoft.com/office/drawing/2014/main" id="{538AF952-78A2-2C4B-8035-4CF8773F656D}"/>
              </a:ext>
            </a:extLst>
          </p:cNvPr>
          <p:cNvSpPr>
            <a:spLocks noGrp="1"/>
          </p:cNvSpPr>
          <p:nvPr>
            <p:ph idx="1"/>
          </p:nvPr>
        </p:nvSpPr>
        <p:spPr/>
        <p:txBody>
          <a:bodyPr>
            <a:normAutofit lnSpcReduction="10000"/>
          </a:bodyPr>
          <a:lstStyle/>
          <a:p>
            <a:r>
              <a:rPr lang="en-US" dirty="0"/>
              <a:t>Defines length and type.</a:t>
            </a:r>
          </a:p>
          <a:p>
            <a:pPr lvl="1"/>
            <a:r>
              <a:rPr lang="en-US" dirty="0"/>
              <a:t>var Arr1 [4]int is different than var Arr2 [5]int.</a:t>
            </a:r>
          </a:p>
          <a:p>
            <a:pPr lvl="1"/>
            <a:r>
              <a:rPr lang="en-IN" dirty="0"/>
              <a:t>type </a:t>
            </a:r>
            <a:r>
              <a:rPr lang="en-IN" b="1" dirty="0"/>
              <a:t>[4]int </a:t>
            </a:r>
            <a:r>
              <a:rPr lang="en-IN" dirty="0"/>
              <a:t>represents an array of four integers.</a:t>
            </a:r>
          </a:p>
          <a:p>
            <a:pPr lvl="1"/>
            <a:r>
              <a:rPr lang="en-IN" dirty="0"/>
              <a:t>The in-memory representation of [4]int is just four integer values laid out sequentially. </a:t>
            </a:r>
          </a:p>
          <a:p>
            <a:pPr lvl="1"/>
            <a:endParaRPr lang="en-IN" dirty="0"/>
          </a:p>
          <a:p>
            <a:pPr lvl="1"/>
            <a:r>
              <a:rPr lang="en-IN" dirty="0"/>
              <a:t>Go’s arrays are values. An array variable denotes the entire array.</a:t>
            </a:r>
          </a:p>
          <a:p>
            <a:pPr lvl="1"/>
            <a:r>
              <a:rPr lang="en-IN" dirty="0"/>
              <a:t>Variable is not a pointer to the first array element like C, C++ or Java</a:t>
            </a:r>
          </a:p>
          <a:p>
            <a:pPr lvl="1"/>
            <a:endParaRPr lang="en-IN" dirty="0"/>
          </a:p>
        </p:txBody>
      </p:sp>
      <p:pic>
        <p:nvPicPr>
          <p:cNvPr id="5" name="Picture 4">
            <a:extLst>
              <a:ext uri="{FF2B5EF4-FFF2-40B4-BE49-F238E27FC236}">
                <a16:creationId xmlns:a16="http://schemas.microsoft.com/office/drawing/2014/main" id="{89A53DC8-F803-2C4C-9F5B-F068020C3B7A}"/>
              </a:ext>
            </a:extLst>
          </p:cNvPr>
          <p:cNvPicPr>
            <a:picLocks noChangeAspect="1"/>
          </p:cNvPicPr>
          <p:nvPr/>
        </p:nvPicPr>
        <p:blipFill>
          <a:blip r:embed="rId2"/>
          <a:stretch>
            <a:fillRect/>
          </a:stretch>
        </p:blipFill>
        <p:spPr>
          <a:xfrm>
            <a:off x="8504001" y="2157949"/>
            <a:ext cx="1828800" cy="1206500"/>
          </a:xfrm>
          <a:prstGeom prst="rect">
            <a:avLst/>
          </a:prstGeom>
        </p:spPr>
      </p:pic>
      <p:pic>
        <p:nvPicPr>
          <p:cNvPr id="7" name="Picture 6">
            <a:extLst>
              <a:ext uri="{FF2B5EF4-FFF2-40B4-BE49-F238E27FC236}">
                <a16:creationId xmlns:a16="http://schemas.microsoft.com/office/drawing/2014/main" id="{C6F000BC-5E38-8449-9FCD-5517C047ED5B}"/>
              </a:ext>
            </a:extLst>
          </p:cNvPr>
          <p:cNvPicPr>
            <a:picLocks noChangeAspect="1"/>
          </p:cNvPicPr>
          <p:nvPr/>
        </p:nvPicPr>
        <p:blipFill>
          <a:blip r:embed="rId3"/>
          <a:stretch>
            <a:fillRect/>
          </a:stretch>
        </p:blipFill>
        <p:spPr>
          <a:xfrm>
            <a:off x="6199947" y="3803945"/>
            <a:ext cx="3370193" cy="494170"/>
          </a:xfrm>
          <a:prstGeom prst="rect">
            <a:avLst/>
          </a:prstGeom>
        </p:spPr>
      </p:pic>
    </p:spTree>
    <p:extLst>
      <p:ext uri="{BB962C8B-B14F-4D97-AF65-F5344CB8AC3E}">
        <p14:creationId xmlns:p14="http://schemas.microsoft.com/office/powerpoint/2010/main" val="2083247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1B6FE-6DEF-E345-8BAF-1C8FF50F5BF1}"/>
              </a:ext>
            </a:extLst>
          </p:cNvPr>
          <p:cNvSpPr>
            <a:spLocks noGrp="1"/>
          </p:cNvSpPr>
          <p:nvPr>
            <p:ph type="title"/>
          </p:nvPr>
        </p:nvSpPr>
        <p:spPr/>
        <p:txBody>
          <a:bodyPr/>
          <a:lstStyle/>
          <a:p>
            <a:r>
              <a:rPr lang="en-US" dirty="0"/>
              <a:t>Set</a:t>
            </a:r>
          </a:p>
        </p:txBody>
      </p:sp>
      <p:sp>
        <p:nvSpPr>
          <p:cNvPr id="3" name="Content Placeholder 2">
            <a:extLst>
              <a:ext uri="{FF2B5EF4-FFF2-40B4-BE49-F238E27FC236}">
                <a16:creationId xmlns:a16="http://schemas.microsoft.com/office/drawing/2014/main" id="{7FC17D0B-93F7-0944-A0D7-AA6F456872EB}"/>
              </a:ext>
            </a:extLst>
          </p:cNvPr>
          <p:cNvSpPr>
            <a:spLocks noGrp="1"/>
          </p:cNvSpPr>
          <p:nvPr>
            <p:ph idx="1"/>
          </p:nvPr>
        </p:nvSpPr>
        <p:spPr/>
        <p:txBody>
          <a:bodyPr/>
          <a:lstStyle/>
          <a:p>
            <a:r>
              <a:rPr lang="en-US" dirty="0"/>
              <a:t>Must #TODO</a:t>
            </a:r>
          </a:p>
          <a:p>
            <a:r>
              <a:rPr lang="en-US" dirty="0"/>
              <a:t>No default implementation, learn it for sure.</a:t>
            </a:r>
          </a:p>
          <a:p>
            <a:r>
              <a:rPr lang="en-US" dirty="0"/>
              <a:t>Find out what go suggests</a:t>
            </a:r>
          </a:p>
        </p:txBody>
      </p:sp>
    </p:spTree>
    <p:extLst>
      <p:ext uri="{BB962C8B-B14F-4D97-AF65-F5344CB8AC3E}">
        <p14:creationId xmlns:p14="http://schemas.microsoft.com/office/powerpoint/2010/main" val="2582435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FC1E-CED9-B147-A9A2-BFF20DFE7A2C}"/>
              </a:ext>
            </a:extLst>
          </p:cNvPr>
          <p:cNvSpPr>
            <a:spLocks noGrp="1"/>
          </p:cNvSpPr>
          <p:nvPr>
            <p:ph type="title"/>
          </p:nvPr>
        </p:nvSpPr>
        <p:spPr/>
        <p:txBody>
          <a:bodyPr/>
          <a:lstStyle/>
          <a:p>
            <a:r>
              <a:rPr lang="en-US" dirty="0"/>
              <a:t>Trees</a:t>
            </a:r>
          </a:p>
        </p:txBody>
      </p:sp>
      <p:sp>
        <p:nvSpPr>
          <p:cNvPr id="3" name="Content Placeholder 2">
            <a:extLst>
              <a:ext uri="{FF2B5EF4-FFF2-40B4-BE49-F238E27FC236}">
                <a16:creationId xmlns:a16="http://schemas.microsoft.com/office/drawing/2014/main" id="{A471AB50-D6F7-2546-B27D-BCB4113A4961}"/>
              </a:ext>
            </a:extLst>
          </p:cNvPr>
          <p:cNvSpPr>
            <a:spLocks noGrp="1"/>
          </p:cNvSpPr>
          <p:nvPr>
            <p:ph idx="1"/>
          </p:nvPr>
        </p:nvSpPr>
        <p:spPr/>
        <p:txBody>
          <a:bodyPr/>
          <a:lstStyle/>
          <a:p>
            <a:r>
              <a:rPr lang="en-US" dirty="0"/>
              <a:t>#TODO</a:t>
            </a:r>
          </a:p>
          <a:p>
            <a:r>
              <a:rPr lang="en-US" dirty="0"/>
              <a:t>Implement your own</a:t>
            </a:r>
          </a:p>
          <a:p>
            <a:r>
              <a:rPr lang="en-US" dirty="0"/>
              <a:t>Kanhaiya</a:t>
            </a:r>
          </a:p>
        </p:txBody>
      </p:sp>
    </p:spTree>
    <p:extLst>
      <p:ext uri="{BB962C8B-B14F-4D97-AF65-F5344CB8AC3E}">
        <p14:creationId xmlns:p14="http://schemas.microsoft.com/office/powerpoint/2010/main" val="2851530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BBAF34-367D-4E18-A62E-4602BD908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 y="-2718"/>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A4CF08-858A-49E4-B707-4E7585D1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6938E62-910D-4D69-AA09-567AAAC37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4E54C6-D084-4BC8-B3F9-8B9EC22A6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65268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F0DDF-FB3A-F141-A511-3D666115A54A}"/>
              </a:ext>
            </a:extLst>
          </p:cNvPr>
          <p:cNvSpPr>
            <a:spLocks noGrp="1"/>
          </p:cNvSpPr>
          <p:nvPr>
            <p:ph type="title"/>
          </p:nvPr>
        </p:nvSpPr>
        <p:spPr>
          <a:xfrm>
            <a:off x="1974738" y="808056"/>
            <a:ext cx="4986954" cy="1077229"/>
          </a:xfrm>
        </p:spPr>
        <p:txBody>
          <a:bodyPr>
            <a:normAutofit/>
          </a:bodyPr>
          <a:lstStyle/>
          <a:p>
            <a:pPr algn="l"/>
            <a:r>
              <a:rPr lang="en-US"/>
              <a:t>Structs</a:t>
            </a:r>
          </a:p>
        </p:txBody>
      </p:sp>
      <p:sp>
        <p:nvSpPr>
          <p:cNvPr id="3" name="Content Placeholder 2">
            <a:extLst>
              <a:ext uri="{FF2B5EF4-FFF2-40B4-BE49-F238E27FC236}">
                <a16:creationId xmlns:a16="http://schemas.microsoft.com/office/drawing/2014/main" id="{B81C38E0-FD34-3E42-8E8C-DEC3E87FF6CA}"/>
              </a:ext>
            </a:extLst>
          </p:cNvPr>
          <p:cNvSpPr>
            <a:spLocks noGrp="1"/>
          </p:cNvSpPr>
          <p:nvPr>
            <p:ph idx="1"/>
          </p:nvPr>
        </p:nvSpPr>
        <p:spPr>
          <a:xfrm>
            <a:off x="1974739" y="2052116"/>
            <a:ext cx="4901548" cy="3997828"/>
          </a:xfrm>
        </p:spPr>
        <p:txBody>
          <a:bodyPr>
            <a:normAutofit/>
          </a:bodyPr>
          <a:lstStyle/>
          <a:p>
            <a:r>
              <a:rPr lang="en-US" sz="1800" dirty="0"/>
              <a:t>Are we back to C? </a:t>
            </a:r>
          </a:p>
        </p:txBody>
      </p:sp>
      <p:sp>
        <p:nvSpPr>
          <p:cNvPr id="17" name="Rectangle 16">
            <a:extLst>
              <a:ext uri="{FF2B5EF4-FFF2-40B4-BE49-F238E27FC236}">
                <a16:creationId xmlns:a16="http://schemas.microsoft.com/office/drawing/2014/main" id="{777713DB-A0B1-4507-9991-B6DCAE436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397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7969C661-740D-4408-96B7-EDBE64720246}"/>
              </a:ext>
            </a:extLst>
          </p:cNvPr>
          <p:cNvPicPr>
            <a:picLocks noChangeAspect="1"/>
          </p:cNvPicPr>
          <p:nvPr/>
        </p:nvPicPr>
        <p:blipFill rotWithShape="1">
          <a:blip r:embed="rId3"/>
          <a:srcRect l="58576" r="2" b="2"/>
          <a:stretch/>
        </p:blipFill>
        <p:spPr>
          <a:xfrm>
            <a:off x="7534656" y="227"/>
            <a:ext cx="4657039" cy="6858000"/>
          </a:xfrm>
          <a:prstGeom prst="rect">
            <a:avLst/>
          </a:prstGeom>
        </p:spPr>
      </p:pic>
      <p:pic>
        <p:nvPicPr>
          <p:cNvPr id="19" name="Picture 18">
            <a:extLst>
              <a:ext uri="{FF2B5EF4-FFF2-40B4-BE49-F238E27FC236}">
                <a16:creationId xmlns:a16="http://schemas.microsoft.com/office/drawing/2014/main" id="{A9A96FF2-ACD7-48C4-BCE1-FC7F421086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7542372" y="0"/>
            <a:ext cx="4649628" cy="6858000"/>
          </a:xfrm>
          <a:prstGeom prst="rect">
            <a:avLst/>
          </a:prstGeom>
        </p:spPr>
      </p:pic>
    </p:spTree>
    <p:extLst>
      <p:ext uri="{BB962C8B-B14F-4D97-AF65-F5344CB8AC3E}">
        <p14:creationId xmlns:p14="http://schemas.microsoft.com/office/powerpoint/2010/main" val="998550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EA50B1F-FC62-4C25-A5EC-5F7BDA62A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4E7BCAE-1C27-4E69-A160-2BEE3544DB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1" name="Picture 20">
            <a:extLst>
              <a:ext uri="{FF2B5EF4-FFF2-40B4-BE49-F238E27FC236}">
                <a16:creationId xmlns:a16="http://schemas.microsoft.com/office/drawing/2014/main" id="{27857639-DC0C-487D-90C9-1D1EF006AC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3" name="Rectangle 22">
            <a:extLst>
              <a:ext uri="{FF2B5EF4-FFF2-40B4-BE49-F238E27FC236}">
                <a16:creationId xmlns:a16="http://schemas.microsoft.com/office/drawing/2014/main" id="{B76A672B-424F-4725-8006-9B6DD3EE7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30250BC-6BBA-4C9D-8F2D-E0EA39912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95AAEDF-6767-4491-814C-D232BFD82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5F2447-8898-E644-ACA5-10F19027CF24}"/>
              </a:ext>
            </a:extLst>
          </p:cNvPr>
          <p:cNvSpPr>
            <a:spLocks noGrp="1"/>
          </p:cNvSpPr>
          <p:nvPr>
            <p:ph type="title"/>
          </p:nvPr>
        </p:nvSpPr>
        <p:spPr>
          <a:xfrm>
            <a:off x="1969804" y="808056"/>
            <a:ext cx="3317492" cy="1077229"/>
          </a:xfrm>
        </p:spPr>
        <p:txBody>
          <a:bodyPr>
            <a:normAutofit/>
          </a:bodyPr>
          <a:lstStyle/>
          <a:p>
            <a:pPr algn="l"/>
            <a:r>
              <a:rPr lang="en-US" dirty="0"/>
              <a:t>How to define one?</a:t>
            </a:r>
            <a:endParaRPr lang="en-US"/>
          </a:p>
        </p:txBody>
      </p:sp>
      <p:sp>
        <p:nvSpPr>
          <p:cNvPr id="3" name="Content Placeholder 2">
            <a:extLst>
              <a:ext uri="{FF2B5EF4-FFF2-40B4-BE49-F238E27FC236}">
                <a16:creationId xmlns:a16="http://schemas.microsoft.com/office/drawing/2014/main" id="{AB96231B-CB04-FC4F-A95A-43962D2D13D6}"/>
              </a:ext>
            </a:extLst>
          </p:cNvPr>
          <p:cNvSpPr>
            <a:spLocks noGrp="1"/>
          </p:cNvSpPr>
          <p:nvPr>
            <p:ph idx="1"/>
          </p:nvPr>
        </p:nvSpPr>
        <p:spPr>
          <a:xfrm>
            <a:off x="1969803" y="2052116"/>
            <a:ext cx="3317493" cy="3997828"/>
          </a:xfrm>
        </p:spPr>
        <p:txBody>
          <a:bodyPr>
            <a:normAutofit/>
          </a:bodyPr>
          <a:lstStyle/>
          <a:p>
            <a:r>
              <a:rPr lang="en-IN" sz="1800" dirty="0"/>
              <a:t>A struct is defined by using type and struct keyword along with the meaningful name.</a:t>
            </a:r>
          </a:p>
          <a:p>
            <a:endParaRPr lang="en-US" sz="1800" dirty="0"/>
          </a:p>
        </p:txBody>
      </p:sp>
      <p:sp>
        <p:nvSpPr>
          <p:cNvPr id="29" name="Rectangle 28">
            <a:extLst>
              <a:ext uri="{FF2B5EF4-FFF2-40B4-BE49-F238E27FC236}">
                <a16:creationId xmlns:a16="http://schemas.microsoft.com/office/drawing/2014/main" id="{E5497F2C-E05E-48E4-B95C-3FF4F4F4C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9796" y="641225"/>
            <a:ext cx="4329364" cy="55672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Text&#10;&#10;Description automatically generated">
            <a:extLst>
              <a:ext uri="{FF2B5EF4-FFF2-40B4-BE49-F238E27FC236}">
                <a16:creationId xmlns:a16="http://schemas.microsoft.com/office/drawing/2014/main" id="{3E297724-9B32-A844-99A4-284D4FF3889F}"/>
              </a:ext>
            </a:extLst>
          </p:cNvPr>
          <p:cNvPicPr>
            <a:picLocks noChangeAspect="1"/>
          </p:cNvPicPr>
          <p:nvPr/>
        </p:nvPicPr>
        <p:blipFill>
          <a:blip r:embed="rId5"/>
          <a:stretch>
            <a:fillRect/>
          </a:stretch>
        </p:blipFill>
        <p:spPr>
          <a:xfrm>
            <a:off x="6754326" y="962099"/>
            <a:ext cx="3642560" cy="2297296"/>
          </a:xfrm>
          <a:prstGeom prst="rect">
            <a:avLst/>
          </a:prstGeom>
          <a:ln>
            <a:noFill/>
          </a:ln>
        </p:spPr>
      </p:pic>
      <p:pic>
        <p:nvPicPr>
          <p:cNvPr id="10" name="Picture 9" descr="Text&#10;&#10;Description automatically generated">
            <a:extLst>
              <a:ext uri="{FF2B5EF4-FFF2-40B4-BE49-F238E27FC236}">
                <a16:creationId xmlns:a16="http://schemas.microsoft.com/office/drawing/2014/main" id="{AE8D7255-81D7-B04E-8978-01D9CD9D3FF5}"/>
              </a:ext>
            </a:extLst>
          </p:cNvPr>
          <p:cNvPicPr>
            <a:picLocks noChangeAspect="1"/>
          </p:cNvPicPr>
          <p:nvPr/>
        </p:nvPicPr>
        <p:blipFill>
          <a:blip r:embed="rId6"/>
          <a:stretch>
            <a:fillRect/>
          </a:stretch>
        </p:blipFill>
        <p:spPr>
          <a:xfrm>
            <a:off x="6730715" y="4094129"/>
            <a:ext cx="3694910" cy="1274743"/>
          </a:xfrm>
          <a:prstGeom prst="rect">
            <a:avLst/>
          </a:prstGeom>
          <a:ln>
            <a:noFill/>
          </a:ln>
        </p:spPr>
      </p:pic>
      <p:sp>
        <p:nvSpPr>
          <p:cNvPr id="31" name="Rectangle 30">
            <a:extLst>
              <a:ext uri="{FF2B5EF4-FFF2-40B4-BE49-F238E27FC236}">
                <a16:creationId xmlns:a16="http://schemas.microsoft.com/office/drawing/2014/main" id="{51493680-3D49-454B-AA61-285767168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8389" y="319015"/>
            <a:ext cx="4975413" cy="6214421"/>
          </a:xfrm>
          <a:prstGeom prst="rect">
            <a:avLst/>
          </a:prstGeom>
          <a:no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09D7507-E6EB-439C-A518-C8CBA97CDC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0591" y="875245"/>
            <a:ext cx="3836671" cy="245929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685DCEF-CADE-4F2C-9C2F-583A5A94D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101" y="3496025"/>
            <a:ext cx="3836671" cy="245929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7AE5007-D7B4-4C26-B5DD-9ED694E90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9517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38C329-05C1-44E0-942C-D7A60A7F2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40E99DB-69B1-42D9-9A2E-A196302E0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DA98F3A3-687B-4002-93F2-58E8590DC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27A1367E-049C-45E5-9C32-CC32DCEAE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174" y="0"/>
            <a:ext cx="9590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DCA0856-C255-D643-8DC2-AB0B74C0BA6A}"/>
              </a:ext>
            </a:extLst>
          </p:cNvPr>
          <p:cNvSpPr>
            <a:spLocks noGrp="1"/>
          </p:cNvSpPr>
          <p:nvPr>
            <p:ph type="title"/>
          </p:nvPr>
        </p:nvSpPr>
        <p:spPr>
          <a:xfrm>
            <a:off x="1759309" y="326017"/>
            <a:ext cx="7710140" cy="1077229"/>
          </a:xfrm>
        </p:spPr>
        <p:txBody>
          <a:bodyPr anchor="b">
            <a:normAutofit/>
          </a:bodyPr>
          <a:lstStyle/>
          <a:p>
            <a:r>
              <a:rPr lang="en-US" sz="4000"/>
              <a:t>How to use one?</a:t>
            </a:r>
          </a:p>
        </p:txBody>
      </p:sp>
      <p:sp>
        <p:nvSpPr>
          <p:cNvPr id="16" name="Right Triangle 15">
            <a:extLst>
              <a:ext uri="{FF2B5EF4-FFF2-40B4-BE49-F238E27FC236}">
                <a16:creationId xmlns:a16="http://schemas.microsoft.com/office/drawing/2014/main" id="{16E2DAB7-48CB-400E-9ED2-FB1762BE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589439" y="326017"/>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FFF3115-0B85-1143-A352-7D1EC89DDBFD}"/>
              </a:ext>
            </a:extLst>
          </p:cNvPr>
          <p:cNvSpPr>
            <a:spLocks noGrp="1"/>
          </p:cNvSpPr>
          <p:nvPr>
            <p:ph idx="1"/>
          </p:nvPr>
        </p:nvSpPr>
        <p:spPr>
          <a:xfrm>
            <a:off x="1759308" y="1591733"/>
            <a:ext cx="7710141" cy="4684887"/>
          </a:xfrm>
        </p:spPr>
        <p:txBody>
          <a:bodyPr anchor="ctr">
            <a:normAutofit/>
          </a:bodyPr>
          <a:lstStyle/>
          <a:p>
            <a:r>
              <a:rPr lang="en-IN" dirty="0"/>
              <a:t>We can create an instance of our struct Mobile in following ways:-</a:t>
            </a:r>
          </a:p>
          <a:p>
            <a:pPr lvl="1"/>
            <a:r>
              <a:rPr lang="en-IN" b="1" dirty="0"/>
              <a:t>var mob Mobile</a:t>
            </a:r>
            <a:r>
              <a:rPr lang="en-IN" dirty="0"/>
              <a:t>:- Creates local variable and sets default values</a:t>
            </a:r>
            <a:endParaRPr lang="en-IN" b="1" dirty="0"/>
          </a:p>
          <a:p>
            <a:pPr lvl="1"/>
            <a:r>
              <a:rPr lang="en-IN" b="1" dirty="0"/>
              <a:t>mob:=new(Mobile)</a:t>
            </a:r>
            <a:r>
              <a:rPr lang="en-IN" dirty="0"/>
              <a:t>:- Allocates memory to all fields by setting default values and returns a pointer to it (*Mobile).</a:t>
            </a:r>
          </a:p>
          <a:p>
            <a:pPr lvl="1"/>
            <a:r>
              <a:rPr lang="en-IN" b="1" dirty="0"/>
              <a:t>mob:=Mobile{brand:“Samsung”,model:”Galaxy”,price:24500}</a:t>
            </a:r>
          </a:p>
          <a:p>
            <a:pPr lvl="1"/>
            <a:r>
              <a:rPr lang="en-IN" b="1" dirty="0"/>
              <a:t>mob:=Mobile {“Samsung,Galaxy,24500”}</a:t>
            </a:r>
          </a:p>
          <a:p>
            <a:pPr lvl="2"/>
            <a:r>
              <a:rPr lang="en-IN" dirty="0"/>
              <a:t>Always pass the field values in the same order in which they are declared in the struct. Also, we can’t initialize only a subset of fields with the above syntax.</a:t>
            </a:r>
          </a:p>
        </p:txBody>
      </p:sp>
    </p:spTree>
    <p:extLst>
      <p:ext uri="{BB962C8B-B14F-4D97-AF65-F5344CB8AC3E}">
        <p14:creationId xmlns:p14="http://schemas.microsoft.com/office/powerpoint/2010/main" val="2931728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8" name="Picture 42">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0" name="Rectangle 44">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46">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48">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Rectangle 50">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TextBox 52">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69" name="Rectangle 54">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9" name="Picture 58">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1" name="Rectangle 60">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32CC3-EB24-C74A-8C5B-65501F1FA9F4}"/>
              </a:ext>
            </a:extLst>
          </p:cNvPr>
          <p:cNvSpPr>
            <a:spLocks noGrp="1"/>
          </p:cNvSpPr>
          <p:nvPr>
            <p:ph type="title"/>
          </p:nvPr>
        </p:nvSpPr>
        <p:spPr>
          <a:xfrm>
            <a:off x="1969804" y="3428998"/>
            <a:ext cx="2668479" cy="2268559"/>
          </a:xfrm>
        </p:spPr>
        <p:txBody>
          <a:bodyPr vert="horz" lIns="91440" tIns="45720" rIns="91440" bIns="45720" rtlCol="0" anchor="t">
            <a:normAutofit/>
          </a:bodyPr>
          <a:lstStyle/>
          <a:p>
            <a:r>
              <a:rPr lang="en-US" sz="3200" dirty="0"/>
              <a:t>Pointers to a struct – With or without *</a:t>
            </a:r>
            <a:br>
              <a:rPr lang="en-US" sz="3200" dirty="0"/>
            </a:br>
            <a:endParaRPr lang="en-US" sz="3200" dirty="0"/>
          </a:p>
        </p:txBody>
      </p:sp>
      <p:pic>
        <p:nvPicPr>
          <p:cNvPr id="5" name="Content Placeholder 4" descr="Text&#10;&#10;Description automatically generated">
            <a:extLst>
              <a:ext uri="{FF2B5EF4-FFF2-40B4-BE49-F238E27FC236}">
                <a16:creationId xmlns:a16="http://schemas.microsoft.com/office/drawing/2014/main" id="{DA7ADE19-4326-DD41-B29E-F9FC12A45465}"/>
              </a:ext>
            </a:extLst>
          </p:cNvPr>
          <p:cNvPicPr>
            <a:picLocks noGrp="1" noChangeAspect="1"/>
          </p:cNvPicPr>
          <p:nvPr>
            <p:ph idx="1"/>
          </p:nvPr>
        </p:nvPicPr>
        <p:blipFill>
          <a:blip r:embed="rId5"/>
          <a:stretch>
            <a:fillRect/>
          </a:stretch>
        </p:blipFill>
        <p:spPr>
          <a:xfrm>
            <a:off x="5444747" y="1191215"/>
            <a:ext cx="5297322" cy="447623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67" name="Rectangle 66">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4813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D557CE-2AB8-44E1-AABA-A21D2274F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8DCB6E5-A344-4A17-A353-EC4D71E6C4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4D82F4F2-6117-4CCD-94A7-4AFD603EC3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3CCA9FB2-FFC7-4B6D-8E30-9D2CC14E7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CF6D6F6-E7F9-4521-BD22-74A61D8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B566E74-1425-46AC-885D-D2DAEE365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3138E3-0D3E-6148-BBCF-A06B0CEAC19F}"/>
              </a:ext>
            </a:extLst>
          </p:cNvPr>
          <p:cNvSpPr>
            <a:spLocks noGrp="1"/>
          </p:cNvSpPr>
          <p:nvPr>
            <p:ph type="title"/>
          </p:nvPr>
        </p:nvSpPr>
        <p:spPr>
          <a:xfrm>
            <a:off x="1969804" y="808056"/>
            <a:ext cx="3317492" cy="1077229"/>
          </a:xfrm>
        </p:spPr>
        <p:txBody>
          <a:bodyPr>
            <a:normAutofit/>
          </a:bodyPr>
          <a:lstStyle/>
          <a:p>
            <a:pPr algn="l"/>
            <a:r>
              <a:rPr lang="en-US" dirty="0"/>
              <a:t>Anonymous Structs</a:t>
            </a:r>
            <a:endParaRPr lang="en-US"/>
          </a:p>
        </p:txBody>
      </p:sp>
      <p:sp>
        <p:nvSpPr>
          <p:cNvPr id="3" name="Content Placeholder 2">
            <a:extLst>
              <a:ext uri="{FF2B5EF4-FFF2-40B4-BE49-F238E27FC236}">
                <a16:creationId xmlns:a16="http://schemas.microsoft.com/office/drawing/2014/main" id="{C64F4425-4D39-1743-B9B9-802CBE068666}"/>
              </a:ext>
            </a:extLst>
          </p:cNvPr>
          <p:cNvSpPr>
            <a:spLocks noGrp="1"/>
          </p:cNvSpPr>
          <p:nvPr>
            <p:ph idx="1"/>
          </p:nvPr>
        </p:nvSpPr>
        <p:spPr>
          <a:xfrm>
            <a:off x="1969803" y="2052116"/>
            <a:ext cx="3317493" cy="3997828"/>
          </a:xfrm>
        </p:spPr>
        <p:txBody>
          <a:bodyPr>
            <a:normAutofit/>
          </a:bodyPr>
          <a:lstStyle/>
          <a:p>
            <a:r>
              <a:rPr lang="en-IN" sz="1800"/>
              <a:t>variable_name := struct{ // fields }{// Field_values}</a:t>
            </a:r>
          </a:p>
        </p:txBody>
      </p:sp>
      <p:pic>
        <p:nvPicPr>
          <p:cNvPr id="5" name="Picture 4" descr="Text&#10;&#10;Description automatically generated">
            <a:extLst>
              <a:ext uri="{FF2B5EF4-FFF2-40B4-BE49-F238E27FC236}">
                <a16:creationId xmlns:a16="http://schemas.microsoft.com/office/drawing/2014/main" id="{0F9F9D4C-8FEE-D247-B31B-87974C0A34C7}"/>
              </a:ext>
            </a:extLst>
          </p:cNvPr>
          <p:cNvPicPr>
            <a:picLocks noChangeAspect="1"/>
          </p:cNvPicPr>
          <p:nvPr/>
        </p:nvPicPr>
        <p:blipFill>
          <a:blip r:embed="rId5"/>
          <a:stretch>
            <a:fillRect/>
          </a:stretch>
        </p:blipFill>
        <p:spPr>
          <a:xfrm>
            <a:off x="6094766" y="748282"/>
            <a:ext cx="4651619" cy="536209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2" name="Rectangle 21">
            <a:extLst>
              <a:ext uri="{FF2B5EF4-FFF2-40B4-BE49-F238E27FC236}">
                <a16:creationId xmlns:a16="http://schemas.microsoft.com/office/drawing/2014/main" id="{06858379-D070-40E4-8A3D-F29E90C5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6901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8CD557CE-2AB8-44E1-AABA-A21D2274F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58DCB6E5-A344-4A17-A353-EC4D71E6C4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3" name="Picture 42">
            <a:extLst>
              <a:ext uri="{FF2B5EF4-FFF2-40B4-BE49-F238E27FC236}">
                <a16:creationId xmlns:a16="http://schemas.microsoft.com/office/drawing/2014/main" id="{4D82F4F2-6117-4CCD-94A7-4AFD603EC3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5" name="Rectangle 44">
            <a:extLst>
              <a:ext uri="{FF2B5EF4-FFF2-40B4-BE49-F238E27FC236}">
                <a16:creationId xmlns:a16="http://schemas.microsoft.com/office/drawing/2014/main" id="{3CCA9FB2-FFC7-4B6D-8E30-9D2CC14E7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CF6D6F6-E7F9-4521-BD22-74A61D8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B566E74-1425-46AC-885D-D2DAEE365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D927D-D28A-9547-B5FC-95F77E00BD72}"/>
              </a:ext>
            </a:extLst>
          </p:cNvPr>
          <p:cNvSpPr>
            <a:spLocks noGrp="1"/>
          </p:cNvSpPr>
          <p:nvPr>
            <p:ph type="title"/>
          </p:nvPr>
        </p:nvSpPr>
        <p:spPr>
          <a:xfrm>
            <a:off x="1969804" y="808056"/>
            <a:ext cx="3317492" cy="1077229"/>
          </a:xfrm>
        </p:spPr>
        <p:txBody>
          <a:bodyPr>
            <a:normAutofit/>
          </a:bodyPr>
          <a:lstStyle/>
          <a:p>
            <a:pPr algn="l"/>
            <a:r>
              <a:rPr lang="en-IN" sz="2100"/>
              <a:t>Accessibility and Visibility of struct and variables</a:t>
            </a:r>
            <a:br>
              <a:rPr lang="en-IN" sz="2100"/>
            </a:br>
            <a:endParaRPr lang="en-US" sz="2100"/>
          </a:p>
        </p:txBody>
      </p:sp>
      <p:sp>
        <p:nvSpPr>
          <p:cNvPr id="3" name="Content Placeholder 2">
            <a:extLst>
              <a:ext uri="{FF2B5EF4-FFF2-40B4-BE49-F238E27FC236}">
                <a16:creationId xmlns:a16="http://schemas.microsoft.com/office/drawing/2014/main" id="{01F97E36-6F32-634E-8845-CE431B38D0B0}"/>
              </a:ext>
            </a:extLst>
          </p:cNvPr>
          <p:cNvSpPr>
            <a:spLocks noGrp="1"/>
          </p:cNvSpPr>
          <p:nvPr>
            <p:ph idx="1"/>
          </p:nvPr>
        </p:nvSpPr>
        <p:spPr>
          <a:xfrm>
            <a:off x="1969803" y="2052116"/>
            <a:ext cx="3317493" cy="3997828"/>
          </a:xfrm>
        </p:spPr>
        <p:txBody>
          <a:bodyPr>
            <a:normAutofit/>
          </a:bodyPr>
          <a:lstStyle/>
          <a:p>
            <a:r>
              <a:rPr lang="en-IN" sz="1800"/>
              <a:t>If first letter of the struct name or variable name is </a:t>
            </a:r>
            <a:r>
              <a:rPr lang="en-IN" sz="1800" b="1"/>
              <a:t>uppercase</a:t>
            </a:r>
            <a:r>
              <a:rPr lang="en-IN" sz="1800"/>
              <a:t> then it is visible outside that package.</a:t>
            </a:r>
            <a:endParaRPr lang="en-US" sz="1800"/>
          </a:p>
        </p:txBody>
      </p:sp>
      <p:pic>
        <p:nvPicPr>
          <p:cNvPr id="9" name="Picture 8" descr="Text&#10;&#10;Description automatically generated">
            <a:extLst>
              <a:ext uri="{FF2B5EF4-FFF2-40B4-BE49-F238E27FC236}">
                <a16:creationId xmlns:a16="http://schemas.microsoft.com/office/drawing/2014/main" id="{984BF887-9A2F-5544-AF91-94B8C6E6ABC0}"/>
              </a:ext>
            </a:extLst>
          </p:cNvPr>
          <p:cNvPicPr>
            <a:picLocks noChangeAspect="1"/>
          </p:cNvPicPr>
          <p:nvPr/>
        </p:nvPicPr>
        <p:blipFill>
          <a:blip r:embed="rId5"/>
          <a:stretch>
            <a:fillRect/>
          </a:stretch>
        </p:blipFill>
        <p:spPr>
          <a:xfrm>
            <a:off x="6094766" y="2778105"/>
            <a:ext cx="4651619" cy="130245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51" name="Rectangle 50">
            <a:extLst>
              <a:ext uri="{FF2B5EF4-FFF2-40B4-BE49-F238E27FC236}">
                <a16:creationId xmlns:a16="http://schemas.microsoft.com/office/drawing/2014/main" id="{06858379-D070-40E4-8A3D-F29E90C5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2488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75DA1-E579-304E-B3BC-F0A9B5DB2451}"/>
              </a:ext>
            </a:extLst>
          </p:cNvPr>
          <p:cNvSpPr>
            <a:spLocks noGrp="1"/>
          </p:cNvSpPr>
          <p:nvPr>
            <p:ph type="title"/>
          </p:nvPr>
        </p:nvSpPr>
        <p:spPr/>
        <p:txBody>
          <a:bodyPr>
            <a:normAutofit/>
          </a:bodyPr>
          <a:lstStyle/>
          <a:p>
            <a:r>
              <a:rPr lang="en-US" dirty="0"/>
              <a:t>Go and OOPS</a:t>
            </a:r>
            <a:br>
              <a:rPr lang="en-US" dirty="0"/>
            </a:br>
            <a:endParaRPr lang="en-US" dirty="0"/>
          </a:p>
        </p:txBody>
      </p:sp>
      <p:sp>
        <p:nvSpPr>
          <p:cNvPr id="3" name="Content Placeholder 2">
            <a:extLst>
              <a:ext uri="{FF2B5EF4-FFF2-40B4-BE49-F238E27FC236}">
                <a16:creationId xmlns:a16="http://schemas.microsoft.com/office/drawing/2014/main" id="{769B15E6-7096-7148-8D41-4A38CF04D8CB}"/>
              </a:ext>
            </a:extLst>
          </p:cNvPr>
          <p:cNvSpPr>
            <a:spLocks noGrp="1"/>
          </p:cNvSpPr>
          <p:nvPr>
            <p:ph idx="1"/>
          </p:nvPr>
        </p:nvSpPr>
        <p:spPr/>
        <p:txBody>
          <a:bodyPr/>
          <a:lstStyle/>
          <a:p>
            <a:r>
              <a:rPr lang="en-IN" dirty="0"/>
              <a:t>Encapsulation → state [“fields”] behaviour [“methods”] export / </a:t>
            </a:r>
            <a:r>
              <a:rPr lang="en-IN" dirty="0" err="1"/>
              <a:t>unexported</a:t>
            </a:r>
            <a:endParaRPr lang="en-IN" dirty="0"/>
          </a:p>
          <a:p>
            <a:r>
              <a:rPr lang="en-IN" dirty="0"/>
              <a:t>Reusability → Inheritance [“Embedded Types”]</a:t>
            </a:r>
          </a:p>
          <a:p>
            <a:r>
              <a:rPr lang="en-IN" dirty="0"/>
              <a:t>Polymorphism → Interfaces</a:t>
            </a:r>
          </a:p>
          <a:p>
            <a:r>
              <a:rPr lang="en-IN" dirty="0"/>
              <a:t>Overriding → Promotion</a:t>
            </a:r>
          </a:p>
        </p:txBody>
      </p:sp>
    </p:spTree>
    <p:extLst>
      <p:ext uri="{BB962C8B-B14F-4D97-AF65-F5344CB8AC3E}">
        <p14:creationId xmlns:p14="http://schemas.microsoft.com/office/powerpoint/2010/main" val="10046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9EEB229-3EBA-4333-B94C-ED62EC101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B4666C73-1C44-4BD3-9529-A7E02C6A8A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7" name="Picture 16">
            <a:extLst>
              <a:ext uri="{FF2B5EF4-FFF2-40B4-BE49-F238E27FC236}">
                <a16:creationId xmlns:a16="http://schemas.microsoft.com/office/drawing/2014/main" id="{723E4E2F-EA2E-477B-A595-C5A5F62E9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9" name="Rectangle 18">
            <a:extLst>
              <a:ext uri="{FF2B5EF4-FFF2-40B4-BE49-F238E27FC236}">
                <a16:creationId xmlns:a16="http://schemas.microsoft.com/office/drawing/2014/main" id="{B6500FA0-D185-45FF-9F47-EF5FB7158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273825F-243F-467C-8349-B97E81C3E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55659AF-6F61-42EF-B761-0862A79DB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C37001-7539-A64F-B83D-2A12DCF9B1DB}"/>
              </a:ext>
            </a:extLst>
          </p:cNvPr>
          <p:cNvSpPr>
            <a:spLocks noGrp="1"/>
          </p:cNvSpPr>
          <p:nvPr>
            <p:ph type="title"/>
          </p:nvPr>
        </p:nvSpPr>
        <p:spPr>
          <a:xfrm>
            <a:off x="1969804" y="808056"/>
            <a:ext cx="3969504" cy="1077229"/>
          </a:xfrm>
        </p:spPr>
        <p:txBody>
          <a:bodyPr>
            <a:normAutofit/>
          </a:bodyPr>
          <a:lstStyle/>
          <a:p>
            <a:pPr algn="l"/>
            <a:r>
              <a:rPr lang="en-US" dirty="0"/>
              <a:t>Structs and Methods</a:t>
            </a:r>
          </a:p>
        </p:txBody>
      </p:sp>
      <p:sp>
        <p:nvSpPr>
          <p:cNvPr id="3" name="Content Placeholder 2">
            <a:extLst>
              <a:ext uri="{FF2B5EF4-FFF2-40B4-BE49-F238E27FC236}">
                <a16:creationId xmlns:a16="http://schemas.microsoft.com/office/drawing/2014/main" id="{401F1706-5DB1-3045-A041-F69E45A5A16A}"/>
              </a:ext>
            </a:extLst>
          </p:cNvPr>
          <p:cNvSpPr>
            <a:spLocks noGrp="1"/>
          </p:cNvSpPr>
          <p:nvPr>
            <p:ph idx="1"/>
          </p:nvPr>
        </p:nvSpPr>
        <p:spPr>
          <a:xfrm>
            <a:off x="1969803" y="2052116"/>
            <a:ext cx="3969505" cy="3997828"/>
          </a:xfrm>
        </p:spPr>
        <p:txBody>
          <a:bodyPr>
            <a:normAutofit/>
          </a:bodyPr>
          <a:lstStyle/>
          <a:p>
            <a:r>
              <a:rPr lang="en-US" sz="1800" dirty="0"/>
              <a:t>In Java or C++, </a:t>
            </a:r>
            <a:r>
              <a:rPr lang="en-IN" sz="1800" dirty="0"/>
              <a:t>methods are composed within struct or class.</a:t>
            </a:r>
          </a:p>
          <a:p>
            <a:endParaRPr lang="en-IN" sz="1800" dirty="0"/>
          </a:p>
          <a:p>
            <a:endParaRPr lang="en-IN" sz="1800" dirty="0"/>
          </a:p>
          <a:p>
            <a:r>
              <a:rPr lang="en-IN" sz="1800" dirty="0"/>
              <a:t>But in Go, they are ‘associated’ with struct.</a:t>
            </a:r>
            <a:endParaRPr lang="en-US" sz="1800" dirty="0"/>
          </a:p>
        </p:txBody>
      </p:sp>
      <p:pic>
        <p:nvPicPr>
          <p:cNvPr id="7" name="Picture 6">
            <a:extLst>
              <a:ext uri="{FF2B5EF4-FFF2-40B4-BE49-F238E27FC236}">
                <a16:creationId xmlns:a16="http://schemas.microsoft.com/office/drawing/2014/main" id="{07678422-F712-9F49-92E2-19EAFDDD348D}"/>
              </a:ext>
            </a:extLst>
          </p:cNvPr>
          <p:cNvPicPr>
            <a:picLocks noChangeAspect="1"/>
          </p:cNvPicPr>
          <p:nvPr/>
        </p:nvPicPr>
        <p:blipFill>
          <a:blip r:embed="rId5"/>
          <a:stretch>
            <a:fillRect/>
          </a:stretch>
        </p:blipFill>
        <p:spPr>
          <a:xfrm>
            <a:off x="6665112" y="4774673"/>
            <a:ext cx="3994617" cy="429421"/>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5" name="Picture 4">
            <a:extLst>
              <a:ext uri="{FF2B5EF4-FFF2-40B4-BE49-F238E27FC236}">
                <a16:creationId xmlns:a16="http://schemas.microsoft.com/office/drawing/2014/main" id="{01544672-10D0-7543-8D7E-A4F33E13F332}"/>
              </a:ext>
            </a:extLst>
          </p:cNvPr>
          <p:cNvPicPr>
            <a:picLocks noChangeAspect="1"/>
          </p:cNvPicPr>
          <p:nvPr/>
        </p:nvPicPr>
        <p:blipFill rotWithShape="1">
          <a:blip r:embed="rId6"/>
          <a:srcRect l="-1" r="50656"/>
          <a:stretch/>
        </p:blipFill>
        <p:spPr>
          <a:xfrm>
            <a:off x="6678963" y="2793504"/>
            <a:ext cx="3994617" cy="80952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5" name="Rectangle 24">
            <a:extLst>
              <a:ext uri="{FF2B5EF4-FFF2-40B4-BE49-F238E27FC236}">
                <a16:creationId xmlns:a16="http://schemas.microsoft.com/office/drawing/2014/main" id="{00650157-038B-4377-BAFA-B12FF57E0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20D5207-F241-9D4F-824B-C8FB8D7A53CA}"/>
              </a:ext>
            </a:extLst>
          </p:cNvPr>
          <p:cNvSpPr txBox="1"/>
          <p:nvPr/>
        </p:nvSpPr>
        <p:spPr>
          <a:xfrm>
            <a:off x="10270273" y="361299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93111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81D2E-B092-D743-B4A6-E521A11EC29D}"/>
              </a:ext>
            </a:extLst>
          </p:cNvPr>
          <p:cNvSpPr>
            <a:spLocks noGrp="1"/>
          </p:cNvSpPr>
          <p:nvPr>
            <p:ph type="title"/>
          </p:nvPr>
        </p:nvSpPr>
        <p:spPr/>
        <p:txBody>
          <a:bodyPr/>
          <a:lstStyle/>
          <a:p>
            <a:r>
              <a:rPr lang="en-US" dirty="0"/>
              <a:t>Slices</a:t>
            </a:r>
            <a:br>
              <a:rPr lang="en-US" dirty="0"/>
            </a:br>
            <a:r>
              <a:rPr lang="en-IN" sz="2000" dirty="0"/>
              <a:t>make([]</a:t>
            </a:r>
            <a:r>
              <a:rPr lang="en-IN" sz="2000" dirty="0" err="1"/>
              <a:t>data_type</a:t>
            </a:r>
            <a:r>
              <a:rPr lang="en-IN" sz="2000" dirty="0"/>
              <a:t>, </a:t>
            </a:r>
            <a:r>
              <a:rPr lang="en-IN" sz="2000" dirty="0" err="1"/>
              <a:t>len</a:t>
            </a:r>
            <a:r>
              <a:rPr lang="en-IN" sz="2000" dirty="0"/>
              <a:t>, cap)</a:t>
            </a:r>
            <a:endParaRPr lang="en-US" sz="2000" dirty="0"/>
          </a:p>
        </p:txBody>
      </p:sp>
      <p:sp>
        <p:nvSpPr>
          <p:cNvPr id="3" name="Content Placeholder 2">
            <a:extLst>
              <a:ext uri="{FF2B5EF4-FFF2-40B4-BE49-F238E27FC236}">
                <a16:creationId xmlns:a16="http://schemas.microsoft.com/office/drawing/2014/main" id="{CF7EA8A8-4F73-8641-929B-F66309806025}"/>
              </a:ext>
            </a:extLst>
          </p:cNvPr>
          <p:cNvSpPr>
            <a:spLocks noGrp="1"/>
          </p:cNvSpPr>
          <p:nvPr>
            <p:ph idx="1"/>
          </p:nvPr>
        </p:nvSpPr>
        <p:spPr/>
        <p:txBody>
          <a:bodyPr/>
          <a:lstStyle/>
          <a:p>
            <a:r>
              <a:rPr lang="en-IN" dirty="0"/>
              <a:t>A slice literal is declared just like an array literal, except you leave out the element count.</a:t>
            </a:r>
          </a:p>
          <a:p>
            <a:r>
              <a:rPr lang="en-IN" dirty="0"/>
              <a:t>Arrays are inflexible.</a:t>
            </a:r>
          </a:p>
          <a:p>
            <a:r>
              <a:rPr lang="en-US" dirty="0"/>
              <a:t>Slices has no specified length.</a:t>
            </a:r>
          </a:p>
          <a:p>
            <a:r>
              <a:rPr lang="en-US" dirty="0"/>
              <a:t>You can make slices in following way</a:t>
            </a:r>
          </a:p>
          <a:p>
            <a:r>
              <a:rPr lang="en-US" dirty="0"/>
              <a:t>If you omit cap then it defaults to </a:t>
            </a:r>
            <a:r>
              <a:rPr lang="en-US" dirty="0" err="1"/>
              <a:t>len</a:t>
            </a:r>
            <a:r>
              <a:rPr lang="en-US" dirty="0"/>
              <a:t>.</a:t>
            </a:r>
          </a:p>
          <a:p>
            <a:endParaRPr lang="en-US" dirty="0"/>
          </a:p>
          <a:p>
            <a:endParaRPr lang="en-US" dirty="0"/>
          </a:p>
        </p:txBody>
      </p:sp>
      <p:pic>
        <p:nvPicPr>
          <p:cNvPr id="5" name="Picture 4">
            <a:extLst>
              <a:ext uri="{FF2B5EF4-FFF2-40B4-BE49-F238E27FC236}">
                <a16:creationId xmlns:a16="http://schemas.microsoft.com/office/drawing/2014/main" id="{D185CF12-E1F0-1F43-B8D6-38810BEF5DE1}"/>
              </a:ext>
            </a:extLst>
          </p:cNvPr>
          <p:cNvPicPr>
            <a:picLocks noChangeAspect="1"/>
          </p:cNvPicPr>
          <p:nvPr/>
        </p:nvPicPr>
        <p:blipFill>
          <a:blip r:embed="rId2"/>
          <a:stretch>
            <a:fillRect/>
          </a:stretch>
        </p:blipFill>
        <p:spPr>
          <a:xfrm>
            <a:off x="2869372" y="5078067"/>
            <a:ext cx="2999961" cy="419100"/>
          </a:xfrm>
          <a:prstGeom prst="rect">
            <a:avLst/>
          </a:prstGeom>
        </p:spPr>
      </p:pic>
      <p:pic>
        <p:nvPicPr>
          <p:cNvPr id="7" name="Picture 6">
            <a:extLst>
              <a:ext uri="{FF2B5EF4-FFF2-40B4-BE49-F238E27FC236}">
                <a16:creationId xmlns:a16="http://schemas.microsoft.com/office/drawing/2014/main" id="{504473F1-A8D3-C348-A477-70D6CEA2CCFC}"/>
              </a:ext>
            </a:extLst>
          </p:cNvPr>
          <p:cNvPicPr>
            <a:picLocks noChangeAspect="1"/>
          </p:cNvPicPr>
          <p:nvPr/>
        </p:nvPicPr>
        <p:blipFill>
          <a:blip r:embed="rId3"/>
          <a:stretch>
            <a:fillRect/>
          </a:stretch>
        </p:blipFill>
        <p:spPr>
          <a:xfrm>
            <a:off x="5965106" y="5065367"/>
            <a:ext cx="2349500" cy="444500"/>
          </a:xfrm>
          <a:prstGeom prst="rect">
            <a:avLst/>
          </a:prstGeom>
        </p:spPr>
      </p:pic>
      <p:pic>
        <p:nvPicPr>
          <p:cNvPr id="9" name="Picture 8">
            <a:extLst>
              <a:ext uri="{FF2B5EF4-FFF2-40B4-BE49-F238E27FC236}">
                <a16:creationId xmlns:a16="http://schemas.microsoft.com/office/drawing/2014/main" id="{1977DFC5-9B62-0C41-BDAD-9AE8F7CE41F4}"/>
              </a:ext>
            </a:extLst>
          </p:cNvPr>
          <p:cNvPicPr>
            <a:picLocks noChangeAspect="1"/>
          </p:cNvPicPr>
          <p:nvPr/>
        </p:nvPicPr>
        <p:blipFill>
          <a:blip r:embed="rId4"/>
          <a:stretch>
            <a:fillRect/>
          </a:stretch>
        </p:blipFill>
        <p:spPr>
          <a:xfrm>
            <a:off x="8410379" y="5065367"/>
            <a:ext cx="1985951" cy="490825"/>
          </a:xfrm>
          <a:prstGeom prst="rect">
            <a:avLst/>
          </a:prstGeom>
        </p:spPr>
      </p:pic>
    </p:spTree>
    <p:extLst>
      <p:ext uri="{BB962C8B-B14F-4D97-AF65-F5344CB8AC3E}">
        <p14:creationId xmlns:p14="http://schemas.microsoft.com/office/powerpoint/2010/main" val="37280543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847489EB-355C-4170-8C70-5CDD42EFD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521CC0F3-7B68-4C9C-999A-74F8925C33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id="{3EB18ECF-1C11-48BB-8C2B-DC5532A906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id="{D8887E40-5A0B-4897-80F0-0BAFAAB61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2E3B1B6-DAAA-408B-A99C-2A7EE0409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A72B882-D016-4849-AF04-88E39D13A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297891-76D1-A745-B966-2980948811B2}"/>
              </a:ext>
            </a:extLst>
          </p:cNvPr>
          <p:cNvSpPr>
            <a:spLocks noGrp="1"/>
          </p:cNvSpPr>
          <p:nvPr>
            <p:ph type="title"/>
          </p:nvPr>
        </p:nvSpPr>
        <p:spPr>
          <a:xfrm>
            <a:off x="1976398" y="5166420"/>
            <a:ext cx="8440564" cy="1045052"/>
          </a:xfrm>
        </p:spPr>
        <p:txBody>
          <a:bodyPr vert="horz" lIns="91440" tIns="45720" rIns="91440" bIns="45720" rtlCol="0" anchor="t">
            <a:normAutofit/>
          </a:bodyPr>
          <a:lstStyle/>
          <a:p>
            <a:r>
              <a:rPr lang="en-US" sz="4800" dirty="0"/>
              <a:t>Structs and Methods</a:t>
            </a:r>
          </a:p>
        </p:txBody>
      </p:sp>
      <p:sp>
        <p:nvSpPr>
          <p:cNvPr id="3" name="Content Placeholder 2">
            <a:extLst>
              <a:ext uri="{FF2B5EF4-FFF2-40B4-BE49-F238E27FC236}">
                <a16:creationId xmlns:a16="http://schemas.microsoft.com/office/drawing/2014/main" id="{E1C21AFE-E6A1-A643-879D-B4D221BECE8A}"/>
              </a:ext>
            </a:extLst>
          </p:cNvPr>
          <p:cNvSpPr>
            <a:spLocks noGrp="1"/>
          </p:cNvSpPr>
          <p:nvPr>
            <p:ph idx="1"/>
          </p:nvPr>
        </p:nvSpPr>
        <p:spPr>
          <a:xfrm>
            <a:off x="2124907" y="4759126"/>
            <a:ext cx="8292055" cy="404576"/>
          </a:xfrm>
        </p:spPr>
        <p:txBody>
          <a:bodyPr vert="horz" lIns="91440" tIns="0" rIns="91440" bIns="45720" rtlCol="0" anchor="b">
            <a:normAutofit/>
          </a:bodyPr>
          <a:lstStyle/>
          <a:p>
            <a:pPr marL="0" indent="0" algn="r">
              <a:buNone/>
            </a:pPr>
            <a:r>
              <a:rPr lang="en-US" sz="1800" dirty="0" err="1"/>
              <a:t>func</a:t>
            </a:r>
            <a:r>
              <a:rPr lang="en-US" sz="1800" dirty="0"/>
              <a:t> (</a:t>
            </a:r>
            <a:r>
              <a:rPr lang="en-US" sz="1800" dirty="0" err="1"/>
              <a:t>receiverName</a:t>
            </a:r>
            <a:r>
              <a:rPr lang="en-US" sz="1800" dirty="0"/>
              <a:t> </a:t>
            </a:r>
            <a:r>
              <a:rPr lang="en-US" sz="1800" dirty="0" err="1"/>
              <a:t>receiverType</a:t>
            </a:r>
            <a:r>
              <a:rPr lang="en-US" sz="1800" dirty="0"/>
              <a:t>) </a:t>
            </a:r>
            <a:r>
              <a:rPr lang="en-US" sz="1800" dirty="0" err="1"/>
              <a:t>functionName</a:t>
            </a:r>
            <a:r>
              <a:rPr lang="en-US" sz="1800" dirty="0"/>
              <a:t>(arguments) </a:t>
            </a:r>
            <a:r>
              <a:rPr lang="en-US" sz="1800" dirty="0" err="1"/>
              <a:t>returnType</a:t>
            </a:r>
            <a:endParaRPr lang="en-US" sz="1800" dirty="0"/>
          </a:p>
        </p:txBody>
      </p:sp>
      <p:sp>
        <p:nvSpPr>
          <p:cNvPr id="36" name="Rectangle 35">
            <a:extLst>
              <a:ext uri="{FF2B5EF4-FFF2-40B4-BE49-F238E27FC236}">
                <a16:creationId xmlns:a16="http://schemas.microsoft.com/office/drawing/2014/main" id="{41FF9E96-6955-4599-A2D0-1FF57939C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0531" y="647188"/>
            <a:ext cx="9091538" cy="32972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E3560A8B-BDF6-CB45-9889-BBD385EA5DDD}"/>
              </a:ext>
            </a:extLst>
          </p:cNvPr>
          <p:cNvPicPr>
            <a:picLocks noChangeAspect="1"/>
          </p:cNvPicPr>
          <p:nvPr/>
        </p:nvPicPr>
        <p:blipFill>
          <a:blip r:embed="rId5"/>
          <a:stretch>
            <a:fillRect/>
          </a:stretch>
        </p:blipFill>
        <p:spPr>
          <a:xfrm>
            <a:off x="2266722" y="972646"/>
            <a:ext cx="7847062" cy="2648383"/>
          </a:xfrm>
          <a:prstGeom prst="rect">
            <a:avLst/>
          </a:prstGeom>
          <a:ln>
            <a:noFill/>
          </a:ln>
        </p:spPr>
      </p:pic>
      <p:sp>
        <p:nvSpPr>
          <p:cNvPr id="38" name="Rectangle 37">
            <a:extLst>
              <a:ext uri="{FF2B5EF4-FFF2-40B4-BE49-F238E27FC236}">
                <a16:creationId xmlns:a16="http://schemas.microsoft.com/office/drawing/2014/main" id="{A15CFF31-2A56-4E24-9263-DC4342144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966" y="888935"/>
            <a:ext cx="8613076" cy="281854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F8907EB-52AA-4516-BC6A-7861CE077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3926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BBAF34-367D-4E18-A62E-4602BD908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with binary numbers and blueprint">
            <a:extLst>
              <a:ext uri="{FF2B5EF4-FFF2-40B4-BE49-F238E27FC236}">
                <a16:creationId xmlns:a16="http://schemas.microsoft.com/office/drawing/2014/main" id="{C93CF498-68F1-4732-BDCF-50A367A89743}"/>
              </a:ext>
            </a:extLst>
          </p:cNvPr>
          <p:cNvPicPr>
            <a:picLocks noChangeAspect="1"/>
          </p:cNvPicPr>
          <p:nvPr/>
        </p:nvPicPr>
        <p:blipFill rotWithShape="1">
          <a:blip r:embed="rId3"/>
          <a:srcRect r="3"/>
          <a:stretch/>
        </p:blipFill>
        <p:spPr>
          <a:xfrm>
            <a:off x="20" y="227"/>
            <a:ext cx="12191675" cy="6858000"/>
          </a:xfrm>
          <a:prstGeom prst="rect">
            <a:avLst/>
          </a:prstGeom>
        </p:spPr>
      </p:pic>
      <p:pic>
        <p:nvPicPr>
          <p:cNvPr id="11" name="Picture 10">
            <a:extLst>
              <a:ext uri="{FF2B5EF4-FFF2-40B4-BE49-F238E27FC236}">
                <a16:creationId xmlns:a16="http://schemas.microsoft.com/office/drawing/2014/main" id="{D445918B-6272-4727-A3FA-F23651AECAE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A9A96FF2-ACD7-48C4-BCE1-FC7F421086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99A4CF08-858A-49E4-B707-4E7585D1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6938E62-910D-4D69-AA09-567AAAC37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74E54C6-D084-4BC8-B3F9-8B9EC22A6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589207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5F3800-BECA-2444-81D1-78B8DB0ED8A0}"/>
              </a:ext>
            </a:extLst>
          </p:cNvPr>
          <p:cNvSpPr>
            <a:spLocks noGrp="1"/>
          </p:cNvSpPr>
          <p:nvPr>
            <p:ph type="title"/>
          </p:nvPr>
        </p:nvSpPr>
        <p:spPr>
          <a:xfrm>
            <a:off x="1974738" y="808056"/>
            <a:ext cx="4119672" cy="1077229"/>
          </a:xfrm>
        </p:spPr>
        <p:txBody>
          <a:bodyPr>
            <a:normAutofit/>
          </a:bodyPr>
          <a:lstStyle/>
          <a:p>
            <a:pPr algn="l"/>
            <a:r>
              <a:rPr lang="en-US"/>
              <a:t>Structs and Methods</a:t>
            </a:r>
          </a:p>
        </p:txBody>
      </p:sp>
      <p:sp>
        <p:nvSpPr>
          <p:cNvPr id="3" name="Content Placeholder 2">
            <a:extLst>
              <a:ext uri="{FF2B5EF4-FFF2-40B4-BE49-F238E27FC236}">
                <a16:creationId xmlns:a16="http://schemas.microsoft.com/office/drawing/2014/main" id="{D4135EEF-EE3F-1B49-AA41-35D27B0F079F}"/>
              </a:ext>
            </a:extLst>
          </p:cNvPr>
          <p:cNvSpPr>
            <a:spLocks noGrp="1"/>
          </p:cNvSpPr>
          <p:nvPr>
            <p:ph idx="1"/>
          </p:nvPr>
        </p:nvSpPr>
        <p:spPr>
          <a:xfrm>
            <a:off x="1974739" y="2052116"/>
            <a:ext cx="4119672" cy="3997828"/>
          </a:xfrm>
        </p:spPr>
        <p:txBody>
          <a:bodyPr>
            <a:normAutofit/>
          </a:bodyPr>
          <a:lstStyle/>
          <a:p>
            <a:r>
              <a:rPr lang="en-IN" sz="1800" dirty="0"/>
              <a:t>Methods having pointer receivers can modify the value to which the receiver points. Example on next slide.</a:t>
            </a:r>
          </a:p>
          <a:p>
            <a:r>
              <a:rPr lang="en-IN" sz="1800" dirty="0"/>
              <a:t>We can define a method on any type defined in struct as well as from same package.</a:t>
            </a:r>
          </a:p>
          <a:p>
            <a:r>
              <a:rPr lang="en-IN" sz="1800" dirty="0"/>
              <a:t>We </a:t>
            </a:r>
            <a:r>
              <a:rPr lang="en-IN" sz="1800" dirty="0" err="1"/>
              <a:t>cann’t</a:t>
            </a:r>
            <a:r>
              <a:rPr lang="en-IN" sz="1800" dirty="0"/>
              <a:t> define method on type from another package.</a:t>
            </a:r>
          </a:p>
        </p:txBody>
      </p:sp>
      <p:sp>
        <p:nvSpPr>
          <p:cNvPr id="21" name="Rectangle 20">
            <a:extLst>
              <a:ext uri="{FF2B5EF4-FFF2-40B4-BE49-F238E27FC236}">
                <a16:creationId xmlns:a16="http://schemas.microsoft.com/office/drawing/2014/main" id="{777713DB-A0B1-4507-9991-B6DCAE436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961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3585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48" name="Picture 24">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9" name="Picture 26">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0" name="Rectangle 28">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30">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32">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34">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descr="Text&#10;&#10;Description automatically generated">
            <a:extLst>
              <a:ext uri="{FF2B5EF4-FFF2-40B4-BE49-F238E27FC236}">
                <a16:creationId xmlns:a16="http://schemas.microsoft.com/office/drawing/2014/main" id="{52D785A8-F3F2-8845-9E0B-79E994B08E42}"/>
              </a:ext>
            </a:extLst>
          </p:cNvPr>
          <p:cNvPicPr>
            <a:picLocks noGrp="1" noChangeAspect="1"/>
          </p:cNvPicPr>
          <p:nvPr>
            <p:ph idx="1"/>
          </p:nvPr>
        </p:nvPicPr>
        <p:blipFill>
          <a:blip r:embed="rId5"/>
          <a:stretch>
            <a:fillRect/>
          </a:stretch>
        </p:blipFill>
        <p:spPr>
          <a:xfrm>
            <a:off x="2447304" y="326017"/>
            <a:ext cx="7482231" cy="6210250"/>
          </a:xfrm>
          <a:prstGeom prst="rect">
            <a:avLst/>
          </a:prstGeom>
        </p:spPr>
      </p:pic>
    </p:spTree>
    <p:extLst>
      <p:ext uri="{BB962C8B-B14F-4D97-AF65-F5344CB8AC3E}">
        <p14:creationId xmlns:p14="http://schemas.microsoft.com/office/powerpoint/2010/main" val="3945756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CA9E1FF6-CCC9-40FF-8995-DDFB6C223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7974B371-0BF2-4465-B103-CCE5A46928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1" name="Picture 40">
            <a:extLst>
              <a:ext uri="{FF2B5EF4-FFF2-40B4-BE49-F238E27FC236}">
                <a16:creationId xmlns:a16="http://schemas.microsoft.com/office/drawing/2014/main" id="{3ED069D5-F182-406C-9B9C-F335C3162C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3" name="Rectangle 42">
            <a:extLst>
              <a:ext uri="{FF2B5EF4-FFF2-40B4-BE49-F238E27FC236}">
                <a16:creationId xmlns:a16="http://schemas.microsoft.com/office/drawing/2014/main" id="{E6F58D63-E9A4-4707-B6D8-E89672A36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896B63F-B884-4CA6-BCEA-CB7B43E62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4D5E9C3-1490-41D0-8B4C-272B01559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C660D9-51A7-E347-876B-8023EB141B04}"/>
              </a:ext>
            </a:extLst>
          </p:cNvPr>
          <p:cNvSpPr>
            <a:spLocks noGrp="1"/>
          </p:cNvSpPr>
          <p:nvPr>
            <p:ph type="title"/>
          </p:nvPr>
        </p:nvSpPr>
        <p:spPr>
          <a:xfrm>
            <a:off x="1969804" y="808056"/>
            <a:ext cx="3969504" cy="1077229"/>
          </a:xfrm>
        </p:spPr>
        <p:txBody>
          <a:bodyPr>
            <a:normAutofit/>
          </a:bodyPr>
          <a:lstStyle/>
          <a:p>
            <a:pPr algn="l"/>
            <a:r>
              <a:rPr lang="en-IN" dirty="0"/>
              <a:t>Embedded Types </a:t>
            </a:r>
            <a:endParaRPr lang="en-US"/>
          </a:p>
        </p:txBody>
      </p:sp>
      <p:sp>
        <p:nvSpPr>
          <p:cNvPr id="3" name="Content Placeholder 2">
            <a:extLst>
              <a:ext uri="{FF2B5EF4-FFF2-40B4-BE49-F238E27FC236}">
                <a16:creationId xmlns:a16="http://schemas.microsoft.com/office/drawing/2014/main" id="{F817782E-268A-B248-8DA0-3D08A82885BC}"/>
              </a:ext>
            </a:extLst>
          </p:cNvPr>
          <p:cNvSpPr>
            <a:spLocks noGrp="1"/>
          </p:cNvSpPr>
          <p:nvPr>
            <p:ph idx="1"/>
          </p:nvPr>
        </p:nvSpPr>
        <p:spPr>
          <a:xfrm>
            <a:off x="1969803" y="2052116"/>
            <a:ext cx="3969505" cy="3997828"/>
          </a:xfrm>
        </p:spPr>
        <p:txBody>
          <a:bodyPr>
            <a:normAutofit/>
          </a:bodyPr>
          <a:lstStyle/>
          <a:p>
            <a:r>
              <a:rPr lang="en-IN" sz="1800" dirty="0"/>
              <a:t>A </a:t>
            </a:r>
            <a:r>
              <a:rPr lang="en-IN" sz="1800" dirty="0" err="1"/>
              <a:t>struct’s</a:t>
            </a:r>
            <a:r>
              <a:rPr lang="en-IN" sz="1800" dirty="0"/>
              <a:t> properties/fields usually represent has-a relationship like an inheritance.</a:t>
            </a:r>
          </a:p>
          <a:p>
            <a:r>
              <a:rPr lang="en-IN" dirty="0"/>
              <a:t>To access the struct Person fields we can use type name:</a:t>
            </a:r>
          </a:p>
          <a:p>
            <a:pPr lvl="1"/>
            <a:r>
              <a:rPr lang="en-IN" sz="1600" dirty="0"/>
              <a:t>mob:=new(Mobile)</a:t>
            </a:r>
          </a:p>
          <a:p>
            <a:pPr lvl="1"/>
            <a:r>
              <a:rPr lang="en-IN" sz="1600" dirty="0" err="1"/>
              <a:t>mob.Person.speak</a:t>
            </a:r>
            <a:r>
              <a:rPr lang="en-IN" sz="1600" dirty="0"/>
              <a:t>( )</a:t>
            </a:r>
            <a:endParaRPr lang="en-US" sz="1600" dirty="0"/>
          </a:p>
        </p:txBody>
      </p:sp>
      <p:sp>
        <p:nvSpPr>
          <p:cNvPr id="49" name="Rectangle 48">
            <a:extLst>
              <a:ext uri="{FF2B5EF4-FFF2-40B4-BE49-F238E27FC236}">
                <a16:creationId xmlns:a16="http://schemas.microsoft.com/office/drawing/2014/main" id="{7BDCCCAB-BA10-4E7D-A3B2-9E56FC09B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5120" y="641225"/>
            <a:ext cx="3656394" cy="55702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text, application&#10;&#10;Description automatically generated">
            <a:extLst>
              <a:ext uri="{FF2B5EF4-FFF2-40B4-BE49-F238E27FC236}">
                <a16:creationId xmlns:a16="http://schemas.microsoft.com/office/drawing/2014/main" id="{899FA58A-26C4-9748-B473-FEB64D15F676}"/>
              </a:ext>
            </a:extLst>
          </p:cNvPr>
          <p:cNvPicPr>
            <a:picLocks noChangeAspect="1"/>
          </p:cNvPicPr>
          <p:nvPr/>
        </p:nvPicPr>
        <p:blipFill>
          <a:blip r:embed="rId5"/>
          <a:stretch>
            <a:fillRect/>
          </a:stretch>
        </p:blipFill>
        <p:spPr>
          <a:xfrm>
            <a:off x="7393271" y="1354758"/>
            <a:ext cx="3017268" cy="1524514"/>
          </a:xfrm>
          <a:prstGeom prst="rect">
            <a:avLst/>
          </a:prstGeom>
          <a:ln>
            <a:noFill/>
          </a:ln>
        </p:spPr>
      </p:pic>
      <p:pic>
        <p:nvPicPr>
          <p:cNvPr id="5" name="Picture 4" descr="Graphical user interface, text, application&#10;&#10;Description automatically generated">
            <a:extLst>
              <a:ext uri="{FF2B5EF4-FFF2-40B4-BE49-F238E27FC236}">
                <a16:creationId xmlns:a16="http://schemas.microsoft.com/office/drawing/2014/main" id="{5A18A4D6-8FB6-A341-AD83-17436653ED86}"/>
              </a:ext>
            </a:extLst>
          </p:cNvPr>
          <p:cNvPicPr>
            <a:picLocks noChangeAspect="1"/>
          </p:cNvPicPr>
          <p:nvPr/>
        </p:nvPicPr>
        <p:blipFill>
          <a:blip r:embed="rId6"/>
          <a:stretch>
            <a:fillRect/>
          </a:stretch>
        </p:blipFill>
        <p:spPr>
          <a:xfrm>
            <a:off x="7393271" y="3856669"/>
            <a:ext cx="3019190" cy="1766225"/>
          </a:xfrm>
          <a:prstGeom prst="rect">
            <a:avLst/>
          </a:prstGeom>
          <a:ln>
            <a:noFill/>
          </a:ln>
        </p:spPr>
      </p:pic>
      <p:sp>
        <p:nvSpPr>
          <p:cNvPr id="51" name="Rectangle 50">
            <a:extLst>
              <a:ext uri="{FF2B5EF4-FFF2-40B4-BE49-F238E27FC236}">
                <a16:creationId xmlns:a16="http://schemas.microsoft.com/office/drawing/2014/main" id="{30DAEC7D-6DC2-4017-82A4-D29BA59FC3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0786" y="319015"/>
            <a:ext cx="4323016" cy="6214421"/>
          </a:xfrm>
          <a:prstGeom prst="rect">
            <a:avLst/>
          </a:prstGeom>
          <a:no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CB6F2FC-7257-454A-BF7F-4515943F4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864" y="883272"/>
            <a:ext cx="3182039" cy="2463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638CFFE-9077-4273-AE5B-90EE4626B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864" y="3503486"/>
            <a:ext cx="3182039" cy="2463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B5CC5DA-C98E-49F8-97BA-F7E820FAB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2609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21">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3">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9" name="Rectangle 25">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4F5DA69-348F-DE41-A599-68B2C9B84C08}"/>
              </a:ext>
            </a:extLst>
          </p:cNvPr>
          <p:cNvSpPr>
            <a:spLocks noGrp="1"/>
          </p:cNvSpPr>
          <p:nvPr>
            <p:ph type="title"/>
          </p:nvPr>
        </p:nvSpPr>
        <p:spPr>
          <a:xfrm>
            <a:off x="1337191" y="1064365"/>
            <a:ext cx="2856582" cy="3313671"/>
          </a:xfrm>
        </p:spPr>
        <p:txBody>
          <a:bodyPr>
            <a:normAutofit/>
          </a:bodyPr>
          <a:lstStyle/>
          <a:p>
            <a:pPr algn="l"/>
            <a:r>
              <a:rPr lang="en-IN">
                <a:solidFill>
                  <a:schemeClr val="bg1"/>
                </a:solidFill>
              </a:rPr>
              <a:t>Promotion</a:t>
            </a:r>
            <a:endParaRPr lang="en-US">
              <a:solidFill>
                <a:schemeClr val="bg1"/>
              </a:solidFill>
            </a:endParaRPr>
          </a:p>
        </p:txBody>
      </p:sp>
      <p:sp>
        <p:nvSpPr>
          <p:cNvPr id="50" name="Rectangle 27">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1" name="Content Placeholder 2">
            <a:extLst>
              <a:ext uri="{FF2B5EF4-FFF2-40B4-BE49-F238E27FC236}">
                <a16:creationId xmlns:a16="http://schemas.microsoft.com/office/drawing/2014/main" id="{A65A7CC4-01F3-4E93-B1DE-AC1E2F408DB4}"/>
              </a:ext>
            </a:extLst>
          </p:cNvPr>
          <p:cNvGraphicFramePr>
            <a:graphicFrameLocks noGrp="1"/>
          </p:cNvGraphicFramePr>
          <p:nvPr>
            <p:ph idx="1"/>
            <p:extLst>
              <p:ext uri="{D42A27DB-BD31-4B8C-83A1-F6EECF244321}">
                <p14:modId xmlns:p14="http://schemas.microsoft.com/office/powerpoint/2010/main" val="1509567712"/>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817391"/>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descr="Text&#10;&#10;Description automatically generated">
            <a:extLst>
              <a:ext uri="{FF2B5EF4-FFF2-40B4-BE49-F238E27FC236}">
                <a16:creationId xmlns:a16="http://schemas.microsoft.com/office/drawing/2014/main" id="{2D48FF82-AC77-B04E-864C-9BDD80902154}"/>
              </a:ext>
            </a:extLst>
          </p:cNvPr>
          <p:cNvPicPr>
            <a:picLocks noGrp="1" noChangeAspect="1"/>
          </p:cNvPicPr>
          <p:nvPr>
            <p:ph idx="1"/>
          </p:nvPr>
        </p:nvPicPr>
        <p:blipFill>
          <a:blip r:embed="rId5"/>
          <a:stretch>
            <a:fillRect/>
          </a:stretch>
        </p:blipFill>
        <p:spPr>
          <a:xfrm>
            <a:off x="2365174" y="326017"/>
            <a:ext cx="7213724" cy="6210250"/>
          </a:xfrm>
          <a:prstGeom prst="rect">
            <a:avLst/>
          </a:prstGeom>
        </p:spPr>
      </p:pic>
    </p:spTree>
    <p:extLst>
      <p:ext uri="{BB962C8B-B14F-4D97-AF65-F5344CB8AC3E}">
        <p14:creationId xmlns:p14="http://schemas.microsoft.com/office/powerpoint/2010/main" val="38645510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7">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1" name="Picture 9">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2" name="Rectangle 1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3">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15">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17">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TextBox 19">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37" name="Rectangle 21">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3">
            <a:extLst>
              <a:ext uri="{FF2B5EF4-FFF2-40B4-BE49-F238E27FC236}">
                <a16:creationId xmlns:a16="http://schemas.microsoft.com/office/drawing/2014/main" id="{558A0B6A-DEC0-46AC-8D12-B6E45FCD1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0"/>
            <a:ext cx="12189867" cy="6858001"/>
          </a:xfrm>
          <a:prstGeom prst="rect">
            <a:avLst/>
          </a:prstGeom>
          <a:solidFill>
            <a:schemeClr val="tx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5">
            <a:extLst>
              <a:ext uri="{FF2B5EF4-FFF2-40B4-BE49-F238E27FC236}">
                <a16:creationId xmlns:a16="http://schemas.microsoft.com/office/drawing/2014/main" id="{8C1A506D-EB69-4549-9782-F0EBB2A9AE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sp>
        <p:nvSpPr>
          <p:cNvPr id="2" name="Title 1">
            <a:extLst>
              <a:ext uri="{FF2B5EF4-FFF2-40B4-BE49-F238E27FC236}">
                <a16:creationId xmlns:a16="http://schemas.microsoft.com/office/drawing/2014/main" id="{A25FB276-235B-2B4E-A733-372FC229B3F8}"/>
              </a:ext>
            </a:extLst>
          </p:cNvPr>
          <p:cNvSpPr>
            <a:spLocks noGrp="1"/>
          </p:cNvSpPr>
          <p:nvPr>
            <p:ph type="title"/>
          </p:nvPr>
        </p:nvSpPr>
        <p:spPr>
          <a:xfrm>
            <a:off x="2141744" y="1437783"/>
            <a:ext cx="7908513" cy="2495051"/>
          </a:xfrm>
        </p:spPr>
        <p:txBody>
          <a:bodyPr vert="horz" lIns="91440" tIns="45720" rIns="91440" bIns="45720" rtlCol="0" anchor="b">
            <a:normAutofit/>
          </a:bodyPr>
          <a:lstStyle/>
          <a:p>
            <a:pPr algn="ctr"/>
            <a:r>
              <a:rPr lang="en-US" sz="6600"/>
              <a:t>Methods and Functions</a:t>
            </a:r>
          </a:p>
        </p:txBody>
      </p:sp>
      <p:sp>
        <p:nvSpPr>
          <p:cNvPr id="3" name="Content Placeholder 2">
            <a:extLst>
              <a:ext uri="{FF2B5EF4-FFF2-40B4-BE49-F238E27FC236}">
                <a16:creationId xmlns:a16="http://schemas.microsoft.com/office/drawing/2014/main" id="{098DEA26-60C9-B949-A16C-2E1AB12AB0AD}"/>
              </a:ext>
            </a:extLst>
          </p:cNvPr>
          <p:cNvSpPr>
            <a:spLocks noGrp="1"/>
          </p:cNvSpPr>
          <p:nvPr>
            <p:ph idx="1"/>
          </p:nvPr>
        </p:nvSpPr>
        <p:spPr>
          <a:xfrm>
            <a:off x="3416133" y="4020146"/>
            <a:ext cx="5357600" cy="1160213"/>
          </a:xfrm>
        </p:spPr>
        <p:txBody>
          <a:bodyPr vert="horz" lIns="91440" tIns="0" rIns="91440" bIns="45720" rtlCol="0" anchor="t">
            <a:normAutofit/>
          </a:bodyPr>
          <a:lstStyle/>
          <a:p>
            <a:pPr marL="0" indent="0" algn="ctr">
              <a:buNone/>
            </a:pPr>
            <a:r>
              <a:rPr lang="en-US" sz="2800" dirty="0"/>
              <a:t>Are you wondering? Why Today Again?</a:t>
            </a:r>
          </a:p>
        </p:txBody>
      </p:sp>
    </p:spTree>
    <p:extLst>
      <p:ext uri="{BB962C8B-B14F-4D97-AF65-F5344CB8AC3E}">
        <p14:creationId xmlns:p14="http://schemas.microsoft.com/office/powerpoint/2010/main" val="39247548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DBA36-24C3-0C4B-A9A2-9B52F4BA2BB7}"/>
              </a:ext>
            </a:extLst>
          </p:cNvPr>
          <p:cNvSpPr>
            <a:spLocks noGrp="1"/>
          </p:cNvSpPr>
          <p:nvPr>
            <p:ph type="title"/>
          </p:nvPr>
        </p:nvSpPr>
        <p:spPr/>
        <p:txBody>
          <a:bodyPr/>
          <a:lstStyle/>
          <a:p>
            <a:r>
              <a:rPr lang="en-US" dirty="0"/>
              <a:t>Methods are Function! Why?</a:t>
            </a:r>
          </a:p>
        </p:txBody>
      </p:sp>
      <p:sp>
        <p:nvSpPr>
          <p:cNvPr id="3" name="Content Placeholder 2">
            <a:extLst>
              <a:ext uri="{FF2B5EF4-FFF2-40B4-BE49-F238E27FC236}">
                <a16:creationId xmlns:a16="http://schemas.microsoft.com/office/drawing/2014/main" id="{BE9A1BEA-80A0-AA42-BBA8-3A24937E525E}"/>
              </a:ext>
            </a:extLst>
          </p:cNvPr>
          <p:cNvSpPr>
            <a:spLocks noGrp="1"/>
          </p:cNvSpPr>
          <p:nvPr>
            <p:ph idx="1"/>
          </p:nvPr>
        </p:nvSpPr>
        <p:spPr/>
        <p:txBody>
          <a:bodyPr/>
          <a:lstStyle/>
          <a:p>
            <a:r>
              <a:rPr lang="en-US" dirty="0"/>
              <a:t>What is a function?</a:t>
            </a:r>
          </a:p>
          <a:p>
            <a:pPr lvl="1"/>
            <a:r>
              <a:rPr lang="en-US" dirty="0"/>
              <a:t>Something which allows you to process</a:t>
            </a:r>
          </a:p>
          <a:p>
            <a:pPr lvl="1"/>
            <a:r>
              <a:rPr lang="en-US" dirty="0" err="1"/>
              <a:t>func</a:t>
            </a:r>
            <a:r>
              <a:rPr lang="en-US" dirty="0"/>
              <a:t> main() </a:t>
            </a:r>
          </a:p>
          <a:p>
            <a:r>
              <a:rPr lang="en-US" dirty="0"/>
              <a:t>What is a method?</a:t>
            </a:r>
          </a:p>
          <a:p>
            <a:pPr lvl="1"/>
            <a:r>
              <a:rPr lang="en-IN" dirty="0"/>
              <a:t>A method is a function with a special </a:t>
            </a:r>
            <a:r>
              <a:rPr lang="en-IN" b="1" i="1" dirty="0"/>
              <a:t>receiver</a:t>
            </a:r>
            <a:r>
              <a:rPr lang="en-IN" dirty="0"/>
              <a:t> argument.</a:t>
            </a:r>
          </a:p>
          <a:p>
            <a:pPr lvl="1"/>
            <a:r>
              <a:rPr lang="en-US" dirty="0" err="1"/>
              <a:t>func</a:t>
            </a:r>
            <a:r>
              <a:rPr lang="en-US" dirty="0"/>
              <a:t> (v Vertex) Abs() float64</a:t>
            </a:r>
          </a:p>
        </p:txBody>
      </p:sp>
    </p:spTree>
    <p:extLst>
      <p:ext uri="{BB962C8B-B14F-4D97-AF65-F5344CB8AC3E}">
        <p14:creationId xmlns:p14="http://schemas.microsoft.com/office/powerpoint/2010/main" val="1877314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4E056-0D44-894F-B375-B1D3E461FF10}"/>
              </a:ext>
            </a:extLst>
          </p:cNvPr>
          <p:cNvSpPr>
            <a:spLocks noGrp="1"/>
          </p:cNvSpPr>
          <p:nvPr>
            <p:ph type="title"/>
          </p:nvPr>
        </p:nvSpPr>
        <p:spPr/>
        <p:txBody>
          <a:bodyPr>
            <a:normAutofit/>
          </a:bodyPr>
          <a:lstStyle/>
          <a:p>
            <a:r>
              <a:rPr lang="en-US" sz="2800" dirty="0" err="1"/>
              <a:t>Wanna</a:t>
            </a:r>
            <a:r>
              <a:rPr lang="en-US" sz="2800" dirty="0"/>
              <a:t> create your own type and methods?</a:t>
            </a:r>
          </a:p>
        </p:txBody>
      </p:sp>
      <p:sp>
        <p:nvSpPr>
          <p:cNvPr id="3" name="Content Placeholder 2">
            <a:extLst>
              <a:ext uri="{FF2B5EF4-FFF2-40B4-BE49-F238E27FC236}">
                <a16:creationId xmlns:a16="http://schemas.microsoft.com/office/drawing/2014/main" id="{F598E56A-0BE8-DA47-9DE6-D0D8E6CA1F9E}"/>
              </a:ext>
            </a:extLst>
          </p:cNvPr>
          <p:cNvSpPr>
            <a:spLocks noGrp="1"/>
          </p:cNvSpPr>
          <p:nvPr>
            <p:ph idx="1"/>
          </p:nvPr>
        </p:nvSpPr>
        <p:spPr/>
        <p:txBody>
          <a:bodyPr/>
          <a:lstStyle/>
          <a:p>
            <a:r>
              <a:rPr lang="en-IN" dirty="0"/>
              <a:t>You can declare a method on non-struct types, too.</a:t>
            </a:r>
          </a:p>
          <a:p>
            <a:r>
              <a:rPr lang="en-IN" dirty="0"/>
              <a:t>You can only declare a method with a receiver whose type is defined in the same package as the method.</a:t>
            </a:r>
          </a:p>
          <a:p>
            <a:r>
              <a:rPr lang="en-IN" dirty="0"/>
              <a:t>You cannot declare a method with a receiver whose type is defined in another package.</a:t>
            </a:r>
          </a:p>
          <a:p>
            <a:r>
              <a:rPr lang="en-US" dirty="0">
                <a:hlinkClick r:id="rId2"/>
              </a:rPr>
              <a:t>Get Your Hands Dirty!</a:t>
            </a:r>
            <a:endParaRPr lang="en-US" dirty="0"/>
          </a:p>
        </p:txBody>
      </p:sp>
    </p:spTree>
    <p:extLst>
      <p:ext uri="{BB962C8B-B14F-4D97-AF65-F5344CB8AC3E}">
        <p14:creationId xmlns:p14="http://schemas.microsoft.com/office/powerpoint/2010/main" val="30125471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977E2A2F-8D02-2846-9F86-4594B47A9FFE}"/>
              </a:ext>
            </a:extLst>
          </p:cNvPr>
          <p:cNvSpPr>
            <a:spLocks noGrp="1"/>
          </p:cNvSpPr>
          <p:nvPr>
            <p:ph type="title"/>
          </p:nvPr>
        </p:nvSpPr>
        <p:spPr>
          <a:xfrm>
            <a:off x="2611808" y="808056"/>
            <a:ext cx="7958331" cy="1077229"/>
          </a:xfrm>
        </p:spPr>
        <p:txBody>
          <a:bodyPr>
            <a:normAutofit/>
          </a:bodyPr>
          <a:lstStyle/>
          <a:p>
            <a:pPr algn="l"/>
            <a:r>
              <a:rPr lang="en-US" dirty="0"/>
              <a:t>Types of methods and functions</a:t>
            </a:r>
            <a:endParaRPr lang="en-US"/>
          </a:p>
        </p:txBody>
      </p:sp>
      <p:sp>
        <p:nvSpPr>
          <p:cNvPr id="15" name="Rectangle 14">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hlinkClick r:id="rId3" tooltip="Try Methods/Function types"/>
            <a:extLst>
              <a:ext uri="{FF2B5EF4-FFF2-40B4-BE49-F238E27FC236}">
                <a16:creationId xmlns:a16="http://schemas.microsoft.com/office/drawing/2014/main" id="{733C8D67-A984-0B4A-B8D2-86DC4B119B06}"/>
              </a:ext>
            </a:extLst>
          </p:cNvPr>
          <p:cNvGraphicFramePr>
            <a:graphicFrameLocks noGrp="1"/>
          </p:cNvGraphicFramePr>
          <p:nvPr>
            <p:ph idx="1"/>
            <p:extLst>
              <p:ext uri="{D42A27DB-BD31-4B8C-83A1-F6EECF244321}">
                <p14:modId xmlns:p14="http://schemas.microsoft.com/office/powerpoint/2010/main" val="1001372131"/>
              </p:ext>
            </p:extLst>
          </p:nvPr>
        </p:nvGraphicFramePr>
        <p:xfrm>
          <a:off x="2610579" y="2052116"/>
          <a:ext cx="7959560" cy="39978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61350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FF6B6-83AF-D74A-BA0D-EEAC15D13212}"/>
              </a:ext>
            </a:extLst>
          </p:cNvPr>
          <p:cNvSpPr>
            <a:spLocks noGrp="1"/>
          </p:cNvSpPr>
          <p:nvPr>
            <p:ph type="title"/>
          </p:nvPr>
        </p:nvSpPr>
        <p:spPr/>
        <p:txBody>
          <a:bodyPr/>
          <a:lstStyle/>
          <a:p>
            <a:r>
              <a:rPr lang="en-US" dirty="0"/>
              <a:t>Slices</a:t>
            </a:r>
          </a:p>
        </p:txBody>
      </p:sp>
      <p:sp>
        <p:nvSpPr>
          <p:cNvPr id="3" name="Content Placeholder 2">
            <a:extLst>
              <a:ext uri="{FF2B5EF4-FFF2-40B4-BE49-F238E27FC236}">
                <a16:creationId xmlns:a16="http://schemas.microsoft.com/office/drawing/2014/main" id="{9C37ADD3-A244-1346-AF4B-70312C1FA43C}"/>
              </a:ext>
            </a:extLst>
          </p:cNvPr>
          <p:cNvSpPr>
            <a:spLocks noGrp="1"/>
          </p:cNvSpPr>
          <p:nvPr>
            <p:ph idx="1"/>
          </p:nvPr>
        </p:nvSpPr>
        <p:spPr/>
        <p:txBody>
          <a:bodyPr/>
          <a:lstStyle/>
          <a:p>
            <a:r>
              <a:rPr lang="en-IN" dirty="0"/>
              <a:t>The zero value of a slice is nil.</a:t>
            </a:r>
          </a:p>
          <a:p>
            <a:r>
              <a:rPr lang="en-IN" dirty="0"/>
              <a:t>The </a:t>
            </a:r>
            <a:r>
              <a:rPr lang="en-IN" dirty="0" err="1"/>
              <a:t>len</a:t>
            </a:r>
            <a:r>
              <a:rPr lang="en-IN" dirty="0"/>
              <a:t> and cap functions will both return 0 for a nil slice.</a:t>
            </a:r>
          </a:p>
          <a:p>
            <a:r>
              <a:rPr lang="en-IN" dirty="0"/>
              <a:t>A slice can also be formed by “slicing” an existing slice or array.</a:t>
            </a:r>
          </a:p>
          <a:p>
            <a:endParaRPr lang="en-IN" dirty="0"/>
          </a:p>
          <a:p>
            <a:r>
              <a:rPr lang="en-IN" dirty="0"/>
              <a:t>Same can be done on array as well to create the slice</a:t>
            </a:r>
          </a:p>
          <a:p>
            <a:endParaRPr lang="en-US" dirty="0"/>
          </a:p>
        </p:txBody>
      </p:sp>
      <p:pic>
        <p:nvPicPr>
          <p:cNvPr id="5" name="Picture 4">
            <a:extLst>
              <a:ext uri="{FF2B5EF4-FFF2-40B4-BE49-F238E27FC236}">
                <a16:creationId xmlns:a16="http://schemas.microsoft.com/office/drawing/2014/main" id="{3CF9EB9D-313F-7049-B981-CE25ED590227}"/>
              </a:ext>
            </a:extLst>
          </p:cNvPr>
          <p:cNvPicPr>
            <a:picLocks noChangeAspect="1"/>
          </p:cNvPicPr>
          <p:nvPr/>
        </p:nvPicPr>
        <p:blipFill>
          <a:blip r:embed="rId2"/>
          <a:stretch>
            <a:fillRect/>
          </a:stretch>
        </p:blipFill>
        <p:spPr>
          <a:xfrm>
            <a:off x="3161973" y="4051030"/>
            <a:ext cx="6858000" cy="609600"/>
          </a:xfrm>
          <a:prstGeom prst="rect">
            <a:avLst/>
          </a:prstGeom>
        </p:spPr>
      </p:pic>
    </p:spTree>
    <p:extLst>
      <p:ext uri="{BB962C8B-B14F-4D97-AF65-F5344CB8AC3E}">
        <p14:creationId xmlns:p14="http://schemas.microsoft.com/office/powerpoint/2010/main" val="26877344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364AA-6C91-4747-B41B-4C5F1CD63AE8}"/>
              </a:ext>
            </a:extLst>
          </p:cNvPr>
          <p:cNvSpPr>
            <a:spLocks noGrp="1"/>
          </p:cNvSpPr>
          <p:nvPr>
            <p:ph type="title"/>
          </p:nvPr>
        </p:nvSpPr>
        <p:spPr/>
        <p:txBody>
          <a:bodyPr/>
          <a:lstStyle/>
          <a:p>
            <a:r>
              <a:rPr lang="en-US" dirty="0"/>
              <a:t>Why two name for similar things?</a:t>
            </a:r>
          </a:p>
        </p:txBody>
      </p:sp>
      <p:sp>
        <p:nvSpPr>
          <p:cNvPr id="3" name="Content Placeholder 2">
            <a:extLst>
              <a:ext uri="{FF2B5EF4-FFF2-40B4-BE49-F238E27FC236}">
                <a16:creationId xmlns:a16="http://schemas.microsoft.com/office/drawing/2014/main" id="{36921B65-82EF-EB46-9637-28908C21D3C5}"/>
              </a:ext>
            </a:extLst>
          </p:cNvPr>
          <p:cNvSpPr>
            <a:spLocks noGrp="1"/>
          </p:cNvSpPr>
          <p:nvPr>
            <p:ph idx="1"/>
          </p:nvPr>
        </p:nvSpPr>
        <p:spPr/>
        <p:txBody>
          <a:bodyPr/>
          <a:lstStyle/>
          <a:p>
            <a:r>
              <a:rPr lang="en-US" dirty="0"/>
              <a:t>Apart from methods having receiver type, there is a difference:-</a:t>
            </a:r>
          </a:p>
          <a:p>
            <a:pPr lvl="1"/>
            <a:r>
              <a:rPr lang="en-IN" dirty="0"/>
              <a:t>Functions with a pointer argument must take a pointer.</a:t>
            </a:r>
          </a:p>
          <a:p>
            <a:pPr lvl="1"/>
            <a:r>
              <a:rPr lang="en-IN" dirty="0"/>
              <a:t>Methods with pointer receivers take either a value or a pointer as the receiver when they are called.</a:t>
            </a:r>
            <a:endParaRPr lang="en-US" dirty="0"/>
          </a:p>
          <a:p>
            <a:r>
              <a:rPr lang="en-IN" dirty="0">
                <a:hlinkClick r:id="rId2"/>
              </a:rPr>
              <a:t>See for yourself!</a:t>
            </a:r>
            <a:endParaRPr lang="en-IN" dirty="0"/>
          </a:p>
        </p:txBody>
      </p:sp>
    </p:spTree>
    <p:extLst>
      <p:ext uri="{BB962C8B-B14F-4D97-AF65-F5344CB8AC3E}">
        <p14:creationId xmlns:p14="http://schemas.microsoft.com/office/powerpoint/2010/main" val="17447239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3" y="-1"/>
            <a:ext cx="12189867"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214283E-D7B4-49E9-932E-D7F2A2847F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BB17FFD2-DBC7-4ABB-B2A0-7E18EC1B8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25DA2D5B-EC4E-4C78-8139-F36D2F2D1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5262" y="-2"/>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a:extLst>
              <a:ext uri="{FF2B5EF4-FFF2-40B4-BE49-F238E27FC236}">
                <a16:creationId xmlns:a16="http://schemas.microsoft.com/office/drawing/2014/main" id="{D4AAACE2-9C9E-468F-8297-EF7B5E55F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B5BBA5-20B0-364F-A52D-3EEE3E946E44}"/>
              </a:ext>
            </a:extLst>
          </p:cNvPr>
          <p:cNvSpPr>
            <a:spLocks noGrp="1"/>
          </p:cNvSpPr>
          <p:nvPr>
            <p:ph type="title"/>
          </p:nvPr>
        </p:nvSpPr>
        <p:spPr>
          <a:xfrm>
            <a:off x="1518412" y="1201723"/>
            <a:ext cx="3133750" cy="4454554"/>
          </a:xfrm>
        </p:spPr>
        <p:txBody>
          <a:bodyPr anchor="ctr">
            <a:normAutofit/>
          </a:bodyPr>
          <a:lstStyle/>
          <a:p>
            <a:r>
              <a:rPr lang="en-US" sz="3600"/>
              <a:t>When to use what?</a:t>
            </a:r>
          </a:p>
        </p:txBody>
      </p:sp>
      <p:sp>
        <p:nvSpPr>
          <p:cNvPr id="9" name="Content Placeholder 2">
            <a:extLst>
              <a:ext uri="{FF2B5EF4-FFF2-40B4-BE49-F238E27FC236}">
                <a16:creationId xmlns:a16="http://schemas.microsoft.com/office/drawing/2014/main" id="{CDE4C5E9-1D65-0248-A801-847276202282}"/>
              </a:ext>
            </a:extLst>
          </p:cNvPr>
          <p:cNvSpPr>
            <a:spLocks noGrp="1"/>
          </p:cNvSpPr>
          <p:nvPr>
            <p:ph idx="1"/>
          </p:nvPr>
        </p:nvSpPr>
        <p:spPr>
          <a:xfrm>
            <a:off x="5454363" y="1201723"/>
            <a:ext cx="5329250" cy="4454554"/>
          </a:xfrm>
        </p:spPr>
        <p:txBody>
          <a:bodyPr anchor="ctr">
            <a:normAutofit/>
          </a:bodyPr>
          <a:lstStyle/>
          <a:p>
            <a:r>
              <a:rPr lang="en-IN" sz="1800"/>
              <a:t>Two reasons:-</a:t>
            </a:r>
          </a:p>
          <a:p>
            <a:pPr lvl="1"/>
            <a:r>
              <a:rPr lang="en-IN"/>
              <a:t>Method can modify the value that its receiver points to.</a:t>
            </a:r>
          </a:p>
          <a:p>
            <a:pPr lvl="1"/>
            <a:r>
              <a:rPr lang="en-IN"/>
              <a:t>To avoid copying the value on each method call.</a:t>
            </a:r>
          </a:p>
          <a:p>
            <a:r>
              <a:rPr lang="en-IN" sz="1800"/>
              <a:t>A suggestion, all methods on a given type should have either value or pointer receivers, but not a mixture of both.</a:t>
            </a:r>
            <a:endParaRPr lang="en-US" sz="1800"/>
          </a:p>
        </p:txBody>
      </p:sp>
    </p:spTree>
    <p:extLst>
      <p:ext uri="{BB962C8B-B14F-4D97-AF65-F5344CB8AC3E}">
        <p14:creationId xmlns:p14="http://schemas.microsoft.com/office/powerpoint/2010/main" val="20116374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1A9BD-C28F-6D4C-9DAB-CAB9A70CC411}"/>
              </a:ext>
            </a:extLst>
          </p:cNvPr>
          <p:cNvSpPr>
            <a:spLocks noGrp="1"/>
          </p:cNvSpPr>
          <p:nvPr>
            <p:ph type="title"/>
          </p:nvPr>
        </p:nvSpPr>
        <p:spPr/>
        <p:txBody>
          <a:bodyPr/>
          <a:lstStyle/>
          <a:p>
            <a:r>
              <a:rPr lang="en-US" dirty="0"/>
              <a:t>Interfaces</a:t>
            </a:r>
            <a:br>
              <a:rPr lang="en-US" dirty="0"/>
            </a:br>
            <a:endParaRPr lang="en-US" dirty="0"/>
          </a:p>
        </p:txBody>
      </p:sp>
      <p:sp>
        <p:nvSpPr>
          <p:cNvPr id="3" name="Content Placeholder 2">
            <a:extLst>
              <a:ext uri="{FF2B5EF4-FFF2-40B4-BE49-F238E27FC236}">
                <a16:creationId xmlns:a16="http://schemas.microsoft.com/office/drawing/2014/main" id="{DC80EB7F-189B-F443-9DB8-8157E1C9CE68}"/>
              </a:ext>
            </a:extLst>
          </p:cNvPr>
          <p:cNvSpPr>
            <a:spLocks noGrp="1"/>
          </p:cNvSpPr>
          <p:nvPr>
            <p:ph idx="1"/>
          </p:nvPr>
        </p:nvSpPr>
        <p:spPr/>
        <p:txBody>
          <a:bodyPr/>
          <a:lstStyle/>
          <a:p>
            <a:r>
              <a:rPr lang="en-IN" dirty="0"/>
              <a:t>A way to specify the behaviour of an object.</a:t>
            </a:r>
          </a:p>
          <a:p>
            <a:r>
              <a:rPr lang="en-IN" dirty="0"/>
              <a:t>Ideology: If something can do </a:t>
            </a:r>
            <a:r>
              <a:rPr lang="en-IN" i="1" dirty="0"/>
              <a:t>this</a:t>
            </a:r>
            <a:r>
              <a:rPr lang="en-IN" dirty="0"/>
              <a:t>, then it can be used </a:t>
            </a:r>
            <a:r>
              <a:rPr lang="en-IN" i="1" dirty="0"/>
              <a:t>here.</a:t>
            </a:r>
          </a:p>
          <a:p>
            <a:r>
              <a:rPr lang="en-IN" dirty="0"/>
              <a:t>An </a:t>
            </a:r>
            <a:r>
              <a:rPr lang="en-IN" i="1" dirty="0"/>
              <a:t>interface type</a:t>
            </a:r>
            <a:r>
              <a:rPr lang="en-IN" dirty="0"/>
              <a:t> is defined as a set of method signatures.</a:t>
            </a:r>
          </a:p>
          <a:p>
            <a:r>
              <a:rPr lang="en-IN" dirty="0"/>
              <a:t>A value of interface type can hold any value that implements those methods.</a:t>
            </a:r>
            <a:endParaRPr lang="en-IN" i="1" dirty="0"/>
          </a:p>
          <a:p>
            <a:endParaRPr lang="en-US" dirty="0"/>
          </a:p>
        </p:txBody>
      </p:sp>
    </p:spTree>
    <p:extLst>
      <p:ext uri="{BB962C8B-B14F-4D97-AF65-F5344CB8AC3E}">
        <p14:creationId xmlns:p14="http://schemas.microsoft.com/office/powerpoint/2010/main" val="25006197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A1436-A639-8E45-A2B6-ECAA8CE736B2}"/>
              </a:ext>
            </a:extLst>
          </p:cNvPr>
          <p:cNvSpPr>
            <a:spLocks noGrp="1"/>
          </p:cNvSpPr>
          <p:nvPr>
            <p:ph type="title"/>
          </p:nvPr>
        </p:nvSpPr>
        <p:spPr/>
        <p:txBody>
          <a:bodyPr/>
          <a:lstStyle/>
          <a:p>
            <a:r>
              <a:rPr lang="en-US" dirty="0"/>
              <a:t>No implements keyword!</a:t>
            </a:r>
          </a:p>
        </p:txBody>
      </p:sp>
      <p:sp>
        <p:nvSpPr>
          <p:cNvPr id="3" name="Content Placeholder 2">
            <a:extLst>
              <a:ext uri="{FF2B5EF4-FFF2-40B4-BE49-F238E27FC236}">
                <a16:creationId xmlns:a16="http://schemas.microsoft.com/office/drawing/2014/main" id="{0A140E13-6EE6-0E46-A5EA-1B807B102720}"/>
              </a:ext>
            </a:extLst>
          </p:cNvPr>
          <p:cNvSpPr>
            <a:spLocks noGrp="1"/>
          </p:cNvSpPr>
          <p:nvPr>
            <p:ph idx="1"/>
          </p:nvPr>
        </p:nvSpPr>
        <p:spPr/>
        <p:txBody>
          <a:bodyPr/>
          <a:lstStyle/>
          <a:p>
            <a:r>
              <a:rPr lang="en-IN" dirty="0"/>
              <a:t>Interfaces are implemented implicitly.</a:t>
            </a:r>
          </a:p>
          <a:p>
            <a:r>
              <a:rPr lang="en-IN" dirty="0">
                <a:hlinkClick r:id="rId2"/>
              </a:rPr>
              <a:t>Try it out!</a:t>
            </a:r>
            <a:endParaRPr lang="en-IN" dirty="0"/>
          </a:p>
          <a:p>
            <a:endParaRPr lang="en-US" dirty="0"/>
          </a:p>
        </p:txBody>
      </p:sp>
    </p:spTree>
    <p:extLst>
      <p:ext uri="{BB962C8B-B14F-4D97-AF65-F5344CB8AC3E}">
        <p14:creationId xmlns:p14="http://schemas.microsoft.com/office/powerpoint/2010/main" val="14367058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02012-1B3C-554B-81AA-3F074725D1E8}"/>
              </a:ext>
            </a:extLst>
          </p:cNvPr>
          <p:cNvSpPr>
            <a:spLocks noGrp="1"/>
          </p:cNvSpPr>
          <p:nvPr>
            <p:ph type="title"/>
          </p:nvPr>
        </p:nvSpPr>
        <p:spPr/>
        <p:txBody>
          <a:bodyPr/>
          <a:lstStyle/>
          <a:p>
            <a:r>
              <a:rPr lang="en-IN" b="1" dirty="0"/>
              <a:t>Interface values</a:t>
            </a:r>
            <a:br>
              <a:rPr lang="en-IN" b="1" dirty="0"/>
            </a:br>
            <a:endParaRPr lang="en-US" dirty="0"/>
          </a:p>
        </p:txBody>
      </p:sp>
      <p:sp>
        <p:nvSpPr>
          <p:cNvPr id="3" name="Content Placeholder 2">
            <a:extLst>
              <a:ext uri="{FF2B5EF4-FFF2-40B4-BE49-F238E27FC236}">
                <a16:creationId xmlns:a16="http://schemas.microsoft.com/office/drawing/2014/main" id="{FA885DA1-4889-D342-AADD-FD03D044077F}"/>
              </a:ext>
            </a:extLst>
          </p:cNvPr>
          <p:cNvSpPr>
            <a:spLocks noGrp="1"/>
          </p:cNvSpPr>
          <p:nvPr>
            <p:ph idx="1"/>
          </p:nvPr>
        </p:nvSpPr>
        <p:spPr/>
        <p:txBody>
          <a:bodyPr/>
          <a:lstStyle/>
          <a:p>
            <a:r>
              <a:rPr lang="en-IN" dirty="0"/>
              <a:t>Under the hood, interface values can be thought of as a tuple of a value and a concrete type:</a:t>
            </a:r>
          </a:p>
          <a:p>
            <a:pPr lvl="1"/>
            <a:r>
              <a:rPr lang="en-IN" dirty="0"/>
              <a:t>(value, type)</a:t>
            </a:r>
          </a:p>
          <a:p>
            <a:r>
              <a:rPr lang="en-IN" dirty="0">
                <a:hlinkClick r:id="rId2"/>
              </a:rPr>
              <a:t>Check the type!</a:t>
            </a:r>
            <a:endParaRPr lang="en-IN" dirty="0"/>
          </a:p>
          <a:p>
            <a:endParaRPr lang="en-US" dirty="0"/>
          </a:p>
        </p:txBody>
      </p:sp>
    </p:spTree>
    <p:extLst>
      <p:ext uri="{BB962C8B-B14F-4D97-AF65-F5344CB8AC3E}">
        <p14:creationId xmlns:p14="http://schemas.microsoft.com/office/powerpoint/2010/main" val="3821529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24A1565-B7E1-4C59-84A2-5831F1160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B8B134C-47B2-49B8-B810-2931B20EA7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8" name="Picture 17">
            <a:extLst>
              <a:ext uri="{FF2B5EF4-FFF2-40B4-BE49-F238E27FC236}">
                <a16:creationId xmlns:a16="http://schemas.microsoft.com/office/drawing/2014/main" id="{1550BD34-8417-42DB-BEA7-96B1E41562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0" name="Rectangle 19">
            <a:extLst>
              <a:ext uri="{FF2B5EF4-FFF2-40B4-BE49-F238E27FC236}">
                <a16:creationId xmlns:a16="http://schemas.microsoft.com/office/drawing/2014/main" id="{EE04A24D-ECF7-4024-BAC2-981BA69CF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1C3D135-9831-45A9-8FBE-2A2548C8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8375ABF-52E0-4C78-B2CF-0A949D7D8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8353B8-F40B-9946-870B-CD8C6C2499D5}"/>
              </a:ext>
            </a:extLst>
          </p:cNvPr>
          <p:cNvSpPr>
            <a:spLocks noGrp="1"/>
          </p:cNvSpPr>
          <p:nvPr>
            <p:ph type="title"/>
          </p:nvPr>
        </p:nvSpPr>
        <p:spPr>
          <a:xfrm>
            <a:off x="1969804" y="808056"/>
            <a:ext cx="3969504" cy="1077229"/>
          </a:xfrm>
        </p:spPr>
        <p:txBody>
          <a:bodyPr>
            <a:normAutofit/>
          </a:bodyPr>
          <a:lstStyle/>
          <a:p>
            <a:pPr algn="l"/>
            <a:r>
              <a:rPr lang="en-US" sz="2900"/>
              <a:t>Missing python’s dynamic type casting?</a:t>
            </a:r>
          </a:p>
        </p:txBody>
      </p:sp>
      <p:sp>
        <p:nvSpPr>
          <p:cNvPr id="3" name="Content Placeholder 2">
            <a:extLst>
              <a:ext uri="{FF2B5EF4-FFF2-40B4-BE49-F238E27FC236}">
                <a16:creationId xmlns:a16="http://schemas.microsoft.com/office/drawing/2014/main" id="{E5C0D8D7-603F-3C41-ABCE-52B05E4CE221}"/>
              </a:ext>
            </a:extLst>
          </p:cNvPr>
          <p:cNvSpPr>
            <a:spLocks noGrp="1"/>
          </p:cNvSpPr>
          <p:nvPr>
            <p:ph idx="1"/>
          </p:nvPr>
        </p:nvSpPr>
        <p:spPr>
          <a:xfrm>
            <a:off x="1969803" y="2052116"/>
            <a:ext cx="3969505" cy="3997828"/>
          </a:xfrm>
        </p:spPr>
        <p:txBody>
          <a:bodyPr>
            <a:normAutofit/>
          </a:bodyPr>
          <a:lstStyle/>
          <a:p>
            <a:r>
              <a:rPr lang="en-US" sz="1800"/>
              <a:t>Go has got you empty interfaces? </a:t>
            </a:r>
          </a:p>
        </p:txBody>
      </p:sp>
      <p:pic>
        <p:nvPicPr>
          <p:cNvPr id="9" name="Graphic 8" descr="人工知能 outline">
            <a:hlinkClick r:id="rId5" tooltip="Scratch Your Mind!"/>
            <a:extLst>
              <a:ext uri="{FF2B5EF4-FFF2-40B4-BE49-F238E27FC236}">
                <a16:creationId xmlns:a16="http://schemas.microsoft.com/office/drawing/2014/main" id="{A46148BD-95AF-C742-8A44-434B350E2E8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51768" y="1432023"/>
            <a:ext cx="3994617" cy="3994617"/>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6" name="Rectangle 25">
            <a:extLst>
              <a:ext uri="{FF2B5EF4-FFF2-40B4-BE49-F238E27FC236}">
                <a16:creationId xmlns:a16="http://schemas.microsoft.com/office/drawing/2014/main" id="{34BB1BDF-EAFF-49B6-ABF3-7F9B3201C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19092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624A1565-B7E1-4C59-84A2-5831F1160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3B8B134C-47B2-49B8-B810-2931B20EA7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7" name="Picture 46">
            <a:extLst>
              <a:ext uri="{FF2B5EF4-FFF2-40B4-BE49-F238E27FC236}">
                <a16:creationId xmlns:a16="http://schemas.microsoft.com/office/drawing/2014/main" id="{1550BD34-8417-42DB-BEA7-96B1E41562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9" name="Rectangle 48">
            <a:extLst>
              <a:ext uri="{FF2B5EF4-FFF2-40B4-BE49-F238E27FC236}">
                <a16:creationId xmlns:a16="http://schemas.microsoft.com/office/drawing/2014/main" id="{EE04A24D-ECF7-4024-BAC2-981BA69CF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1C3D135-9831-45A9-8FBE-2A2548C8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375ABF-52E0-4C78-B2CF-0A949D7D8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9FE442-C2FB-7944-81C8-D4E2AE10B48E}"/>
              </a:ext>
            </a:extLst>
          </p:cNvPr>
          <p:cNvSpPr>
            <a:spLocks noGrp="1"/>
          </p:cNvSpPr>
          <p:nvPr>
            <p:ph type="title"/>
          </p:nvPr>
        </p:nvSpPr>
        <p:spPr>
          <a:xfrm>
            <a:off x="1969804" y="808056"/>
            <a:ext cx="3969504" cy="1077229"/>
          </a:xfrm>
        </p:spPr>
        <p:txBody>
          <a:bodyPr vert="horz" lIns="91440" tIns="45720" rIns="91440" bIns="45720" rtlCol="0">
            <a:normAutofit/>
          </a:bodyPr>
          <a:lstStyle/>
          <a:p>
            <a:pPr algn="l"/>
            <a:r>
              <a:rPr lang="en-US"/>
              <a:t>Scratch your mind some more!</a:t>
            </a:r>
          </a:p>
        </p:txBody>
      </p:sp>
      <p:sp>
        <p:nvSpPr>
          <p:cNvPr id="40" name="Content Placeholder 39">
            <a:extLst>
              <a:ext uri="{FF2B5EF4-FFF2-40B4-BE49-F238E27FC236}">
                <a16:creationId xmlns:a16="http://schemas.microsoft.com/office/drawing/2014/main" id="{315A895A-F8E8-49EF-809A-3D530241C29E}"/>
              </a:ext>
            </a:extLst>
          </p:cNvPr>
          <p:cNvSpPr>
            <a:spLocks noGrp="1"/>
          </p:cNvSpPr>
          <p:nvPr>
            <p:ph idx="1"/>
          </p:nvPr>
        </p:nvSpPr>
        <p:spPr>
          <a:xfrm>
            <a:off x="1969803" y="2052116"/>
            <a:ext cx="3969505" cy="3997828"/>
          </a:xfrm>
        </p:spPr>
        <p:txBody>
          <a:bodyPr>
            <a:normAutofit/>
          </a:bodyPr>
          <a:lstStyle/>
          <a:p>
            <a:r>
              <a:rPr lang="en-IN" b="1" dirty="0">
                <a:hlinkClick r:id="rId5"/>
              </a:rPr>
              <a:t>Type assertions</a:t>
            </a:r>
            <a:endParaRPr lang="en-IN" b="1" dirty="0"/>
          </a:p>
          <a:p>
            <a:r>
              <a:rPr lang="en-IN" b="1" dirty="0">
                <a:hlinkClick r:id="rId6"/>
              </a:rPr>
              <a:t>Type switches</a:t>
            </a:r>
            <a:endParaRPr lang="en-IN" b="1" dirty="0"/>
          </a:p>
        </p:txBody>
      </p:sp>
      <p:pic>
        <p:nvPicPr>
          <p:cNvPr id="5" name="Content Placeholder 4" descr="人工知能 with solid fill">
            <a:hlinkClick r:id="rId5" tooltip="Scratch me!"/>
            <a:extLst>
              <a:ext uri="{FF2B5EF4-FFF2-40B4-BE49-F238E27FC236}">
                <a16:creationId xmlns:a16="http://schemas.microsoft.com/office/drawing/2014/main" id="{17F68FD5-8249-0A42-8E7D-8D6DFD6A6A8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51768" y="1432023"/>
            <a:ext cx="3994617" cy="3994617"/>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55" name="Rectangle 54">
            <a:extLst>
              <a:ext uri="{FF2B5EF4-FFF2-40B4-BE49-F238E27FC236}">
                <a16:creationId xmlns:a16="http://schemas.microsoft.com/office/drawing/2014/main" id="{34BB1BDF-EAFF-49B6-ABF3-7F9B3201C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59554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F98AB-D0F9-3441-AFF6-ED41E7C2BCF7}"/>
              </a:ext>
            </a:extLst>
          </p:cNvPr>
          <p:cNvSpPr>
            <a:spLocks noGrp="1"/>
          </p:cNvSpPr>
          <p:nvPr>
            <p:ph type="title"/>
          </p:nvPr>
        </p:nvSpPr>
        <p:spPr/>
        <p:txBody>
          <a:bodyPr/>
          <a:lstStyle/>
          <a:p>
            <a:r>
              <a:rPr lang="en-US" dirty="0"/>
              <a:t>Some Important Go Interfaces</a:t>
            </a:r>
          </a:p>
        </p:txBody>
      </p:sp>
      <p:sp>
        <p:nvSpPr>
          <p:cNvPr id="3" name="Content Placeholder 2">
            <a:extLst>
              <a:ext uri="{FF2B5EF4-FFF2-40B4-BE49-F238E27FC236}">
                <a16:creationId xmlns:a16="http://schemas.microsoft.com/office/drawing/2014/main" id="{9EAD1BA9-38C3-FB46-BACC-974E03024335}"/>
              </a:ext>
            </a:extLst>
          </p:cNvPr>
          <p:cNvSpPr>
            <a:spLocks noGrp="1"/>
          </p:cNvSpPr>
          <p:nvPr>
            <p:ph idx="1"/>
          </p:nvPr>
        </p:nvSpPr>
        <p:spPr/>
        <p:txBody>
          <a:bodyPr/>
          <a:lstStyle/>
          <a:p>
            <a:r>
              <a:rPr lang="en-US" dirty="0"/>
              <a:t>Stringer interface – </a:t>
            </a:r>
            <a:r>
              <a:rPr lang="en-US" dirty="0" err="1"/>
              <a:t>toString</a:t>
            </a:r>
            <a:r>
              <a:rPr lang="en-US" dirty="0"/>
              <a:t> of your struct or object</a:t>
            </a:r>
          </a:p>
          <a:p>
            <a:r>
              <a:rPr lang="en-US" dirty="0"/>
              <a:t>Error Interface – Handle your errors gracefully</a:t>
            </a:r>
          </a:p>
          <a:p>
            <a:r>
              <a:rPr lang="en-US" dirty="0"/>
              <a:t>Reader Interface – Write your own input handler</a:t>
            </a:r>
          </a:p>
          <a:p>
            <a:r>
              <a:rPr lang="en-US" dirty="0">
                <a:hlinkClick r:id="rId2"/>
              </a:rPr>
              <a:t>Let's Try Them!</a:t>
            </a:r>
            <a:endParaRPr lang="en-US" dirty="0"/>
          </a:p>
        </p:txBody>
      </p:sp>
    </p:spTree>
    <p:extLst>
      <p:ext uri="{BB962C8B-B14F-4D97-AF65-F5344CB8AC3E}">
        <p14:creationId xmlns:p14="http://schemas.microsoft.com/office/powerpoint/2010/main" val="3967741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84389-5347-4F43-9B9B-AE951D320F4A}"/>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A307049B-2B24-E94E-90AC-4AF9675F8203}"/>
              </a:ext>
            </a:extLst>
          </p:cNvPr>
          <p:cNvSpPr>
            <a:spLocks noGrp="1"/>
          </p:cNvSpPr>
          <p:nvPr>
            <p:ph idx="1"/>
          </p:nvPr>
        </p:nvSpPr>
        <p:spPr/>
        <p:txBody>
          <a:bodyPr/>
          <a:lstStyle/>
          <a:p>
            <a:r>
              <a:rPr lang="en-US" dirty="0"/>
              <a:t>Let’s see </a:t>
            </a:r>
            <a:r>
              <a:rPr lang="en-US"/>
              <a:t>an example!</a:t>
            </a:r>
          </a:p>
        </p:txBody>
      </p:sp>
    </p:spTree>
    <p:extLst>
      <p:ext uri="{BB962C8B-B14F-4D97-AF65-F5344CB8AC3E}">
        <p14:creationId xmlns:p14="http://schemas.microsoft.com/office/powerpoint/2010/main" val="15301565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43BBAF34-367D-4E18-A62E-4602BD908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 y="-2718"/>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99A4CF08-858A-49E4-B707-4E7585D1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2">
            <a:extLst>
              <a:ext uri="{FF2B5EF4-FFF2-40B4-BE49-F238E27FC236}">
                <a16:creationId xmlns:a16="http://schemas.microsoft.com/office/drawing/2014/main" id="{56938E62-910D-4D69-AA09-567AAAC37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4">
            <a:extLst>
              <a:ext uri="{FF2B5EF4-FFF2-40B4-BE49-F238E27FC236}">
                <a16:creationId xmlns:a16="http://schemas.microsoft.com/office/drawing/2014/main" id="{A74E54C6-D084-4BC8-B3F9-8B9EC22A6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65268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1F881B-7A43-F442-B214-D8667F721E7F}"/>
              </a:ext>
            </a:extLst>
          </p:cNvPr>
          <p:cNvSpPr>
            <a:spLocks noGrp="1"/>
          </p:cNvSpPr>
          <p:nvPr>
            <p:ph type="title"/>
          </p:nvPr>
        </p:nvSpPr>
        <p:spPr>
          <a:xfrm>
            <a:off x="1974738" y="808056"/>
            <a:ext cx="4986954" cy="1077229"/>
          </a:xfrm>
        </p:spPr>
        <p:txBody>
          <a:bodyPr>
            <a:normAutofit/>
          </a:bodyPr>
          <a:lstStyle/>
          <a:p>
            <a:pPr algn="l"/>
            <a:endParaRPr lang="en-US" dirty="0"/>
          </a:p>
        </p:txBody>
      </p:sp>
      <p:sp>
        <p:nvSpPr>
          <p:cNvPr id="3" name="Content Placeholder 2">
            <a:extLst>
              <a:ext uri="{FF2B5EF4-FFF2-40B4-BE49-F238E27FC236}">
                <a16:creationId xmlns:a16="http://schemas.microsoft.com/office/drawing/2014/main" id="{4ED86EB7-D3CE-1E4A-B133-03DB02C0992B}"/>
              </a:ext>
            </a:extLst>
          </p:cNvPr>
          <p:cNvSpPr>
            <a:spLocks noGrp="1"/>
          </p:cNvSpPr>
          <p:nvPr>
            <p:ph idx="1"/>
          </p:nvPr>
        </p:nvSpPr>
        <p:spPr>
          <a:xfrm>
            <a:off x="1974739" y="896815"/>
            <a:ext cx="4901548" cy="5153129"/>
          </a:xfrm>
        </p:spPr>
        <p:txBody>
          <a:bodyPr>
            <a:normAutofit/>
          </a:bodyPr>
          <a:lstStyle/>
          <a:p>
            <a:r>
              <a:rPr lang="en-US" sz="1800" dirty="0"/>
              <a:t>Thank You!</a:t>
            </a:r>
          </a:p>
        </p:txBody>
      </p:sp>
      <p:sp>
        <p:nvSpPr>
          <p:cNvPr id="27" name="Rectangle 16">
            <a:extLst>
              <a:ext uri="{FF2B5EF4-FFF2-40B4-BE49-F238E27FC236}">
                <a16:creationId xmlns:a16="http://schemas.microsoft.com/office/drawing/2014/main" id="{777713DB-A0B1-4507-9991-B6DCAE436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397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4" descr="Magnifying glass on clear background">
            <a:extLst>
              <a:ext uri="{FF2B5EF4-FFF2-40B4-BE49-F238E27FC236}">
                <a16:creationId xmlns:a16="http://schemas.microsoft.com/office/drawing/2014/main" id="{B5FA5363-1A08-4273-A98D-22175474FE97}"/>
              </a:ext>
            </a:extLst>
          </p:cNvPr>
          <p:cNvPicPr>
            <a:picLocks noChangeAspect="1"/>
          </p:cNvPicPr>
          <p:nvPr/>
        </p:nvPicPr>
        <p:blipFill rotWithShape="1">
          <a:blip r:embed="rId3"/>
          <a:srcRect l="40476" r="14196" b="-2"/>
          <a:stretch/>
        </p:blipFill>
        <p:spPr>
          <a:xfrm>
            <a:off x="7534656" y="227"/>
            <a:ext cx="4657039" cy="6858000"/>
          </a:xfrm>
          <a:prstGeom prst="rect">
            <a:avLst/>
          </a:prstGeom>
        </p:spPr>
      </p:pic>
      <p:pic>
        <p:nvPicPr>
          <p:cNvPr id="29" name="Picture 18">
            <a:extLst>
              <a:ext uri="{FF2B5EF4-FFF2-40B4-BE49-F238E27FC236}">
                <a16:creationId xmlns:a16="http://schemas.microsoft.com/office/drawing/2014/main" id="{A9A96FF2-ACD7-48C4-BCE1-FC7F421086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7542372" y="0"/>
            <a:ext cx="4649628" cy="6858000"/>
          </a:xfrm>
          <a:prstGeom prst="rect">
            <a:avLst/>
          </a:prstGeom>
        </p:spPr>
      </p:pic>
    </p:spTree>
    <p:extLst>
      <p:ext uri="{BB962C8B-B14F-4D97-AF65-F5344CB8AC3E}">
        <p14:creationId xmlns:p14="http://schemas.microsoft.com/office/powerpoint/2010/main" val="2591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9EEB229-3EBA-4333-B94C-ED62EC101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B4666C73-1C44-4BD3-9529-A7E02C6A8A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1" name="Picture 30">
            <a:extLst>
              <a:ext uri="{FF2B5EF4-FFF2-40B4-BE49-F238E27FC236}">
                <a16:creationId xmlns:a16="http://schemas.microsoft.com/office/drawing/2014/main" id="{723E4E2F-EA2E-477B-A595-C5A5F62E9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3" name="Rectangle 32">
            <a:extLst>
              <a:ext uri="{FF2B5EF4-FFF2-40B4-BE49-F238E27FC236}">
                <a16:creationId xmlns:a16="http://schemas.microsoft.com/office/drawing/2014/main" id="{B6500FA0-D185-45FF-9F47-EF5FB7158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73825F-243F-467C-8349-B97E81C3E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55659AF-6F61-42EF-B761-0862A79DB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CD421-75CA-9349-9A9D-648CF5ED27A4}"/>
              </a:ext>
            </a:extLst>
          </p:cNvPr>
          <p:cNvSpPr>
            <a:spLocks noGrp="1"/>
          </p:cNvSpPr>
          <p:nvPr>
            <p:ph type="title"/>
          </p:nvPr>
        </p:nvSpPr>
        <p:spPr>
          <a:xfrm>
            <a:off x="1969804" y="808056"/>
            <a:ext cx="3969504" cy="1077229"/>
          </a:xfrm>
        </p:spPr>
        <p:txBody>
          <a:bodyPr>
            <a:normAutofit/>
          </a:bodyPr>
          <a:lstStyle/>
          <a:p>
            <a:pPr algn="l"/>
            <a:r>
              <a:rPr lang="en-US" dirty="0"/>
              <a:t>Slice Internals</a:t>
            </a:r>
            <a:endParaRPr lang="en-US"/>
          </a:p>
        </p:txBody>
      </p:sp>
      <p:sp>
        <p:nvSpPr>
          <p:cNvPr id="3" name="Content Placeholder 2">
            <a:extLst>
              <a:ext uri="{FF2B5EF4-FFF2-40B4-BE49-F238E27FC236}">
                <a16:creationId xmlns:a16="http://schemas.microsoft.com/office/drawing/2014/main" id="{D09690B4-842C-7343-8E11-1BD0EF9EAE83}"/>
              </a:ext>
            </a:extLst>
          </p:cNvPr>
          <p:cNvSpPr>
            <a:spLocks noGrp="1"/>
          </p:cNvSpPr>
          <p:nvPr>
            <p:ph idx="1"/>
          </p:nvPr>
        </p:nvSpPr>
        <p:spPr>
          <a:xfrm>
            <a:off x="1969803" y="2052116"/>
            <a:ext cx="3969505" cy="3997828"/>
          </a:xfrm>
        </p:spPr>
        <p:txBody>
          <a:bodyPr>
            <a:normAutofit/>
          </a:bodyPr>
          <a:lstStyle/>
          <a:p>
            <a:r>
              <a:rPr lang="en-IN" sz="1800" dirty="0"/>
              <a:t>A slice is a descriptor of an array segment.</a:t>
            </a:r>
          </a:p>
          <a:p>
            <a:r>
              <a:rPr lang="en-IN" sz="1800" dirty="0"/>
              <a:t>It consists of a pointer to the array, the length of the segment, and its capacity (the maximum length of the segment).</a:t>
            </a:r>
          </a:p>
          <a:p>
            <a:r>
              <a:rPr lang="en-IN" sz="1800"/>
              <a:t>Our variable </a:t>
            </a:r>
            <a:r>
              <a:rPr lang="en-IN" sz="1800" dirty="0"/>
              <a:t>s</a:t>
            </a:r>
            <a:r>
              <a:rPr lang="en-IN" sz="1800"/>
              <a:t>, created earlier by </a:t>
            </a:r>
            <a:r>
              <a:rPr lang="en-IN" sz="1800" dirty="0"/>
              <a:t>make([]byte, 5)</a:t>
            </a:r>
            <a:r>
              <a:rPr lang="en-IN" sz="1800"/>
              <a:t>, is structured like this:</a:t>
            </a:r>
            <a:endParaRPr lang="en-US" sz="1800" dirty="0"/>
          </a:p>
        </p:txBody>
      </p:sp>
      <p:pic>
        <p:nvPicPr>
          <p:cNvPr id="5" name="Picture 4" descr="Table&#10;&#10;Description automatically generated">
            <a:extLst>
              <a:ext uri="{FF2B5EF4-FFF2-40B4-BE49-F238E27FC236}">
                <a16:creationId xmlns:a16="http://schemas.microsoft.com/office/drawing/2014/main" id="{17FB5B24-A733-AE48-BC0A-72B99509251D}"/>
              </a:ext>
            </a:extLst>
          </p:cNvPr>
          <p:cNvPicPr>
            <a:picLocks noChangeAspect="1"/>
          </p:cNvPicPr>
          <p:nvPr/>
        </p:nvPicPr>
        <p:blipFill>
          <a:blip r:embed="rId5"/>
          <a:stretch>
            <a:fillRect/>
          </a:stretch>
        </p:blipFill>
        <p:spPr>
          <a:xfrm>
            <a:off x="8196879" y="641207"/>
            <a:ext cx="1104394" cy="262127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7" name="Picture 6" descr="Diagram&#10;&#10;Description automatically generated with low confidence">
            <a:extLst>
              <a:ext uri="{FF2B5EF4-FFF2-40B4-BE49-F238E27FC236}">
                <a16:creationId xmlns:a16="http://schemas.microsoft.com/office/drawing/2014/main" id="{663F3CF2-EA04-3445-BFA7-32AC0EC2B84A}"/>
              </a:ext>
            </a:extLst>
          </p:cNvPr>
          <p:cNvPicPr>
            <a:picLocks noChangeAspect="1"/>
          </p:cNvPicPr>
          <p:nvPr/>
        </p:nvPicPr>
        <p:blipFill>
          <a:blip r:embed="rId6"/>
          <a:stretch>
            <a:fillRect/>
          </a:stretch>
        </p:blipFill>
        <p:spPr>
          <a:xfrm>
            <a:off x="6751768" y="4161832"/>
            <a:ext cx="3994617" cy="1478007"/>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9" name="Rectangle 38">
            <a:extLst>
              <a:ext uri="{FF2B5EF4-FFF2-40B4-BE49-F238E27FC236}">
                <a16:creationId xmlns:a16="http://schemas.microsoft.com/office/drawing/2014/main" id="{00650157-038B-4377-BAFA-B12FF57E0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0644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48" name="Rectangle 37">
            <a:extLst>
              <a:ext uri="{FF2B5EF4-FFF2-40B4-BE49-F238E27FC236}">
                <a16:creationId xmlns:a16="http://schemas.microsoft.com/office/drawing/2014/main" id="{E5C12349-62E6-4BD7-9794-8785CD02DF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9" name="Picture 39">
            <a:extLst>
              <a:ext uri="{FF2B5EF4-FFF2-40B4-BE49-F238E27FC236}">
                <a16:creationId xmlns:a16="http://schemas.microsoft.com/office/drawing/2014/main" id="{DF2C9459-3C4B-453D-B2C2-AD0679BF0D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BEBA8EAE-BF5A-486C-A8C5-ECC9F3942E4B}">
                <a14:imgProps xmlns:a14="http://schemas.microsoft.com/office/drawing/2010/main">
                  <a14:imgLayer r:embed="rId4">
                    <a14:imgEffect>
                      <a14:brightnessContrast bright="-65000"/>
                    </a14:imgEffect>
                  </a14:imgLayer>
                </a14:imgProps>
              </a:ex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a:ln>
            <a:noFill/>
          </a:ln>
        </p:spPr>
      </p:pic>
      <p:pic>
        <p:nvPicPr>
          <p:cNvPr id="50" name="Picture 41">
            <a:extLst>
              <a:ext uri="{FF2B5EF4-FFF2-40B4-BE49-F238E27FC236}">
                <a16:creationId xmlns:a16="http://schemas.microsoft.com/office/drawing/2014/main" id="{4DB48376-A646-4B75-9776-453930C41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AEB74964-C1F8-224B-AD0E-B21A3884DB4A}"/>
              </a:ext>
            </a:extLst>
          </p:cNvPr>
          <p:cNvSpPr>
            <a:spLocks noGrp="1"/>
          </p:cNvSpPr>
          <p:nvPr>
            <p:ph type="title"/>
          </p:nvPr>
        </p:nvSpPr>
        <p:spPr>
          <a:xfrm>
            <a:off x="2290046" y="808056"/>
            <a:ext cx="8594465" cy="1077229"/>
          </a:xfrm>
        </p:spPr>
        <p:txBody>
          <a:bodyPr>
            <a:normAutofit/>
          </a:bodyPr>
          <a:lstStyle/>
          <a:p>
            <a:r>
              <a:rPr lang="en-US" sz="4800"/>
              <a:t>Slice Internals</a:t>
            </a:r>
          </a:p>
        </p:txBody>
      </p:sp>
      <p:sp>
        <p:nvSpPr>
          <p:cNvPr id="51" name="Rectangle 43">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959910" cy="6858001"/>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Triangle 45">
            <a:extLst>
              <a:ext uri="{FF2B5EF4-FFF2-40B4-BE49-F238E27FC236}">
                <a16:creationId xmlns:a16="http://schemas.microsoft.com/office/drawing/2014/main" id="{761FE168-5946-42F5-93BC-ED1F21847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034540" y="812732"/>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F0CC3F-E85B-9A4A-BC21-CC5B686E01C5}"/>
              </a:ext>
            </a:extLst>
          </p:cNvPr>
          <p:cNvSpPr>
            <a:spLocks noGrp="1"/>
          </p:cNvSpPr>
          <p:nvPr>
            <p:ph idx="1"/>
          </p:nvPr>
        </p:nvSpPr>
        <p:spPr>
          <a:xfrm>
            <a:off x="1650999" y="2105200"/>
            <a:ext cx="8140364" cy="3944743"/>
          </a:xfrm>
        </p:spPr>
        <p:txBody>
          <a:bodyPr>
            <a:normAutofit/>
          </a:bodyPr>
          <a:lstStyle/>
          <a:p>
            <a:r>
              <a:rPr lang="en-IN" sz="2400"/>
              <a:t>The length is the number of elements referred to by the slice. The capacity is the number of elements in the underlying array (beginning at the element referred to by the slice pointer).</a:t>
            </a:r>
            <a:endParaRPr lang="en-US" sz="2400"/>
          </a:p>
        </p:txBody>
      </p:sp>
    </p:spTree>
    <p:extLst>
      <p:ext uri="{BB962C8B-B14F-4D97-AF65-F5344CB8AC3E}">
        <p14:creationId xmlns:p14="http://schemas.microsoft.com/office/powerpoint/2010/main" val="3852762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E5268C-F25D-7841-9C59-916A339D3109}"/>
              </a:ext>
            </a:extLst>
          </p:cNvPr>
          <p:cNvSpPr>
            <a:spLocks noGrp="1"/>
          </p:cNvSpPr>
          <p:nvPr>
            <p:ph type="title"/>
          </p:nvPr>
        </p:nvSpPr>
        <p:spPr>
          <a:xfrm>
            <a:off x="1964445" y="808056"/>
            <a:ext cx="2668106" cy="1077229"/>
          </a:xfrm>
        </p:spPr>
        <p:txBody>
          <a:bodyPr>
            <a:normAutofit/>
          </a:bodyPr>
          <a:lstStyle/>
          <a:p>
            <a:pPr algn="l"/>
            <a:r>
              <a:rPr lang="en-US" sz="2800"/>
              <a:t>Slice Internals</a:t>
            </a:r>
          </a:p>
        </p:txBody>
      </p:sp>
      <p:sp>
        <p:nvSpPr>
          <p:cNvPr id="3" name="Content Placeholder 2">
            <a:extLst>
              <a:ext uri="{FF2B5EF4-FFF2-40B4-BE49-F238E27FC236}">
                <a16:creationId xmlns:a16="http://schemas.microsoft.com/office/drawing/2014/main" id="{D0E353FF-3CA8-9840-893F-1C781B53C838}"/>
              </a:ext>
            </a:extLst>
          </p:cNvPr>
          <p:cNvSpPr>
            <a:spLocks noGrp="1"/>
          </p:cNvSpPr>
          <p:nvPr>
            <p:ph idx="1"/>
          </p:nvPr>
        </p:nvSpPr>
        <p:spPr>
          <a:xfrm>
            <a:off x="1964444" y="2052116"/>
            <a:ext cx="2664217" cy="3997828"/>
          </a:xfrm>
        </p:spPr>
        <p:txBody>
          <a:bodyPr>
            <a:normAutofit/>
          </a:bodyPr>
          <a:lstStyle/>
          <a:p>
            <a:r>
              <a:rPr lang="en-IN" sz="1600" dirty="0"/>
              <a:t>As we slice s, observe the changes in the slice data structure and their relation to the underlying array</a:t>
            </a:r>
          </a:p>
          <a:p>
            <a:r>
              <a:rPr lang="en-IN" sz="1600" dirty="0"/>
              <a:t>s = s[2:4]</a:t>
            </a:r>
          </a:p>
          <a:p>
            <a:endParaRPr lang="en-US" sz="1600" dirty="0"/>
          </a:p>
        </p:txBody>
      </p:sp>
      <p:sp>
        <p:nvSpPr>
          <p:cNvPr id="22" name="Rectangle 21">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5AB76EA4-9DC3-5E45-BC99-924203EC4251}"/>
              </a:ext>
            </a:extLst>
          </p:cNvPr>
          <p:cNvPicPr>
            <a:picLocks noChangeAspect="1"/>
          </p:cNvPicPr>
          <p:nvPr/>
        </p:nvPicPr>
        <p:blipFill>
          <a:blip r:embed="rId5"/>
          <a:stretch>
            <a:fillRect/>
          </a:stretch>
        </p:blipFill>
        <p:spPr>
          <a:xfrm>
            <a:off x="5756053" y="2381195"/>
            <a:ext cx="5303975" cy="2095070"/>
          </a:xfrm>
          <a:prstGeom prst="rect">
            <a:avLst/>
          </a:prstGeom>
          <a:ln w="12700">
            <a:noFill/>
          </a:ln>
        </p:spPr>
      </p:pic>
      <p:sp>
        <p:nvSpPr>
          <p:cNvPr id="24" name="Rectangle 23">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9545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4" name="Picture 23">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6" name="Rectangle 25">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5FE27-BA1B-DB4B-9524-CBC00BBC0FAB}"/>
              </a:ext>
            </a:extLst>
          </p:cNvPr>
          <p:cNvSpPr>
            <a:spLocks noGrp="1"/>
          </p:cNvSpPr>
          <p:nvPr>
            <p:ph type="title"/>
          </p:nvPr>
        </p:nvSpPr>
        <p:spPr>
          <a:xfrm>
            <a:off x="1969803" y="808056"/>
            <a:ext cx="8608037" cy="1077229"/>
          </a:xfrm>
        </p:spPr>
        <p:txBody>
          <a:bodyPr>
            <a:normAutofit/>
          </a:bodyPr>
          <a:lstStyle/>
          <a:p>
            <a:pPr algn="l"/>
            <a:r>
              <a:rPr lang="en-US"/>
              <a:t>Slice Internals</a:t>
            </a:r>
          </a:p>
        </p:txBody>
      </p:sp>
      <p:pic>
        <p:nvPicPr>
          <p:cNvPr id="6" name="Picture 5" descr="Diagram&#10;&#10;Description automatically generated with medium confidence">
            <a:extLst>
              <a:ext uri="{FF2B5EF4-FFF2-40B4-BE49-F238E27FC236}">
                <a16:creationId xmlns:a16="http://schemas.microsoft.com/office/drawing/2014/main" id="{B056883B-B9FB-F244-9F6D-F616F2A1A96F}"/>
              </a:ext>
            </a:extLst>
          </p:cNvPr>
          <p:cNvPicPr>
            <a:picLocks noChangeAspect="1"/>
          </p:cNvPicPr>
          <p:nvPr/>
        </p:nvPicPr>
        <p:blipFill>
          <a:blip r:embed="rId5"/>
          <a:stretch>
            <a:fillRect/>
          </a:stretch>
        </p:blipFill>
        <p:spPr>
          <a:xfrm>
            <a:off x="5432992" y="3144003"/>
            <a:ext cx="4818974" cy="1783019"/>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2" name="Rectangle 31">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E60D8CA-2B78-4D22-A63F-189561F5E860}"/>
              </a:ext>
            </a:extLst>
          </p:cNvPr>
          <p:cNvGraphicFramePr>
            <a:graphicFrameLocks noGrp="1"/>
          </p:cNvGraphicFramePr>
          <p:nvPr>
            <p:ph idx="1"/>
            <p:extLst>
              <p:ext uri="{D42A27DB-BD31-4B8C-83A1-F6EECF244321}">
                <p14:modId xmlns:p14="http://schemas.microsoft.com/office/powerpoint/2010/main" val="2633722503"/>
              </p:ext>
            </p:extLst>
          </p:nvPr>
        </p:nvGraphicFramePr>
        <p:xfrm>
          <a:off x="1975805" y="2052116"/>
          <a:ext cx="2658877" cy="399782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829268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3D66F-A366-3949-9EDF-F179691D2EB9}"/>
              </a:ext>
            </a:extLst>
          </p:cNvPr>
          <p:cNvSpPr>
            <a:spLocks noGrp="1"/>
          </p:cNvSpPr>
          <p:nvPr>
            <p:ph type="title"/>
          </p:nvPr>
        </p:nvSpPr>
        <p:spPr/>
        <p:txBody>
          <a:bodyPr/>
          <a:lstStyle/>
          <a:p>
            <a:r>
              <a:rPr lang="en-US" dirty="0"/>
              <a:t>Slice Internals</a:t>
            </a:r>
          </a:p>
        </p:txBody>
      </p:sp>
      <p:sp>
        <p:nvSpPr>
          <p:cNvPr id="3" name="Content Placeholder 2">
            <a:extLst>
              <a:ext uri="{FF2B5EF4-FFF2-40B4-BE49-F238E27FC236}">
                <a16:creationId xmlns:a16="http://schemas.microsoft.com/office/drawing/2014/main" id="{3C60CDB4-3228-CC41-96F5-3FEDA1BC549A}"/>
              </a:ext>
            </a:extLst>
          </p:cNvPr>
          <p:cNvSpPr>
            <a:spLocks noGrp="1"/>
          </p:cNvSpPr>
          <p:nvPr>
            <p:ph idx="1"/>
          </p:nvPr>
        </p:nvSpPr>
        <p:spPr/>
        <p:txBody>
          <a:bodyPr/>
          <a:lstStyle/>
          <a:p>
            <a:r>
              <a:rPr lang="en-US" dirty="0"/>
              <a:t>What is slice capacity when sliced from an Array?</a:t>
            </a:r>
          </a:p>
          <a:p>
            <a:pPr lvl="1"/>
            <a:r>
              <a:rPr lang="en-US" dirty="0"/>
              <a:t>var </a:t>
            </a:r>
            <a:r>
              <a:rPr lang="en-US" dirty="0" err="1"/>
              <a:t>Arr</a:t>
            </a:r>
            <a:r>
              <a:rPr lang="en-US" dirty="0"/>
              <a:t> = [10]int{1, 2, 3, 4, 5, 6, 7, 8, 9, 10}</a:t>
            </a:r>
          </a:p>
          <a:p>
            <a:pPr lvl="1"/>
            <a:r>
              <a:rPr lang="en-US" dirty="0"/>
              <a:t>S := </a:t>
            </a:r>
            <a:r>
              <a:rPr lang="en-US" dirty="0" err="1"/>
              <a:t>Arr</a:t>
            </a:r>
            <a:r>
              <a:rPr lang="en-US" dirty="0"/>
              <a:t>[</a:t>
            </a:r>
            <a:r>
              <a:rPr lang="en-US" dirty="0" err="1"/>
              <a:t>startIndex:endIndex</a:t>
            </a:r>
            <a:r>
              <a:rPr lang="en-US" dirty="0"/>
              <a:t>]</a:t>
            </a:r>
          </a:p>
          <a:p>
            <a:pPr lvl="1"/>
            <a:r>
              <a:rPr lang="en-US" dirty="0"/>
              <a:t>cap(S) = </a:t>
            </a:r>
            <a:r>
              <a:rPr lang="en-US" dirty="0" err="1"/>
              <a:t>len</a:t>
            </a:r>
            <a:r>
              <a:rPr lang="en-US" dirty="0"/>
              <a:t>(</a:t>
            </a:r>
            <a:r>
              <a:rPr lang="en-US" dirty="0" err="1"/>
              <a:t>Arr</a:t>
            </a:r>
            <a:r>
              <a:rPr lang="en-US" dirty="0"/>
              <a:t>) – </a:t>
            </a:r>
            <a:r>
              <a:rPr lang="en-US" dirty="0" err="1"/>
              <a:t>startIndex</a:t>
            </a:r>
            <a:endParaRPr lang="en-US" dirty="0"/>
          </a:p>
          <a:p>
            <a:pPr lvl="1"/>
            <a:r>
              <a:rPr lang="en-US" dirty="0"/>
              <a:t>This is because slices created from an array share the same memory as array until reassigned or capacity grows beyond the array length and append is used to grow slice. A new underlying array to slice is created.</a:t>
            </a:r>
          </a:p>
        </p:txBody>
      </p:sp>
    </p:spTree>
    <p:extLst>
      <p:ext uri="{BB962C8B-B14F-4D97-AF65-F5344CB8AC3E}">
        <p14:creationId xmlns:p14="http://schemas.microsoft.com/office/powerpoint/2010/main" val="1945828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1177</TotalTime>
  <Words>1534</Words>
  <Application>Microsoft Macintosh PowerPoint</Application>
  <PresentationFormat>Widescreen</PresentationFormat>
  <Paragraphs>185</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MS Shell Dlg 2</vt:lpstr>
      <vt:lpstr>Wingdings</vt:lpstr>
      <vt:lpstr>Wingdings 3</vt:lpstr>
      <vt:lpstr>Madison</vt:lpstr>
      <vt:lpstr>GO</vt:lpstr>
      <vt:lpstr>Arrays var var_name  [size]data_type </vt:lpstr>
      <vt:lpstr>Slices make([]data_type, len, cap)</vt:lpstr>
      <vt:lpstr>Slices</vt:lpstr>
      <vt:lpstr>Slice Internals</vt:lpstr>
      <vt:lpstr>Slice Internals</vt:lpstr>
      <vt:lpstr>Slice Internals</vt:lpstr>
      <vt:lpstr>Slice Internals</vt:lpstr>
      <vt:lpstr>Slice Internals</vt:lpstr>
      <vt:lpstr>Do we have Array Index Out of Bounds?</vt:lpstr>
      <vt:lpstr>Growing Slices</vt:lpstr>
      <vt:lpstr>Growing slices -Manual</vt:lpstr>
      <vt:lpstr>Growing slices  -Manual </vt:lpstr>
      <vt:lpstr>Growing slices -Automatic</vt:lpstr>
      <vt:lpstr>Two-dimensional slices </vt:lpstr>
      <vt:lpstr>Maps</vt:lpstr>
      <vt:lpstr>Linked Lists</vt:lpstr>
      <vt:lpstr>Stack</vt:lpstr>
      <vt:lpstr>Queue</vt:lpstr>
      <vt:lpstr>Set</vt:lpstr>
      <vt:lpstr>Trees</vt:lpstr>
      <vt:lpstr>Structs</vt:lpstr>
      <vt:lpstr>How to define one?</vt:lpstr>
      <vt:lpstr>How to use one?</vt:lpstr>
      <vt:lpstr>Pointers to a struct – With or without * </vt:lpstr>
      <vt:lpstr>Anonymous Structs</vt:lpstr>
      <vt:lpstr>Accessibility and Visibility of struct and variables </vt:lpstr>
      <vt:lpstr>Go and OOPS </vt:lpstr>
      <vt:lpstr>Structs and Methods</vt:lpstr>
      <vt:lpstr>Structs and Methods</vt:lpstr>
      <vt:lpstr>Structs and Methods</vt:lpstr>
      <vt:lpstr>PowerPoint Presentation</vt:lpstr>
      <vt:lpstr>Embedded Types </vt:lpstr>
      <vt:lpstr>Promotion</vt:lpstr>
      <vt:lpstr>PowerPoint Presentation</vt:lpstr>
      <vt:lpstr>Methods and Functions</vt:lpstr>
      <vt:lpstr>Methods are Function! Why?</vt:lpstr>
      <vt:lpstr>Wanna create your own type and methods?</vt:lpstr>
      <vt:lpstr>Types of methods and functions</vt:lpstr>
      <vt:lpstr>Why two name for similar things?</vt:lpstr>
      <vt:lpstr>When to use what?</vt:lpstr>
      <vt:lpstr>Interfaces </vt:lpstr>
      <vt:lpstr>No implements keyword!</vt:lpstr>
      <vt:lpstr>Interface values </vt:lpstr>
      <vt:lpstr>Missing python’s dynamic type casting?</vt:lpstr>
      <vt:lpstr>Scratch your mind some more!</vt:lpstr>
      <vt:lpstr>Some Important Go Interfaces</vt:lpstr>
      <vt:lpstr>Polymorphism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dc:title>
  <dc:creator>Purvendra Kumar (purvkuma)</dc:creator>
  <cp:lastModifiedBy>Purvendra Kumar (purvkuma)</cp:lastModifiedBy>
  <cp:revision>58</cp:revision>
  <dcterms:created xsi:type="dcterms:W3CDTF">2021-10-14T06:14:53Z</dcterms:created>
  <dcterms:modified xsi:type="dcterms:W3CDTF">2021-10-21T06:42:04Z</dcterms:modified>
</cp:coreProperties>
</file>