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276" r:id="rId4"/>
    <p:sldId id="260" r:id="rId5"/>
    <p:sldId id="261" r:id="rId6"/>
    <p:sldId id="262" r:id="rId7"/>
    <p:sldId id="263" r:id="rId8"/>
    <p:sldId id="267" r:id="rId9"/>
    <p:sldId id="284" r:id="rId10"/>
    <p:sldId id="283" r:id="rId11"/>
    <p:sldId id="281" r:id="rId12"/>
    <p:sldId id="282" r:id="rId13"/>
    <p:sldId id="285" r:id="rId14"/>
    <p:sldId id="286" r:id="rId15"/>
    <p:sldId id="287" r:id="rId16"/>
    <p:sldId id="295" r:id="rId17"/>
    <p:sldId id="289" r:id="rId18"/>
    <p:sldId id="290" r:id="rId19"/>
    <p:sldId id="291" r:id="rId20"/>
    <p:sldId id="292" r:id="rId21"/>
    <p:sldId id="293" r:id="rId22"/>
    <p:sldId id="294" r:id="rId23"/>
    <p:sldId id="279" r:id="rId24"/>
    <p:sldId id="278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9" d="100"/>
          <a:sy n="89" d="100"/>
        </p:scale>
        <p:origin x="61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252C-2523-48FF-9287-3319FB1E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E03BF-59BE-41AF-AA9D-F0E856400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89CB-E7DB-4A15-9965-A169BBB6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C93E-3321-48DD-B114-0922C2F7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300B-C7F6-430D-9B37-D0F8145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8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5DAB-45BE-416E-B117-EED0D38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34886-13B5-41F5-A3F7-6FB6BD07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E655-4713-4C95-A113-2FBE26BE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840C-2FF0-4B18-B9E3-BC46AAA6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4F24-0CFB-4FD2-956B-A2D34EC9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C2228-396F-4939-A3DF-D989E96C9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129C4-4540-49A4-81DA-A4617C209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9FE9-BEE0-4F47-9E02-3640BD23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253C-08FB-47DF-830D-D4304734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3379-87CA-4271-A0EE-8E7F13BB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46E8-3878-44B6-904D-991EB654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82BE-9D23-41EF-9541-6498C88B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A6497-816B-41AD-BF8A-4802C67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BCDC-A68D-4086-B154-0ACAF1FC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C8AD-32B0-4C0C-A6B5-DD612EC5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1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E764-AD82-47C7-8BAA-5DF112F9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8E814-A2C9-4AA1-B1EB-DAD435770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4685-3AA2-417A-B4A9-60C32003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3BA0-C1F1-4593-9FAB-AAEB2F7C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252E-818A-4BE3-BD72-DB8E6421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8D0F-71EE-4846-BF2E-F7D4675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99E1-CD94-484D-8C77-D4ED4E84A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D343E-7A18-42AF-84C5-24F41C6D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163C-E7B8-4EC6-94C6-4CE76CDA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0D5A6-619B-48AC-B21C-0AF9002A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EBE29-8475-42DA-8B42-D10D97F9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7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4201-4845-4E34-B34B-B75CB1C8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9EBB-05DF-429E-B966-5A939D6B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AFF07-2223-4E9C-ADC5-10800CE3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57416-2788-4D04-B304-5C40EE12C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D2CAE-708D-432A-9464-73C84EF22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EC1A7-375D-4F53-AE69-E4C24FE2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C9097-3F3A-492C-95F7-284D79B9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E31F9-6271-4306-837B-1E3B063B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3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1684-D73F-44C7-956C-8BBD42F9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C095B-48CE-41D8-BB04-48E3E109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CA47C-4B1A-45BA-A475-E6557E07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BF781-A84B-42FC-8D57-D1BAE534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1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19C63-A87F-4283-827C-E202A89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5252D-1C95-411C-A5BC-164D6105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0E124-24D1-4D55-9E1F-72B58E7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B6F9-D79E-41E2-81BF-CB8920EE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9B18-EF0E-487A-8677-CD67A557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7A2F7-AA2C-4979-BBA7-DF879BD6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3F95D-D862-4212-A18A-8F3271B1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D4D4-E033-4C72-A0E7-C2F5EB1A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58B03-56FD-44AF-993F-2C196679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5FDE-E67B-4A99-B269-9F773B05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5DD21-DF31-4259-9E3C-3D9A92A42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163C8-F55D-4688-BE77-298341FD8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5D843-B3CF-4A05-AE03-2DA3F24D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A4CE-F7D2-49B8-9F6A-965889AD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163A5-753C-4723-A113-25459409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9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8AD22-1846-44D8-82F0-6B4C7FB5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565BD-4D1C-4314-9060-027D97C1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3F48-5BF5-4F52-AE13-A49A17E29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7CAD-0B04-483C-B6CC-E6D63D2A2FC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0A05-73AA-4AC7-B0AB-5F974167C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DF4F-25D3-45D4-8338-55F94098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F169-C150-4588-BA0C-604D7721E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lpesh@biztechnosy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mailto:aishwaryabidri@biztechnosy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CF9162-51D0-4918-AE10-8F31CED88D7F}"/>
              </a:ext>
            </a:extLst>
          </p:cNvPr>
          <p:cNvSpPr txBox="1"/>
          <p:nvPr/>
        </p:nvSpPr>
        <p:spPr>
          <a:xfrm>
            <a:off x="205739" y="3209258"/>
            <a:ext cx="11864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Web Solution for </a:t>
            </a:r>
            <a:r>
              <a:rPr lang="en-IN" sz="4400" b="1" u="sng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O’Lavanta</a:t>
            </a:r>
            <a:r>
              <a:rPr lang="en-IN" sz="4400" b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Comfy and 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E684B-A230-4738-821B-73DDC0225C9E}"/>
              </a:ext>
            </a:extLst>
          </p:cNvPr>
          <p:cNvSpPr txBox="1"/>
          <p:nvPr/>
        </p:nvSpPr>
        <p:spPr>
          <a:xfrm>
            <a:off x="211852" y="4028818"/>
            <a:ext cx="11864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Proposed Website Architecture for Home Page &amp; Internal Pages.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3226A-5D0F-42BB-A08F-2E7C9F964984}"/>
              </a:ext>
            </a:extLst>
          </p:cNvPr>
          <p:cNvSpPr txBox="1"/>
          <p:nvPr/>
        </p:nvSpPr>
        <p:spPr>
          <a:xfrm>
            <a:off x="247649" y="5101060"/>
            <a:ext cx="117805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details: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Kalpesh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kalpesh@biztechnosys.com</a:t>
            </a:r>
            <a:endParaRPr lang="en-IN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aishwaryabidri@biztechnosys.com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 Office India: #26, 16th Cross, 18th Main, Outer Ring Rd, 5th Phase, J.P. Nagar, Bangalore - 560078, Karnataka.</a:t>
            </a:r>
          </a:p>
          <a:p>
            <a:pPr marL="1270" algn="ctr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 Office: #3773 Howard Hughes, PKWY-Suite 500S, LAS Vegas, NV 89169-6014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C5EC6-2DB3-4C73-9179-C1B9C369C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32" y="1736906"/>
            <a:ext cx="4507936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234798" y="691375"/>
            <a:ext cx="2746744" cy="58347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6969987" y="691375"/>
            <a:ext cx="2746744" cy="58347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2693770" y="2777629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New Arrival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Arrival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74379579-1C70-4F0D-8133-C811C3885C13}"/>
              </a:ext>
            </a:extLst>
          </p:cNvPr>
          <p:cNvSpPr/>
          <p:nvPr/>
        </p:nvSpPr>
        <p:spPr>
          <a:xfrm>
            <a:off x="7434122" y="174119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Bride Bedding Sets</a:t>
            </a:r>
            <a:endParaRPr lang="en-IN" sz="1400" b="1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24388BE2-0A07-4FE9-88FC-CCC0E1FF9508}"/>
              </a:ext>
            </a:extLst>
          </p:cNvPr>
          <p:cNvSpPr/>
          <p:nvPr/>
        </p:nvSpPr>
        <p:spPr>
          <a:xfrm>
            <a:off x="7434122" y="1271604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Bed linen</a:t>
            </a:r>
            <a:endParaRPr lang="en-IN" sz="1400" b="1" dirty="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0050A91-B855-47E1-AAF7-B0EC087B99CF}"/>
              </a:ext>
            </a:extLst>
          </p:cNvPr>
          <p:cNvSpPr/>
          <p:nvPr/>
        </p:nvSpPr>
        <p:spPr>
          <a:xfrm>
            <a:off x="7434121" y="221077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Bathroom</a:t>
            </a:r>
            <a:endParaRPr lang="en-IN" sz="1400" b="1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1C8A2784-E4E0-4496-9332-C05991ED3138}"/>
              </a:ext>
            </a:extLst>
          </p:cNvPr>
          <p:cNvSpPr/>
          <p:nvPr/>
        </p:nvSpPr>
        <p:spPr>
          <a:xfrm>
            <a:off x="7434124" y="268883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Fillings</a:t>
            </a:r>
            <a:endParaRPr lang="en-IN" sz="1400" b="1" dirty="0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A30C32DE-CA95-4C9B-9BA5-B2DF9E9C6BC4}"/>
              </a:ext>
            </a:extLst>
          </p:cNvPr>
          <p:cNvSpPr/>
          <p:nvPr/>
        </p:nvSpPr>
        <p:spPr>
          <a:xfrm>
            <a:off x="7434122" y="3636473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Kids</a:t>
            </a:r>
            <a:endParaRPr lang="en-IN" sz="1400" b="1" dirty="0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5B2C1704-8CAC-4F65-8EDB-EBC2841EDD37}"/>
              </a:ext>
            </a:extLst>
          </p:cNvPr>
          <p:cNvSpPr/>
          <p:nvPr/>
        </p:nvSpPr>
        <p:spPr>
          <a:xfrm>
            <a:off x="7434122" y="3166886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Fragrances &amp; Body Care</a:t>
            </a:r>
            <a:endParaRPr lang="en-IN" sz="1400" b="1" dirty="0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827FDEE2-96FC-4930-BAFE-FD5E7AB7D721}"/>
              </a:ext>
            </a:extLst>
          </p:cNvPr>
          <p:cNvSpPr/>
          <p:nvPr/>
        </p:nvSpPr>
        <p:spPr>
          <a:xfrm>
            <a:off x="7434121" y="410606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Special Medical</a:t>
            </a:r>
            <a:endParaRPr lang="en-IN" sz="1400" b="1" dirty="0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79B83A8C-6224-4991-B7AB-9DCB463C5A75}"/>
              </a:ext>
            </a:extLst>
          </p:cNvPr>
          <p:cNvSpPr/>
          <p:nvPr/>
        </p:nvSpPr>
        <p:spPr>
          <a:xfrm>
            <a:off x="7434124" y="4584114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Bed Sets</a:t>
            </a:r>
            <a:endParaRPr lang="en-IN" sz="1400" b="1" dirty="0"/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873188CB-B975-486E-8ADF-ABD5E547A391}"/>
              </a:ext>
            </a:extLst>
          </p:cNvPr>
          <p:cNvSpPr/>
          <p:nvPr/>
        </p:nvSpPr>
        <p:spPr>
          <a:xfrm>
            <a:off x="7434122" y="5531755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Dining</a:t>
            </a:r>
            <a:endParaRPr lang="en-IN" sz="1400" b="1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CCFDA83B-228C-4327-929E-37792A7EB187}"/>
              </a:ext>
            </a:extLst>
          </p:cNvPr>
          <p:cNvSpPr/>
          <p:nvPr/>
        </p:nvSpPr>
        <p:spPr>
          <a:xfrm>
            <a:off x="7434122" y="506216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Protector</a:t>
            </a:r>
            <a:endParaRPr lang="en-IN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2DBFF4-6491-45A1-9F2A-948E87574382}"/>
              </a:ext>
            </a:extLst>
          </p:cNvPr>
          <p:cNvCxnSpPr/>
          <p:nvPr/>
        </p:nvCxnSpPr>
        <p:spPr>
          <a:xfrm>
            <a:off x="4981542" y="3345628"/>
            <a:ext cx="1988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825394" y="1047523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1270356" y="2848423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Bed Linen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 Linen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759ACAC-BE13-4408-8CC1-368DD5210F85}"/>
              </a:ext>
            </a:extLst>
          </p:cNvPr>
          <p:cNvSpPr/>
          <p:nvPr/>
        </p:nvSpPr>
        <p:spPr>
          <a:xfrm>
            <a:off x="8619246" y="1047527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6F5C6051-C013-476B-939F-7021EA8ED095}"/>
              </a:ext>
            </a:extLst>
          </p:cNvPr>
          <p:cNvSpPr/>
          <p:nvPr/>
        </p:nvSpPr>
        <p:spPr>
          <a:xfrm>
            <a:off x="9084976" y="1550053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Ranforced</a:t>
            </a:r>
            <a:endParaRPr lang="en-IN" sz="1400" b="1" dirty="0"/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E927276-56C9-4BBD-96F3-4BAE6122CC30}"/>
              </a:ext>
            </a:extLst>
          </p:cNvPr>
          <p:cNvSpPr/>
          <p:nvPr/>
        </p:nvSpPr>
        <p:spPr>
          <a:xfrm>
            <a:off x="9050314" y="2509137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Tencel Satin</a:t>
            </a:r>
            <a:endParaRPr lang="en-IN" sz="1400" b="1" dirty="0"/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3135B689-78D1-4549-B191-CA4E314C7E9B}"/>
              </a:ext>
            </a:extLst>
          </p:cNvPr>
          <p:cNvSpPr/>
          <p:nvPr/>
        </p:nvSpPr>
        <p:spPr>
          <a:xfrm>
            <a:off x="9050313" y="384646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Digital Printed</a:t>
            </a:r>
            <a:endParaRPr lang="en-IN" sz="1400" b="1" dirty="0"/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F3EED300-62E0-45FA-ADC7-E5D9E21BEC3E}"/>
              </a:ext>
            </a:extLst>
          </p:cNvPr>
          <p:cNvSpPr/>
          <p:nvPr/>
        </p:nvSpPr>
        <p:spPr>
          <a:xfrm>
            <a:off x="9050313" y="319033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Tailor Mode</a:t>
            </a:r>
            <a:endParaRPr lang="en-IN" sz="1400" b="1" dirty="0"/>
          </a:p>
        </p:txBody>
      </p:sp>
      <p:sp>
        <p:nvSpPr>
          <p:cNvPr id="62" name="Flowchart: Terminator 61">
            <a:extLst>
              <a:ext uri="{FF2B5EF4-FFF2-40B4-BE49-F238E27FC236}">
                <a16:creationId xmlns:a16="http://schemas.microsoft.com/office/drawing/2014/main" id="{15AAB4B5-DA30-4958-B3DE-40982A6C00D8}"/>
              </a:ext>
            </a:extLst>
          </p:cNvPr>
          <p:cNvSpPr/>
          <p:nvPr/>
        </p:nvSpPr>
        <p:spPr>
          <a:xfrm>
            <a:off x="9050312" y="4519094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Jacquard Satin</a:t>
            </a:r>
            <a:endParaRPr lang="en-IN" sz="1400" b="1" dirty="0"/>
          </a:p>
        </p:txBody>
      </p:sp>
      <p:sp>
        <p:nvSpPr>
          <p:cNvPr id="63" name="Flowchart: Terminator 62">
            <a:extLst>
              <a:ext uri="{FF2B5EF4-FFF2-40B4-BE49-F238E27FC236}">
                <a16:creationId xmlns:a16="http://schemas.microsoft.com/office/drawing/2014/main" id="{94B83C75-EDEE-4CFC-99C2-273B5F787A55}"/>
              </a:ext>
            </a:extLst>
          </p:cNvPr>
          <p:cNvSpPr/>
          <p:nvPr/>
        </p:nvSpPr>
        <p:spPr>
          <a:xfrm>
            <a:off x="9050312" y="5191727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Satin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cxnSpLocks/>
          </p:cNvCxnSpPr>
          <p:nvPr/>
        </p:nvCxnSpPr>
        <p:spPr>
          <a:xfrm>
            <a:off x="12768435" y="16901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0F9847D-8AF1-4887-90D0-6CCBED02B663}"/>
              </a:ext>
            </a:extLst>
          </p:cNvPr>
          <p:cNvSpPr/>
          <p:nvPr/>
        </p:nvSpPr>
        <p:spPr>
          <a:xfrm>
            <a:off x="4637322" y="635621"/>
            <a:ext cx="3073699" cy="59721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E457743-3AAD-4C9D-A39E-0E914D784AC8}"/>
              </a:ext>
            </a:extLst>
          </p:cNvPr>
          <p:cNvSpPr/>
          <p:nvPr/>
        </p:nvSpPr>
        <p:spPr>
          <a:xfrm>
            <a:off x="4834078" y="988274"/>
            <a:ext cx="2746742" cy="206366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Flowchart: Terminator 87">
            <a:extLst>
              <a:ext uri="{FF2B5EF4-FFF2-40B4-BE49-F238E27FC236}">
                <a16:creationId xmlns:a16="http://schemas.microsoft.com/office/drawing/2014/main" id="{99D0DFDD-257B-420E-AAB8-0B4B0675D04E}"/>
              </a:ext>
            </a:extLst>
          </p:cNvPr>
          <p:cNvSpPr/>
          <p:nvPr/>
        </p:nvSpPr>
        <p:spPr>
          <a:xfrm>
            <a:off x="5284451" y="207305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Duvet Cover Set</a:t>
            </a:r>
            <a:endParaRPr lang="en-IN" sz="1400" b="1" dirty="0"/>
          </a:p>
        </p:txBody>
      </p:sp>
      <p:sp>
        <p:nvSpPr>
          <p:cNvPr id="89" name="Flowchart: Terminator 88">
            <a:extLst>
              <a:ext uri="{FF2B5EF4-FFF2-40B4-BE49-F238E27FC236}">
                <a16:creationId xmlns:a16="http://schemas.microsoft.com/office/drawing/2014/main" id="{02A54925-E62D-4FBF-992E-47CD965E706D}"/>
              </a:ext>
            </a:extLst>
          </p:cNvPr>
          <p:cNvSpPr/>
          <p:nvPr/>
        </p:nvSpPr>
        <p:spPr>
          <a:xfrm>
            <a:off x="5272837" y="1426066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Comfort Set</a:t>
            </a:r>
            <a:endParaRPr lang="en-IN" sz="14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5D7E63C-A491-4C0E-88B2-4CE7E3201FA6}"/>
              </a:ext>
            </a:extLst>
          </p:cNvPr>
          <p:cNvSpPr/>
          <p:nvPr/>
        </p:nvSpPr>
        <p:spPr>
          <a:xfrm>
            <a:off x="4807320" y="3286218"/>
            <a:ext cx="2746742" cy="31240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Terminator 90">
            <a:extLst>
              <a:ext uri="{FF2B5EF4-FFF2-40B4-BE49-F238E27FC236}">
                <a16:creationId xmlns:a16="http://schemas.microsoft.com/office/drawing/2014/main" id="{607C140D-2134-48D0-BAED-F96E8727E0B0}"/>
              </a:ext>
            </a:extLst>
          </p:cNvPr>
          <p:cNvSpPr/>
          <p:nvPr/>
        </p:nvSpPr>
        <p:spPr>
          <a:xfrm>
            <a:off x="5185068" y="4115512"/>
            <a:ext cx="1871329" cy="36779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Pillow Cover</a:t>
            </a:r>
            <a:endParaRPr lang="en-IN" sz="1400" b="1" dirty="0"/>
          </a:p>
        </p:txBody>
      </p:sp>
      <p:sp>
        <p:nvSpPr>
          <p:cNvPr id="92" name="Flowchart: Terminator 91">
            <a:extLst>
              <a:ext uri="{FF2B5EF4-FFF2-40B4-BE49-F238E27FC236}">
                <a16:creationId xmlns:a16="http://schemas.microsoft.com/office/drawing/2014/main" id="{16F3DC3C-E474-442E-8822-8A3E52924CEC}"/>
              </a:ext>
            </a:extLst>
          </p:cNvPr>
          <p:cNvSpPr/>
          <p:nvPr/>
        </p:nvSpPr>
        <p:spPr>
          <a:xfrm>
            <a:off x="5185070" y="3532972"/>
            <a:ext cx="1871329" cy="36779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Fitted Sheet</a:t>
            </a:r>
            <a:endParaRPr lang="en-IN" sz="1400" b="1" dirty="0"/>
          </a:p>
        </p:txBody>
      </p:sp>
      <p:sp>
        <p:nvSpPr>
          <p:cNvPr id="93" name="Flowchart: Terminator 92">
            <a:extLst>
              <a:ext uri="{FF2B5EF4-FFF2-40B4-BE49-F238E27FC236}">
                <a16:creationId xmlns:a16="http://schemas.microsoft.com/office/drawing/2014/main" id="{87E7FF87-544D-4753-8AE0-01D45821200F}"/>
              </a:ext>
            </a:extLst>
          </p:cNvPr>
          <p:cNvSpPr/>
          <p:nvPr/>
        </p:nvSpPr>
        <p:spPr>
          <a:xfrm>
            <a:off x="5185068" y="5845641"/>
            <a:ext cx="1871329" cy="36779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Piques</a:t>
            </a:r>
            <a:endParaRPr lang="en-IN" sz="1400" b="1" dirty="0"/>
          </a:p>
        </p:txBody>
      </p:sp>
      <p:sp>
        <p:nvSpPr>
          <p:cNvPr id="94" name="Flowchart: Terminator 93">
            <a:extLst>
              <a:ext uri="{FF2B5EF4-FFF2-40B4-BE49-F238E27FC236}">
                <a16:creationId xmlns:a16="http://schemas.microsoft.com/office/drawing/2014/main" id="{4BE520E8-805A-4DB1-8063-D8120C70DCDF}"/>
              </a:ext>
            </a:extLst>
          </p:cNvPr>
          <p:cNvSpPr/>
          <p:nvPr/>
        </p:nvSpPr>
        <p:spPr>
          <a:xfrm>
            <a:off x="5185068" y="4693743"/>
            <a:ext cx="1871329" cy="36779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Throws</a:t>
            </a:r>
            <a:endParaRPr lang="en-IN" sz="1400" b="1" dirty="0"/>
          </a:p>
        </p:txBody>
      </p:sp>
      <p:sp>
        <p:nvSpPr>
          <p:cNvPr id="95" name="Flowchart: Terminator 94">
            <a:extLst>
              <a:ext uri="{FF2B5EF4-FFF2-40B4-BE49-F238E27FC236}">
                <a16:creationId xmlns:a16="http://schemas.microsoft.com/office/drawing/2014/main" id="{1E0041A5-328E-4943-A674-68E8A8791FAF}"/>
              </a:ext>
            </a:extLst>
          </p:cNvPr>
          <p:cNvSpPr/>
          <p:nvPr/>
        </p:nvSpPr>
        <p:spPr>
          <a:xfrm>
            <a:off x="5185068" y="5266320"/>
            <a:ext cx="1871329" cy="36779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Bed Spreads</a:t>
            </a:r>
            <a:endParaRPr lang="en-IN" sz="1400" b="1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E2E000-39AE-4C19-BCCE-6DBBFB3DE76F}"/>
              </a:ext>
            </a:extLst>
          </p:cNvPr>
          <p:cNvCxnSpPr>
            <a:stCxn id="89" idx="3"/>
          </p:cNvCxnSpPr>
          <p:nvPr/>
        </p:nvCxnSpPr>
        <p:spPr>
          <a:xfrm>
            <a:off x="7144166" y="1627014"/>
            <a:ext cx="1940810" cy="2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BD7454-8D35-489B-AFD5-1965E01CF1B7}"/>
              </a:ext>
            </a:extLst>
          </p:cNvPr>
          <p:cNvCxnSpPr>
            <a:stCxn id="88" idx="3"/>
          </p:cNvCxnSpPr>
          <p:nvPr/>
        </p:nvCxnSpPr>
        <p:spPr>
          <a:xfrm>
            <a:off x="7155780" y="2273999"/>
            <a:ext cx="1463466" cy="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C29BEC-7CF9-4DA7-A90C-A01A484B82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72138" y="3764170"/>
            <a:ext cx="90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988731" y="1092821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7014592" y="1092825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3433693" y="2893721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Bride Bedding Set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Bride Bedding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7452299" y="2491826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Bed Cover Modern</a:t>
            </a:r>
            <a:endParaRPr lang="en-IN" sz="1400" b="1" dirty="0"/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56040D54-4198-4D29-B3F6-B7AFBA447C13}"/>
              </a:ext>
            </a:extLst>
          </p:cNvPr>
          <p:cNvSpPr/>
          <p:nvPr/>
        </p:nvSpPr>
        <p:spPr>
          <a:xfrm>
            <a:off x="7452298" y="317011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Bride Duvet Cover Set</a:t>
            </a:r>
            <a:endParaRPr lang="en-IN" sz="1400" b="1" dirty="0"/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37108C3E-23F2-4927-AA99-8D5417E07F1B}"/>
              </a:ext>
            </a:extLst>
          </p:cNvPr>
          <p:cNvSpPr/>
          <p:nvPr/>
        </p:nvSpPr>
        <p:spPr>
          <a:xfrm>
            <a:off x="7452297" y="4507436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Bride Quilt Cover Set</a:t>
            </a:r>
            <a:endParaRPr lang="en-IN" sz="1400" b="1" dirty="0"/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67A52E60-21AD-4646-9B0E-B0F771B26933}"/>
              </a:ext>
            </a:extLst>
          </p:cNvPr>
          <p:cNvSpPr/>
          <p:nvPr/>
        </p:nvSpPr>
        <p:spPr>
          <a:xfrm>
            <a:off x="7452297" y="3851305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Bride Pique Set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stCxn id="42" idx="3"/>
            <a:endCxn id="42" idx="3"/>
          </p:cNvCxnSpPr>
          <p:nvPr/>
        </p:nvCxnSpPr>
        <p:spPr>
          <a:xfrm>
            <a:off x="9323627" y="33710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5262493" y="3637523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9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825394" y="1047523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4851255" y="1047527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1270356" y="2848423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Bathroom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Bathroom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759ACAC-BE13-4408-8CC1-368DD5210F85}"/>
              </a:ext>
            </a:extLst>
          </p:cNvPr>
          <p:cNvSpPr/>
          <p:nvPr/>
        </p:nvSpPr>
        <p:spPr>
          <a:xfrm>
            <a:off x="8579856" y="1043932"/>
            <a:ext cx="2746742" cy="30172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Terminator 62">
            <a:extLst>
              <a:ext uri="{FF2B5EF4-FFF2-40B4-BE49-F238E27FC236}">
                <a16:creationId xmlns:a16="http://schemas.microsoft.com/office/drawing/2014/main" id="{94B83C75-EDEE-4CFC-99C2-273B5F787A55}"/>
              </a:ext>
            </a:extLst>
          </p:cNvPr>
          <p:cNvSpPr/>
          <p:nvPr/>
        </p:nvSpPr>
        <p:spPr>
          <a:xfrm>
            <a:off x="9017562" y="1717867"/>
            <a:ext cx="1871329" cy="175703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Classified by Material of Cloth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cxnSpLocks/>
          </p:cNvCxnSpPr>
          <p:nvPr/>
        </p:nvCxnSpPr>
        <p:spPr>
          <a:xfrm>
            <a:off x="8564416" y="7639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3099156" y="3592225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FC73D0-E4D5-46DF-87EA-B002161E2BED}"/>
              </a:ext>
            </a:extLst>
          </p:cNvPr>
          <p:cNvSpPr/>
          <p:nvPr/>
        </p:nvSpPr>
        <p:spPr>
          <a:xfrm>
            <a:off x="4955898" y="1376693"/>
            <a:ext cx="2537455" cy="271664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264D68-9295-4F92-BF82-C29D1040A345}"/>
              </a:ext>
            </a:extLst>
          </p:cNvPr>
          <p:cNvSpPr/>
          <p:nvPr/>
        </p:nvSpPr>
        <p:spPr>
          <a:xfrm>
            <a:off x="4955897" y="4640971"/>
            <a:ext cx="2537455" cy="116950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FF968D00-7E57-403C-B0D0-820A6067B301}"/>
              </a:ext>
            </a:extLst>
          </p:cNvPr>
          <p:cNvSpPr/>
          <p:nvPr/>
        </p:nvSpPr>
        <p:spPr>
          <a:xfrm>
            <a:off x="5288959" y="4852956"/>
            <a:ext cx="1871329" cy="74553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Bathmats</a:t>
            </a:r>
            <a:endParaRPr lang="en-IN" sz="1400" b="1" dirty="0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0565D7FF-8EE2-426E-9057-61B939476E0B}"/>
              </a:ext>
            </a:extLst>
          </p:cNvPr>
          <p:cNvSpPr/>
          <p:nvPr/>
        </p:nvSpPr>
        <p:spPr>
          <a:xfrm>
            <a:off x="5303111" y="3063211"/>
            <a:ext cx="1871329" cy="74553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Bathrobes</a:t>
            </a:r>
            <a:endParaRPr lang="en-IN" sz="1400" b="1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C8FD0536-530A-4A9D-BD55-EBE289C7AF6A}"/>
              </a:ext>
            </a:extLst>
          </p:cNvPr>
          <p:cNvSpPr/>
          <p:nvPr/>
        </p:nvSpPr>
        <p:spPr>
          <a:xfrm>
            <a:off x="5310689" y="1862496"/>
            <a:ext cx="1871329" cy="74553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Towels</a:t>
            </a:r>
            <a:endParaRPr lang="en-IN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DA1E50-C132-45AE-BB09-53BA1CCAEB12}"/>
              </a:ext>
            </a:extLst>
          </p:cNvPr>
          <p:cNvCxnSpPr/>
          <p:nvPr/>
        </p:nvCxnSpPr>
        <p:spPr>
          <a:xfrm>
            <a:off x="7493352" y="2608028"/>
            <a:ext cx="108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8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825394" y="1047523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4851255" y="1047527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1270356" y="2848423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Fillings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Fillings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759ACAC-BE13-4408-8CC1-368DD5210F85}"/>
              </a:ext>
            </a:extLst>
          </p:cNvPr>
          <p:cNvSpPr/>
          <p:nvPr/>
        </p:nvSpPr>
        <p:spPr>
          <a:xfrm>
            <a:off x="8619246" y="1047527"/>
            <a:ext cx="2746742" cy="32046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6F5C6051-C013-476B-939F-7021EA8ED095}"/>
              </a:ext>
            </a:extLst>
          </p:cNvPr>
          <p:cNvSpPr/>
          <p:nvPr/>
        </p:nvSpPr>
        <p:spPr>
          <a:xfrm>
            <a:off x="9050315" y="1132105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Aria</a:t>
            </a:r>
            <a:endParaRPr lang="en-IN" sz="1400" b="1" dirty="0"/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E927276-56C9-4BBD-96F3-4BAE6122CC30}"/>
              </a:ext>
            </a:extLst>
          </p:cNvPr>
          <p:cNvSpPr/>
          <p:nvPr/>
        </p:nvSpPr>
        <p:spPr>
          <a:xfrm>
            <a:off x="9043675" y="1653199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Bambuda</a:t>
            </a:r>
            <a:endParaRPr lang="en-IN" sz="1400" b="1" dirty="0"/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3135B689-78D1-4549-B191-CA4E314C7E9B}"/>
              </a:ext>
            </a:extLst>
          </p:cNvPr>
          <p:cNvSpPr/>
          <p:nvPr/>
        </p:nvSpPr>
        <p:spPr>
          <a:xfrm>
            <a:off x="9050315" y="2663529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Tempura</a:t>
            </a:r>
            <a:endParaRPr lang="en-IN" sz="1400" b="1" dirty="0"/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F3EED300-62E0-45FA-ADC7-E5D9E21BEC3E}"/>
              </a:ext>
            </a:extLst>
          </p:cNvPr>
          <p:cNvSpPr/>
          <p:nvPr/>
        </p:nvSpPr>
        <p:spPr>
          <a:xfrm>
            <a:off x="9043675" y="2174293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Coolla</a:t>
            </a:r>
            <a:endParaRPr lang="en-IN" sz="1400" b="1" dirty="0"/>
          </a:p>
        </p:txBody>
      </p:sp>
      <p:sp>
        <p:nvSpPr>
          <p:cNvPr id="62" name="Flowchart: Terminator 61">
            <a:extLst>
              <a:ext uri="{FF2B5EF4-FFF2-40B4-BE49-F238E27FC236}">
                <a16:creationId xmlns:a16="http://schemas.microsoft.com/office/drawing/2014/main" id="{15AAB4B5-DA30-4958-B3DE-40982A6C00D8}"/>
              </a:ext>
            </a:extLst>
          </p:cNvPr>
          <p:cNvSpPr/>
          <p:nvPr/>
        </p:nvSpPr>
        <p:spPr>
          <a:xfrm>
            <a:off x="9043675" y="3175314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Down &amp; Feather</a:t>
            </a:r>
            <a:endParaRPr lang="en-IN" sz="1400" b="1" dirty="0"/>
          </a:p>
        </p:txBody>
      </p:sp>
      <p:sp>
        <p:nvSpPr>
          <p:cNvPr id="63" name="Flowchart: Terminator 62">
            <a:extLst>
              <a:ext uri="{FF2B5EF4-FFF2-40B4-BE49-F238E27FC236}">
                <a16:creationId xmlns:a16="http://schemas.microsoft.com/office/drawing/2014/main" id="{94B83C75-EDEE-4CFC-99C2-273B5F787A55}"/>
              </a:ext>
            </a:extLst>
          </p:cNvPr>
          <p:cNvSpPr/>
          <p:nvPr/>
        </p:nvSpPr>
        <p:spPr>
          <a:xfrm>
            <a:off x="9066703" y="3687099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Lovera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cxnSpLocks/>
          </p:cNvCxnSpPr>
          <p:nvPr/>
        </p:nvCxnSpPr>
        <p:spPr>
          <a:xfrm>
            <a:off x="7160289" y="23081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3099156" y="3592225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9A0626F-3235-457E-BCB8-006C83AF574B}"/>
              </a:ext>
            </a:extLst>
          </p:cNvPr>
          <p:cNvSpPr/>
          <p:nvPr/>
        </p:nvSpPr>
        <p:spPr>
          <a:xfrm>
            <a:off x="8619246" y="4468713"/>
            <a:ext cx="2746742" cy="210618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92819B19-8DCB-4B50-BFC6-7E473E1EAD6C}"/>
              </a:ext>
            </a:extLst>
          </p:cNvPr>
          <p:cNvSpPr/>
          <p:nvPr/>
        </p:nvSpPr>
        <p:spPr>
          <a:xfrm>
            <a:off x="9015312" y="509038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Down &amp; Feather</a:t>
            </a:r>
            <a:endParaRPr lang="en-IN" sz="1400" b="1" dirty="0"/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B5FA83D0-71EE-41EA-B575-52D0C1D1B8D0}"/>
              </a:ext>
            </a:extLst>
          </p:cNvPr>
          <p:cNvSpPr/>
          <p:nvPr/>
        </p:nvSpPr>
        <p:spPr>
          <a:xfrm>
            <a:off x="9038340" y="5602173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Lovera</a:t>
            </a:r>
            <a:endParaRPr lang="en-IN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BE8050-E72A-48D3-AC64-8957441F5265}"/>
              </a:ext>
            </a:extLst>
          </p:cNvPr>
          <p:cNvSpPr/>
          <p:nvPr/>
        </p:nvSpPr>
        <p:spPr>
          <a:xfrm>
            <a:off x="4986192" y="1444400"/>
            <a:ext cx="2482019" cy="25482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A8F9EFD4-8DAF-41E3-9E20-92C34FE9FCE3}"/>
              </a:ext>
            </a:extLst>
          </p:cNvPr>
          <p:cNvSpPr/>
          <p:nvPr/>
        </p:nvSpPr>
        <p:spPr>
          <a:xfrm>
            <a:off x="5287055" y="1789131"/>
            <a:ext cx="1871329" cy="74553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Duvet Insert</a:t>
            </a:r>
            <a:endParaRPr lang="en-IN" sz="1400" b="1" dirty="0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427CABEF-862D-4411-AB1B-838ACBF83C2F}"/>
              </a:ext>
            </a:extLst>
          </p:cNvPr>
          <p:cNvSpPr/>
          <p:nvPr/>
        </p:nvSpPr>
        <p:spPr>
          <a:xfrm>
            <a:off x="5278772" y="2887667"/>
            <a:ext cx="1871329" cy="74553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Pillows</a:t>
            </a:r>
            <a:endParaRPr lang="en-IN" sz="14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4FCAB4-8A90-40AC-8240-FA7BF7561415}"/>
              </a:ext>
            </a:extLst>
          </p:cNvPr>
          <p:cNvSpPr/>
          <p:nvPr/>
        </p:nvSpPr>
        <p:spPr>
          <a:xfrm>
            <a:off x="4981709" y="4389566"/>
            <a:ext cx="2482019" cy="1654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59457E75-CE06-49D2-A411-47DF856F2A61}"/>
              </a:ext>
            </a:extLst>
          </p:cNvPr>
          <p:cNvSpPr/>
          <p:nvPr/>
        </p:nvSpPr>
        <p:spPr>
          <a:xfrm>
            <a:off x="5278772" y="4830619"/>
            <a:ext cx="1871329" cy="74553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Sleeping Pads</a:t>
            </a:r>
            <a:endParaRPr lang="en-IN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E3A30C-843F-480D-B93E-D3BBCFD85813}"/>
              </a:ext>
            </a:extLst>
          </p:cNvPr>
          <p:cNvCxnSpPr>
            <a:stCxn id="32" idx="3"/>
          </p:cNvCxnSpPr>
          <p:nvPr/>
        </p:nvCxnSpPr>
        <p:spPr>
          <a:xfrm flipV="1">
            <a:off x="7468211" y="2718546"/>
            <a:ext cx="1051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45216-9143-4EA6-972A-BA8FF32AE4E1}"/>
              </a:ext>
            </a:extLst>
          </p:cNvPr>
          <p:cNvCxnSpPr/>
          <p:nvPr/>
        </p:nvCxnSpPr>
        <p:spPr>
          <a:xfrm>
            <a:off x="7463728" y="5217021"/>
            <a:ext cx="1055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3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825394" y="1047523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4851255" y="1047527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1270356" y="2848423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Fragrance &amp; Body Care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Fragrance &amp; Body Care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5288961" y="1428956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Body Mist</a:t>
            </a:r>
            <a:endParaRPr lang="en-IN" sz="14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759ACAC-BE13-4408-8CC1-368DD5210F85}"/>
              </a:ext>
            </a:extLst>
          </p:cNvPr>
          <p:cNvSpPr/>
          <p:nvPr/>
        </p:nvSpPr>
        <p:spPr>
          <a:xfrm>
            <a:off x="8619246" y="1428956"/>
            <a:ext cx="2746742" cy="47441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56040D54-4198-4D29-B3F6-B7AFBA447C13}"/>
              </a:ext>
            </a:extLst>
          </p:cNvPr>
          <p:cNvSpPr/>
          <p:nvPr/>
        </p:nvSpPr>
        <p:spPr>
          <a:xfrm>
            <a:off x="5288956" y="2042569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Car Air Freshener</a:t>
            </a:r>
            <a:endParaRPr lang="en-IN" sz="1400" b="1" dirty="0"/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37108C3E-23F2-4927-AA99-8D5417E07F1B}"/>
              </a:ext>
            </a:extLst>
          </p:cNvPr>
          <p:cNvSpPr/>
          <p:nvPr/>
        </p:nvSpPr>
        <p:spPr>
          <a:xfrm>
            <a:off x="5288956" y="3253339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Decorative Reed Diffuser</a:t>
            </a:r>
            <a:endParaRPr lang="en-IN" sz="1400" b="1" dirty="0"/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67A52E60-21AD-4646-9B0E-B0F771B26933}"/>
              </a:ext>
            </a:extLst>
          </p:cNvPr>
          <p:cNvSpPr/>
          <p:nvPr/>
        </p:nvSpPr>
        <p:spPr>
          <a:xfrm>
            <a:off x="5301628" y="265433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Ceramic Room Diffuser</a:t>
            </a:r>
            <a:endParaRPr lang="en-IN" sz="1400" b="1" dirty="0"/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FE542A6F-B16A-4A4C-AD69-942B322F73CA}"/>
              </a:ext>
            </a:extLst>
          </p:cNvPr>
          <p:cNvSpPr/>
          <p:nvPr/>
        </p:nvSpPr>
        <p:spPr>
          <a:xfrm>
            <a:off x="5301627" y="577122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Solid Soap</a:t>
            </a:r>
            <a:endParaRPr lang="en-IN" sz="1400" b="1" dirty="0"/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9738A57E-6F34-48E7-8C4B-41654618E0FF}"/>
              </a:ext>
            </a:extLst>
          </p:cNvPr>
          <p:cNvSpPr/>
          <p:nvPr/>
        </p:nvSpPr>
        <p:spPr>
          <a:xfrm>
            <a:off x="5288955" y="390921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Hand Creams</a:t>
            </a:r>
            <a:endParaRPr lang="en-IN" sz="1400" b="1" dirty="0"/>
          </a:p>
        </p:txBody>
      </p: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F1E3D09B-3EC9-4D60-BDE0-1863DF72203F}"/>
              </a:ext>
            </a:extLst>
          </p:cNvPr>
          <p:cNvSpPr/>
          <p:nvPr/>
        </p:nvSpPr>
        <p:spPr>
          <a:xfrm>
            <a:off x="5288955" y="455429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Perfumes</a:t>
            </a:r>
            <a:endParaRPr lang="en-IN" sz="1400" b="1" dirty="0"/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6F5C6051-C013-476B-939F-7021EA8ED095}"/>
              </a:ext>
            </a:extLst>
          </p:cNvPr>
          <p:cNvSpPr/>
          <p:nvPr/>
        </p:nvSpPr>
        <p:spPr>
          <a:xfrm>
            <a:off x="9056952" y="2226517"/>
            <a:ext cx="1871329" cy="128227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Flavors</a:t>
            </a:r>
            <a:endParaRPr lang="en-IN" sz="1400" b="1" dirty="0"/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E927276-56C9-4BBD-96F3-4BAE6122CC30}"/>
              </a:ext>
            </a:extLst>
          </p:cNvPr>
          <p:cNvSpPr/>
          <p:nvPr/>
        </p:nvSpPr>
        <p:spPr>
          <a:xfrm>
            <a:off x="9040288" y="4053950"/>
            <a:ext cx="1871329" cy="128227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Category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stCxn id="42" idx="3"/>
            <a:endCxn id="42" idx="3"/>
          </p:cNvCxnSpPr>
          <p:nvPr/>
        </p:nvCxnSpPr>
        <p:spPr>
          <a:xfrm>
            <a:off x="7160285" y="22435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3099156" y="3592225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734ABB33-1E89-497B-B246-C9D0F887A4D0}"/>
              </a:ext>
            </a:extLst>
          </p:cNvPr>
          <p:cNvSpPr/>
          <p:nvPr/>
        </p:nvSpPr>
        <p:spPr>
          <a:xfrm>
            <a:off x="5288954" y="513528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Room Spray</a:t>
            </a:r>
            <a:endParaRPr lang="en-IN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F1F728-B58B-4303-AEA7-CAD54ED9F6DF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7597997" y="3764172"/>
            <a:ext cx="1021249" cy="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825394" y="1047523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4851255" y="1047527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1270356" y="2848423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Kids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759ACAC-BE13-4408-8CC1-368DD5210F85}"/>
              </a:ext>
            </a:extLst>
          </p:cNvPr>
          <p:cNvSpPr/>
          <p:nvPr/>
        </p:nvSpPr>
        <p:spPr>
          <a:xfrm>
            <a:off x="8374180" y="1140567"/>
            <a:ext cx="2746742" cy="13068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56040D54-4198-4D29-B3F6-B7AFBA447C13}"/>
              </a:ext>
            </a:extLst>
          </p:cNvPr>
          <p:cNvSpPr/>
          <p:nvPr/>
        </p:nvSpPr>
        <p:spPr>
          <a:xfrm>
            <a:off x="5288961" y="247629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6F5C6051-C013-476B-939F-7021EA8ED095}"/>
              </a:ext>
            </a:extLst>
          </p:cNvPr>
          <p:cNvSpPr/>
          <p:nvPr/>
        </p:nvSpPr>
        <p:spPr>
          <a:xfrm>
            <a:off x="8821561" y="128825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Bambin</a:t>
            </a:r>
            <a:endParaRPr lang="en-IN" sz="1400" b="1" dirty="0"/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E927276-56C9-4BBD-96F3-4BAE6122CC30}"/>
              </a:ext>
            </a:extLst>
          </p:cNvPr>
          <p:cNvSpPr/>
          <p:nvPr/>
        </p:nvSpPr>
        <p:spPr>
          <a:xfrm>
            <a:off x="8846203" y="185835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Down &amp; Feather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stCxn id="42" idx="3"/>
            <a:endCxn id="42" idx="3"/>
          </p:cNvCxnSpPr>
          <p:nvPr/>
        </p:nvCxnSpPr>
        <p:spPr>
          <a:xfrm>
            <a:off x="7160290" y="26772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3099156" y="3592225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74ADA9-F813-4548-BF55-082AA181EFA9}"/>
              </a:ext>
            </a:extLst>
          </p:cNvPr>
          <p:cNvSpPr/>
          <p:nvPr/>
        </p:nvSpPr>
        <p:spPr>
          <a:xfrm>
            <a:off x="8374180" y="2851965"/>
            <a:ext cx="2746742" cy="13068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A6C53D-E81A-4614-A95E-E2E91F9838FE}"/>
              </a:ext>
            </a:extLst>
          </p:cNvPr>
          <p:cNvSpPr/>
          <p:nvPr/>
        </p:nvSpPr>
        <p:spPr>
          <a:xfrm>
            <a:off x="8374180" y="4591214"/>
            <a:ext cx="2746742" cy="13068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9589FF8F-778D-41CE-AA43-F464FDD674C6}"/>
              </a:ext>
            </a:extLst>
          </p:cNvPr>
          <p:cNvSpPr/>
          <p:nvPr/>
        </p:nvSpPr>
        <p:spPr>
          <a:xfrm>
            <a:off x="8821560" y="3304429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Aqua Micro Fabric</a:t>
            </a:r>
            <a:endParaRPr lang="en-IN" sz="1400" b="1" dirty="0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559B15A3-FCF2-445C-BF53-CB6F06FF2D75}"/>
              </a:ext>
            </a:extLst>
          </p:cNvPr>
          <p:cNvSpPr/>
          <p:nvPr/>
        </p:nvSpPr>
        <p:spPr>
          <a:xfrm>
            <a:off x="8846202" y="477568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Happy Girl</a:t>
            </a:r>
            <a:endParaRPr lang="en-IN" sz="1400" b="1" dirty="0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01A87510-ADD1-4AA8-ADF9-9AEC70E2F049}"/>
              </a:ext>
            </a:extLst>
          </p:cNvPr>
          <p:cNvSpPr/>
          <p:nvPr/>
        </p:nvSpPr>
        <p:spPr>
          <a:xfrm>
            <a:off x="8846203" y="529758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Crazy Girl</a:t>
            </a:r>
            <a:endParaRPr lang="en-IN" sz="1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533356-C862-4579-98E5-22DFC186FABA}"/>
              </a:ext>
            </a:extLst>
          </p:cNvPr>
          <p:cNvCxnSpPr>
            <a:cxnSpLocks/>
          </p:cNvCxnSpPr>
          <p:nvPr/>
        </p:nvCxnSpPr>
        <p:spPr>
          <a:xfrm flipV="1">
            <a:off x="7172954" y="3667668"/>
            <a:ext cx="1201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685C93-CA2E-4CEC-BEC1-D45130284AF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172953" y="5244627"/>
            <a:ext cx="1201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949C6A-C30D-4ADD-83E1-24C9B4A38D91}"/>
              </a:ext>
            </a:extLst>
          </p:cNvPr>
          <p:cNvSpPr/>
          <p:nvPr/>
        </p:nvSpPr>
        <p:spPr>
          <a:xfrm>
            <a:off x="5124893" y="1382078"/>
            <a:ext cx="2295404" cy="7086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C6D8B75E-C997-4C14-8C19-BACDDC3641D2}"/>
              </a:ext>
            </a:extLst>
          </p:cNvPr>
          <p:cNvSpPr/>
          <p:nvPr/>
        </p:nvSpPr>
        <p:spPr>
          <a:xfrm>
            <a:off x="5340844" y="1539495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Pillows</a:t>
            </a:r>
            <a:endParaRPr lang="en-IN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562379-DB1F-4D21-9D07-ACF548216AB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428124" y="1793980"/>
            <a:ext cx="94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447DD9D-B66F-445E-93CC-D4E41152ED10}"/>
              </a:ext>
            </a:extLst>
          </p:cNvPr>
          <p:cNvSpPr/>
          <p:nvPr/>
        </p:nvSpPr>
        <p:spPr>
          <a:xfrm>
            <a:off x="5089968" y="3255398"/>
            <a:ext cx="2295404" cy="7086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061E2C18-8C40-47A3-A09D-8F4A9BFB43AC}"/>
              </a:ext>
            </a:extLst>
          </p:cNvPr>
          <p:cNvSpPr/>
          <p:nvPr/>
        </p:nvSpPr>
        <p:spPr>
          <a:xfrm>
            <a:off x="5328894" y="3416755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Protector</a:t>
            </a:r>
            <a:endParaRPr lang="en-IN" sz="1400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33DED6B-ED6E-4F9C-9A30-AAAAC6FA87FF}"/>
              </a:ext>
            </a:extLst>
          </p:cNvPr>
          <p:cNvSpPr/>
          <p:nvPr/>
        </p:nvSpPr>
        <p:spPr>
          <a:xfrm>
            <a:off x="5089968" y="5041292"/>
            <a:ext cx="2295404" cy="7086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0D5DC95-7365-403E-92BD-BA881EAFE477}"/>
              </a:ext>
            </a:extLst>
          </p:cNvPr>
          <p:cNvSpPr/>
          <p:nvPr/>
        </p:nvSpPr>
        <p:spPr>
          <a:xfrm>
            <a:off x="5328894" y="520048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Perfume</a:t>
            </a:r>
            <a:endParaRPr lang="en-IN" sz="140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8785457-0213-4938-ADD3-18F4F3A1A9E7}"/>
              </a:ext>
            </a:extLst>
          </p:cNvPr>
          <p:cNvSpPr/>
          <p:nvPr/>
        </p:nvSpPr>
        <p:spPr>
          <a:xfrm>
            <a:off x="5105215" y="4136154"/>
            <a:ext cx="2295404" cy="7086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222E9C4C-860D-4C42-A7E1-6F5DBC185AD4}"/>
              </a:ext>
            </a:extLst>
          </p:cNvPr>
          <p:cNvSpPr/>
          <p:nvPr/>
        </p:nvSpPr>
        <p:spPr>
          <a:xfrm>
            <a:off x="5344141" y="429751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Bathrobes</a:t>
            </a:r>
            <a:endParaRPr lang="en-IN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034973-4E29-472F-966C-5D8F35566282}"/>
              </a:ext>
            </a:extLst>
          </p:cNvPr>
          <p:cNvSpPr txBox="1"/>
          <p:nvPr/>
        </p:nvSpPr>
        <p:spPr>
          <a:xfrm>
            <a:off x="-3119357" y="-1198147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860FAF3-33A4-44FC-9DF4-30BA99AE270C}"/>
              </a:ext>
            </a:extLst>
          </p:cNvPr>
          <p:cNvSpPr/>
          <p:nvPr/>
        </p:nvSpPr>
        <p:spPr>
          <a:xfrm>
            <a:off x="5113846" y="2331853"/>
            <a:ext cx="2295404" cy="7086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985FD11E-063E-43D3-92BB-0B9C04E926E5}"/>
              </a:ext>
            </a:extLst>
          </p:cNvPr>
          <p:cNvSpPr/>
          <p:nvPr/>
        </p:nvSpPr>
        <p:spPr>
          <a:xfrm>
            <a:off x="5352772" y="249321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Comforter Set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16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909831" y="1047523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4851255" y="1047527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1270356" y="2848423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Special Medical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Medical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759ACAC-BE13-4408-8CC1-368DD5210F85}"/>
              </a:ext>
            </a:extLst>
          </p:cNvPr>
          <p:cNvSpPr/>
          <p:nvPr/>
        </p:nvSpPr>
        <p:spPr>
          <a:xfrm>
            <a:off x="8619246" y="1047527"/>
            <a:ext cx="2746742" cy="25446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6F5C6051-C013-476B-939F-7021EA8ED095}"/>
              </a:ext>
            </a:extLst>
          </p:cNvPr>
          <p:cNvSpPr/>
          <p:nvPr/>
        </p:nvSpPr>
        <p:spPr>
          <a:xfrm>
            <a:off x="9125131" y="1146809"/>
            <a:ext cx="1871329" cy="30829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Aroma Therapy</a:t>
            </a:r>
            <a:endParaRPr lang="en-IN" sz="1400" b="1" dirty="0"/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E927276-56C9-4BBD-96F3-4BAE6122CC30}"/>
              </a:ext>
            </a:extLst>
          </p:cNvPr>
          <p:cNvSpPr/>
          <p:nvPr/>
        </p:nvSpPr>
        <p:spPr>
          <a:xfrm>
            <a:off x="9120808" y="1649818"/>
            <a:ext cx="1871329" cy="30829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Galaxy Motion</a:t>
            </a:r>
            <a:endParaRPr lang="en-IN" sz="1400" b="1" dirty="0"/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3135B689-78D1-4549-B191-CA4E314C7E9B}"/>
              </a:ext>
            </a:extLst>
          </p:cNvPr>
          <p:cNvSpPr/>
          <p:nvPr/>
        </p:nvSpPr>
        <p:spPr>
          <a:xfrm>
            <a:off x="9120807" y="2605390"/>
            <a:ext cx="1871329" cy="30829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Neck Support</a:t>
            </a:r>
            <a:endParaRPr lang="en-IN" sz="1400" b="1" dirty="0"/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F3EED300-62E0-45FA-ADC7-E5D9E21BEC3E}"/>
              </a:ext>
            </a:extLst>
          </p:cNvPr>
          <p:cNvSpPr/>
          <p:nvPr/>
        </p:nvSpPr>
        <p:spPr>
          <a:xfrm>
            <a:off x="9120808" y="2131872"/>
            <a:ext cx="1871329" cy="30829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Cooling Gel</a:t>
            </a:r>
            <a:endParaRPr lang="en-IN" sz="1400" b="1" dirty="0"/>
          </a:p>
        </p:txBody>
      </p:sp>
      <p:sp>
        <p:nvSpPr>
          <p:cNvPr id="62" name="Flowchart: Terminator 61">
            <a:extLst>
              <a:ext uri="{FF2B5EF4-FFF2-40B4-BE49-F238E27FC236}">
                <a16:creationId xmlns:a16="http://schemas.microsoft.com/office/drawing/2014/main" id="{15AAB4B5-DA30-4958-B3DE-40982A6C00D8}"/>
              </a:ext>
            </a:extLst>
          </p:cNvPr>
          <p:cNvSpPr/>
          <p:nvPr/>
        </p:nvSpPr>
        <p:spPr>
          <a:xfrm>
            <a:off x="9120806" y="3078908"/>
            <a:ext cx="1871329" cy="30829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Shapes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cxnSpLocks/>
          </p:cNvCxnSpPr>
          <p:nvPr/>
        </p:nvCxnSpPr>
        <p:spPr>
          <a:xfrm>
            <a:off x="7172955" y="2980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3099156" y="3592225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79EC4F-DD96-418C-A81B-21BB59EB0BD4}"/>
              </a:ext>
            </a:extLst>
          </p:cNvPr>
          <p:cNvSpPr/>
          <p:nvPr/>
        </p:nvSpPr>
        <p:spPr>
          <a:xfrm>
            <a:off x="8619246" y="3764170"/>
            <a:ext cx="2746742" cy="15799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870837-4781-46B2-A49F-EEA437D771ED}"/>
              </a:ext>
            </a:extLst>
          </p:cNvPr>
          <p:cNvSpPr/>
          <p:nvPr/>
        </p:nvSpPr>
        <p:spPr>
          <a:xfrm>
            <a:off x="8619246" y="5658769"/>
            <a:ext cx="2746742" cy="85704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61182776-B035-4381-AFC8-20E230F7785C}"/>
              </a:ext>
            </a:extLst>
          </p:cNvPr>
          <p:cNvSpPr/>
          <p:nvPr/>
        </p:nvSpPr>
        <p:spPr>
          <a:xfrm>
            <a:off x="9120806" y="588634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Visco Pad</a:t>
            </a:r>
            <a:endParaRPr lang="en-IN" sz="1400" b="1" dirty="0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32DED31C-23B2-4464-9F5B-AE147AE1406C}"/>
              </a:ext>
            </a:extLst>
          </p:cNvPr>
          <p:cNvSpPr/>
          <p:nvPr/>
        </p:nvSpPr>
        <p:spPr>
          <a:xfrm>
            <a:off x="9120806" y="411223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Visco Premera</a:t>
            </a:r>
            <a:endParaRPr lang="en-IN" sz="1400" b="1" dirty="0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B1B0726B-F4F9-439A-AF50-142D996ED060}"/>
              </a:ext>
            </a:extLst>
          </p:cNvPr>
          <p:cNvSpPr/>
          <p:nvPr/>
        </p:nvSpPr>
        <p:spPr>
          <a:xfrm>
            <a:off x="9104509" y="4754637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Latex Prefecto</a:t>
            </a:r>
            <a:endParaRPr lang="en-IN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7D598D-9F3B-4F07-A6D5-D69F888256A6}"/>
              </a:ext>
            </a:extLst>
          </p:cNvPr>
          <p:cNvSpPr/>
          <p:nvPr/>
        </p:nvSpPr>
        <p:spPr>
          <a:xfrm>
            <a:off x="5044755" y="1372450"/>
            <a:ext cx="2350636" cy="7978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B222BAA8-9F83-4BE2-8FFC-E92847971D32}"/>
              </a:ext>
            </a:extLst>
          </p:cNvPr>
          <p:cNvSpPr/>
          <p:nvPr/>
        </p:nvSpPr>
        <p:spPr>
          <a:xfrm>
            <a:off x="5325219" y="159907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Pillows</a:t>
            </a:r>
            <a:endParaRPr lang="en-IN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61F94A-BF41-4FC6-9EF0-EF942D9C0C7D}"/>
              </a:ext>
            </a:extLst>
          </p:cNvPr>
          <p:cNvCxnSpPr/>
          <p:nvPr/>
        </p:nvCxnSpPr>
        <p:spPr>
          <a:xfrm>
            <a:off x="7395391" y="1775012"/>
            <a:ext cx="1223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E6380F-69ED-4374-A148-FC3BDE47700C}"/>
              </a:ext>
            </a:extLst>
          </p:cNvPr>
          <p:cNvSpPr/>
          <p:nvPr/>
        </p:nvSpPr>
        <p:spPr>
          <a:xfrm>
            <a:off x="5028351" y="2292459"/>
            <a:ext cx="2350636" cy="7978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B85FDF1E-59CD-4621-8943-5F793B94B1D4}"/>
              </a:ext>
            </a:extLst>
          </p:cNvPr>
          <p:cNvSpPr/>
          <p:nvPr/>
        </p:nvSpPr>
        <p:spPr>
          <a:xfrm>
            <a:off x="5308815" y="251908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Travel Pillows</a:t>
            </a:r>
            <a:endParaRPr lang="en-IN" sz="14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00BA1EC-D12F-4E18-B48B-53F1C00E6069}"/>
              </a:ext>
            </a:extLst>
          </p:cNvPr>
          <p:cNvSpPr/>
          <p:nvPr/>
        </p:nvSpPr>
        <p:spPr>
          <a:xfrm>
            <a:off x="5028351" y="3219401"/>
            <a:ext cx="2350636" cy="7978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F2A7BC3F-AB3B-4555-BF61-A6F1B10D7EDC}"/>
              </a:ext>
            </a:extLst>
          </p:cNvPr>
          <p:cNvSpPr/>
          <p:nvPr/>
        </p:nvSpPr>
        <p:spPr>
          <a:xfrm>
            <a:off x="5308815" y="3446023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Set Cushions</a:t>
            </a:r>
            <a:endParaRPr lang="en-IN" sz="1400" b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127965D-C986-45D1-99AC-45708834F73E}"/>
              </a:ext>
            </a:extLst>
          </p:cNvPr>
          <p:cNvSpPr/>
          <p:nvPr/>
        </p:nvSpPr>
        <p:spPr>
          <a:xfrm>
            <a:off x="5022387" y="4174494"/>
            <a:ext cx="2350636" cy="7978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C7354FB7-D41A-48DE-B393-0285E11ED021}"/>
              </a:ext>
            </a:extLst>
          </p:cNvPr>
          <p:cNvSpPr/>
          <p:nvPr/>
        </p:nvSpPr>
        <p:spPr>
          <a:xfrm>
            <a:off x="5302851" y="4401116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Mattress</a:t>
            </a:r>
            <a:endParaRPr lang="en-IN" sz="1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2464D-4CF6-4D37-B640-36F583785E8C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V="1">
            <a:off x="7373023" y="4554143"/>
            <a:ext cx="1246223" cy="1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0639C4-982D-46F1-824F-9AE663BF8DCF}"/>
              </a:ext>
            </a:extLst>
          </p:cNvPr>
          <p:cNvSpPr/>
          <p:nvPr/>
        </p:nvSpPr>
        <p:spPr>
          <a:xfrm>
            <a:off x="5041039" y="5248210"/>
            <a:ext cx="2350636" cy="7978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945BBF91-FC0B-41A2-9C9C-C277FBD91A76}"/>
              </a:ext>
            </a:extLst>
          </p:cNvPr>
          <p:cNvSpPr/>
          <p:nvPr/>
        </p:nvSpPr>
        <p:spPr>
          <a:xfrm>
            <a:off x="5321503" y="547483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Mattress Topper</a:t>
            </a:r>
            <a:endParaRPr lang="en-IN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CCEC95-C292-4D80-AA17-440D1D85E2F9}"/>
              </a:ext>
            </a:extLst>
          </p:cNvPr>
          <p:cNvCxnSpPr/>
          <p:nvPr/>
        </p:nvCxnSpPr>
        <p:spPr>
          <a:xfrm>
            <a:off x="7373023" y="5886342"/>
            <a:ext cx="1246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4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825394" y="1047523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4851255" y="1047527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1270356" y="2848423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Bed Set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 Set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759ACAC-BE13-4408-8CC1-368DD5210F85}"/>
              </a:ext>
            </a:extLst>
          </p:cNvPr>
          <p:cNvSpPr/>
          <p:nvPr/>
        </p:nvSpPr>
        <p:spPr>
          <a:xfrm>
            <a:off x="8619246" y="1047527"/>
            <a:ext cx="2746742" cy="23814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6F5C6051-C013-476B-939F-7021EA8ED095}"/>
              </a:ext>
            </a:extLst>
          </p:cNvPr>
          <p:cNvSpPr/>
          <p:nvPr/>
        </p:nvSpPr>
        <p:spPr>
          <a:xfrm>
            <a:off x="9056952" y="163542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Diamentes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cxnSpLocks/>
          </p:cNvCxnSpPr>
          <p:nvPr/>
        </p:nvCxnSpPr>
        <p:spPr>
          <a:xfrm>
            <a:off x="7172957" y="36544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3099156" y="3592225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32B10E-2584-462E-9D7A-9ED701F5EFE8}"/>
              </a:ext>
            </a:extLst>
          </p:cNvPr>
          <p:cNvSpPr/>
          <p:nvPr/>
        </p:nvSpPr>
        <p:spPr>
          <a:xfrm>
            <a:off x="8619246" y="3884183"/>
            <a:ext cx="2746742" cy="23814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7ADACDEE-5BBE-49D8-8D45-9048A6AACBC8}"/>
              </a:ext>
            </a:extLst>
          </p:cNvPr>
          <p:cNvSpPr/>
          <p:nvPr/>
        </p:nvSpPr>
        <p:spPr>
          <a:xfrm>
            <a:off x="9056951" y="242426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Wool and Cotton</a:t>
            </a:r>
            <a:endParaRPr lang="en-IN" sz="1400" b="1" dirty="0"/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5515ED9C-915C-4EE7-916F-DA7F7F43F57F}"/>
              </a:ext>
            </a:extLst>
          </p:cNvPr>
          <p:cNvSpPr/>
          <p:nvPr/>
        </p:nvSpPr>
        <p:spPr>
          <a:xfrm>
            <a:off x="9056951" y="4379277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Hamilton</a:t>
            </a:r>
            <a:endParaRPr lang="en-IN" sz="1400" b="1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F3985300-EE84-4E85-BA2A-E55E33F780FD}"/>
              </a:ext>
            </a:extLst>
          </p:cNvPr>
          <p:cNvSpPr/>
          <p:nvPr/>
        </p:nvSpPr>
        <p:spPr>
          <a:xfrm>
            <a:off x="9056951" y="5647274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Perfecto</a:t>
            </a:r>
            <a:endParaRPr lang="en-IN" sz="1400" b="1" dirty="0"/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C90E0B6-6068-472E-B572-C397BC470BF6}"/>
              </a:ext>
            </a:extLst>
          </p:cNvPr>
          <p:cNvSpPr/>
          <p:nvPr/>
        </p:nvSpPr>
        <p:spPr>
          <a:xfrm>
            <a:off x="9056951" y="5021195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Exclusive</a:t>
            </a:r>
            <a:endParaRPr lang="en-IN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A72F7C-F545-4831-A606-75306CA27293}"/>
              </a:ext>
            </a:extLst>
          </p:cNvPr>
          <p:cNvCxnSpPr>
            <a:cxnSpLocks/>
          </p:cNvCxnSpPr>
          <p:nvPr/>
        </p:nvCxnSpPr>
        <p:spPr>
          <a:xfrm flipV="1">
            <a:off x="7160290" y="1874689"/>
            <a:ext cx="1458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19CAAA-6C36-4668-A77E-E37DAE3E391C}"/>
              </a:ext>
            </a:extLst>
          </p:cNvPr>
          <p:cNvSpPr/>
          <p:nvPr/>
        </p:nvSpPr>
        <p:spPr>
          <a:xfrm>
            <a:off x="5124893" y="3230789"/>
            <a:ext cx="2259106" cy="29566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17691599-0CB1-40D2-BC14-7ED9FA9D7C4E}"/>
              </a:ext>
            </a:extLst>
          </p:cNvPr>
          <p:cNvSpPr/>
          <p:nvPr/>
        </p:nvSpPr>
        <p:spPr>
          <a:xfrm>
            <a:off x="5511740" y="3648695"/>
            <a:ext cx="1539107" cy="68602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Head Board</a:t>
            </a:r>
            <a:endParaRPr lang="en-IN" sz="1400" b="1" dirty="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559FD8B0-23C6-4DDC-B229-0C6BC7144403}"/>
              </a:ext>
            </a:extLst>
          </p:cNvPr>
          <p:cNvSpPr/>
          <p:nvPr/>
        </p:nvSpPr>
        <p:spPr>
          <a:xfrm>
            <a:off x="5511740" y="5256239"/>
            <a:ext cx="1539107" cy="68602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Bed Base</a:t>
            </a:r>
            <a:endParaRPr lang="en-IN" sz="1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C63342-57BD-458A-8035-0E51880D7069}"/>
              </a:ext>
            </a:extLst>
          </p:cNvPr>
          <p:cNvCxnSpPr/>
          <p:nvPr/>
        </p:nvCxnSpPr>
        <p:spPr>
          <a:xfrm>
            <a:off x="7383999" y="5256239"/>
            <a:ext cx="114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E35D782-3571-43B0-9584-4E48D7D60A3E}"/>
              </a:ext>
            </a:extLst>
          </p:cNvPr>
          <p:cNvSpPr/>
          <p:nvPr/>
        </p:nvSpPr>
        <p:spPr>
          <a:xfrm>
            <a:off x="5064748" y="1294184"/>
            <a:ext cx="2259106" cy="15549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D8D95B2E-2038-4C38-AB40-0811B9BD74F7}"/>
              </a:ext>
            </a:extLst>
          </p:cNvPr>
          <p:cNvSpPr/>
          <p:nvPr/>
        </p:nvSpPr>
        <p:spPr>
          <a:xfrm>
            <a:off x="5250786" y="1644300"/>
            <a:ext cx="1871329" cy="89146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Mattress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9490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988731" y="1092821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7014592" y="1092825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3433693" y="2893721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Protectors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Protectors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7452298" y="1874046"/>
            <a:ext cx="1871329" cy="1201166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Mattress Protectors</a:t>
            </a:r>
            <a:endParaRPr lang="en-IN" sz="1400" b="1" dirty="0"/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56040D54-4198-4D29-B3F6-B7AFBA447C13}"/>
              </a:ext>
            </a:extLst>
          </p:cNvPr>
          <p:cNvSpPr/>
          <p:nvPr/>
        </p:nvSpPr>
        <p:spPr>
          <a:xfrm>
            <a:off x="7452298" y="4477261"/>
            <a:ext cx="1871329" cy="1201166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Pillow Protectors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cxnSpLocks/>
            <a:stCxn id="42" idx="3"/>
            <a:endCxn id="42" idx="3"/>
          </p:cNvCxnSpPr>
          <p:nvPr/>
        </p:nvCxnSpPr>
        <p:spPr>
          <a:xfrm>
            <a:off x="9323627" y="50778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5262493" y="3637523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6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BE684B-A230-4738-821B-73DDC0225C9E}"/>
              </a:ext>
            </a:extLst>
          </p:cNvPr>
          <p:cNvSpPr txBox="1"/>
          <p:nvPr/>
        </p:nvSpPr>
        <p:spPr>
          <a:xfrm>
            <a:off x="0" y="1311227"/>
            <a:ext cx="11864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BFBCD72-7305-4F46-AF7B-D51AA5A6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96257"/>
              </p:ext>
            </p:extLst>
          </p:nvPr>
        </p:nvGraphicFramePr>
        <p:xfrm>
          <a:off x="1868170" y="197797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08">
                  <a:extLst>
                    <a:ext uri="{9D8B030D-6E8A-4147-A177-3AD203B41FA5}">
                      <a16:colId xmlns:a16="http://schemas.microsoft.com/office/drawing/2014/main" val="25522699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06737380"/>
                    </a:ext>
                  </a:extLst>
                </a:gridCol>
                <a:gridCol w="2203891">
                  <a:extLst>
                    <a:ext uri="{9D8B030D-6E8A-4147-A177-3AD203B41FA5}">
                      <a16:colId xmlns:a16="http://schemas.microsoft.com/office/drawing/2014/main" val="346769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Slide No.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3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Navigation Mind 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4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Templates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7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About Us 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2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Shop 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7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Mentoring 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Login/Register 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1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Blogs &amp; Vlogs 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4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56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988731" y="1092821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7014592" y="2077278"/>
            <a:ext cx="2746742" cy="31507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3433693" y="2893721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Dining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7452009" y="3119577"/>
            <a:ext cx="1871329" cy="113182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Tableware Set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cxnSpLocks/>
          </p:cNvCxnSpPr>
          <p:nvPr/>
        </p:nvCxnSpPr>
        <p:spPr>
          <a:xfrm>
            <a:off x="9323627" y="33710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5262493" y="3637523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6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988731" y="1092821"/>
            <a:ext cx="2746744" cy="5433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7014592" y="1092825"/>
            <a:ext cx="2746742" cy="54332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3433693" y="2893721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Gift Set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Gift Set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7452008" y="1917015"/>
            <a:ext cx="1871329" cy="113182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Ready Options</a:t>
            </a:r>
            <a:endParaRPr lang="en-IN" sz="1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cxnSpLocks/>
          </p:cNvCxnSpPr>
          <p:nvPr/>
        </p:nvCxnSpPr>
        <p:spPr>
          <a:xfrm>
            <a:off x="9323627" y="33710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FE066-9066-45B4-A5BC-34642FE3E4A0}"/>
              </a:ext>
            </a:extLst>
          </p:cNvPr>
          <p:cNvCxnSpPr>
            <a:cxnSpLocks/>
          </p:cNvCxnSpPr>
          <p:nvPr/>
        </p:nvCxnSpPr>
        <p:spPr>
          <a:xfrm>
            <a:off x="5262493" y="3637523"/>
            <a:ext cx="175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20A04679-F10A-4A14-B76E-A178850D7FD9}"/>
              </a:ext>
            </a:extLst>
          </p:cNvPr>
          <p:cNvSpPr/>
          <p:nvPr/>
        </p:nvSpPr>
        <p:spPr>
          <a:xfrm>
            <a:off x="7452009" y="4590501"/>
            <a:ext cx="1871329" cy="113182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Customization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19601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4A354-E2AD-40FC-8CD5-B01D69578A06}"/>
              </a:ext>
            </a:extLst>
          </p:cNvPr>
          <p:cNvCxnSpPr>
            <a:cxnSpLocks/>
          </p:cNvCxnSpPr>
          <p:nvPr/>
        </p:nvCxnSpPr>
        <p:spPr>
          <a:xfrm>
            <a:off x="9323627" y="33710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EE8FA9-98ED-4881-85FE-5A7F3C87FF5A}"/>
              </a:ext>
            </a:extLst>
          </p:cNvPr>
          <p:cNvSpPr txBox="1"/>
          <p:nvPr/>
        </p:nvSpPr>
        <p:spPr>
          <a:xfrm>
            <a:off x="802051" y="2282426"/>
            <a:ext cx="106717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Note: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The above page will have required information, i.e. Images, Product related details, Chat Bot for questions, Review of Product, Pricing, etc. They will be classified by using different Color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37416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080528" y="1129218"/>
            <a:ext cx="2746744" cy="50929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6978503" y="1148318"/>
            <a:ext cx="2746744" cy="50929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2539500" y="2888724"/>
            <a:ext cx="1828800" cy="13822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Mentoring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Mentoring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7448546" y="1449048"/>
            <a:ext cx="1871329" cy="75916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Guidelines</a:t>
            </a:r>
            <a:endParaRPr lang="en-IN" sz="1400" b="1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74379579-1C70-4F0D-8133-C811C3885C13}"/>
              </a:ext>
            </a:extLst>
          </p:cNvPr>
          <p:cNvSpPr/>
          <p:nvPr/>
        </p:nvSpPr>
        <p:spPr>
          <a:xfrm>
            <a:off x="7448546" y="3926458"/>
            <a:ext cx="1871329" cy="75916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Quiz</a:t>
            </a:r>
            <a:endParaRPr lang="en-IN" sz="1400" b="1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24388BE2-0A07-4FE9-88FC-CCC0E1FF9508}"/>
              </a:ext>
            </a:extLst>
          </p:cNvPr>
          <p:cNvSpPr/>
          <p:nvPr/>
        </p:nvSpPr>
        <p:spPr>
          <a:xfrm>
            <a:off x="7448546" y="2661716"/>
            <a:ext cx="1871329" cy="75916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Register</a:t>
            </a:r>
            <a:endParaRPr lang="en-IN" sz="1400" b="1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8E66C5A8-0220-418C-9448-F4BB615C0C9D}"/>
              </a:ext>
            </a:extLst>
          </p:cNvPr>
          <p:cNvSpPr/>
          <p:nvPr/>
        </p:nvSpPr>
        <p:spPr>
          <a:xfrm>
            <a:off x="7448546" y="5085729"/>
            <a:ext cx="1871329" cy="75916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Related Videos</a:t>
            </a:r>
            <a:endParaRPr lang="en-IN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99B97F-9142-481B-A1F3-05502C5E37B2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4827272" y="3675715"/>
            <a:ext cx="2151231" cy="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61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234798" y="691375"/>
            <a:ext cx="2746744" cy="58347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6969987" y="691375"/>
            <a:ext cx="2746744" cy="58347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2693770" y="2777629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Login/Register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265816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7451468" y="146001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Orders</a:t>
            </a:r>
            <a:endParaRPr lang="en-IN" sz="1400" b="1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74379579-1C70-4F0D-8133-C811C3885C13}"/>
              </a:ext>
            </a:extLst>
          </p:cNvPr>
          <p:cNvSpPr/>
          <p:nvPr/>
        </p:nvSpPr>
        <p:spPr>
          <a:xfrm>
            <a:off x="7451466" y="2407659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Quiz</a:t>
            </a:r>
            <a:endParaRPr lang="en-IN" sz="1400" b="1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24388BE2-0A07-4FE9-88FC-CCC0E1FF9508}"/>
              </a:ext>
            </a:extLst>
          </p:cNvPr>
          <p:cNvSpPr/>
          <p:nvPr/>
        </p:nvSpPr>
        <p:spPr>
          <a:xfrm>
            <a:off x="7451466" y="193807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Wishlist</a:t>
            </a:r>
            <a:endParaRPr lang="en-IN" sz="1400" b="1" dirty="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0050A91-B855-47E1-AAF7-B0EC087B99CF}"/>
              </a:ext>
            </a:extLst>
          </p:cNvPr>
          <p:cNvSpPr/>
          <p:nvPr/>
        </p:nvSpPr>
        <p:spPr>
          <a:xfrm>
            <a:off x="7451465" y="2877246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Gift Cards</a:t>
            </a:r>
            <a:endParaRPr lang="en-IN" sz="1400" b="1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1C8A2784-E4E0-4496-9332-C05991ED3138}"/>
              </a:ext>
            </a:extLst>
          </p:cNvPr>
          <p:cNvSpPr/>
          <p:nvPr/>
        </p:nvSpPr>
        <p:spPr>
          <a:xfrm>
            <a:off x="7451468" y="335530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Review</a:t>
            </a:r>
            <a:endParaRPr lang="en-IN" sz="1400" b="1" dirty="0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A30C32DE-CA95-4C9B-9BA5-B2DF9E9C6BC4}"/>
              </a:ext>
            </a:extLst>
          </p:cNvPr>
          <p:cNvSpPr/>
          <p:nvPr/>
        </p:nvSpPr>
        <p:spPr>
          <a:xfrm>
            <a:off x="7451466" y="430294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Address</a:t>
            </a:r>
            <a:endParaRPr lang="en-IN" sz="1400" b="1" dirty="0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5B2C1704-8CAC-4F65-8EDB-EBC2841EDD37}"/>
              </a:ext>
            </a:extLst>
          </p:cNvPr>
          <p:cNvSpPr/>
          <p:nvPr/>
        </p:nvSpPr>
        <p:spPr>
          <a:xfrm>
            <a:off x="7451466" y="3833354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 &amp; Earn</a:t>
            </a:r>
            <a:endParaRPr lang="en-IN" sz="1400" b="1" dirty="0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827FDEE2-96FC-4930-BAFE-FD5E7AB7D721}"/>
              </a:ext>
            </a:extLst>
          </p:cNvPr>
          <p:cNvSpPr/>
          <p:nvPr/>
        </p:nvSpPr>
        <p:spPr>
          <a:xfrm>
            <a:off x="7451465" y="477252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Coupons</a:t>
            </a:r>
            <a:endParaRPr lang="en-IN" sz="1400" b="1" dirty="0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79B83A8C-6224-4991-B7AB-9DCB463C5A75}"/>
              </a:ext>
            </a:extLst>
          </p:cNvPr>
          <p:cNvSpPr/>
          <p:nvPr/>
        </p:nvSpPr>
        <p:spPr>
          <a:xfrm>
            <a:off x="7451468" y="525058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Profile Details</a:t>
            </a:r>
            <a:endParaRPr lang="en-IN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B8F5C0-4C68-4416-A452-3C8AFF05E494}"/>
              </a:ext>
            </a:extLst>
          </p:cNvPr>
          <p:cNvCxnSpPr>
            <a:stCxn id="3" idx="3"/>
          </p:cNvCxnSpPr>
          <p:nvPr/>
        </p:nvCxnSpPr>
        <p:spPr>
          <a:xfrm>
            <a:off x="4981542" y="3608745"/>
            <a:ext cx="1988445" cy="1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4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080528" y="1129218"/>
            <a:ext cx="2746744" cy="50929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6978503" y="1148318"/>
            <a:ext cx="2746744" cy="50929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2539500" y="2888724"/>
            <a:ext cx="1828800" cy="13822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Blogs &amp; Vlogs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Blogs &amp; Vlogs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7416210" y="2174616"/>
            <a:ext cx="1871329" cy="107349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Laundry Tips</a:t>
            </a:r>
            <a:endParaRPr lang="en-IN" sz="1400" b="1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24388BE2-0A07-4FE9-88FC-CCC0E1FF9508}"/>
              </a:ext>
            </a:extLst>
          </p:cNvPr>
          <p:cNvSpPr/>
          <p:nvPr/>
        </p:nvSpPr>
        <p:spPr>
          <a:xfrm>
            <a:off x="7416209" y="4259266"/>
            <a:ext cx="1871329" cy="107349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Product review</a:t>
            </a:r>
            <a:endParaRPr lang="en-IN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1708DB-B27D-4E0E-9FC2-8D7836B58774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4827272" y="3675715"/>
            <a:ext cx="2151231" cy="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CB82263-A6CD-4231-B1CB-41CB6C5B6D46}"/>
              </a:ext>
            </a:extLst>
          </p:cNvPr>
          <p:cNvSpPr/>
          <p:nvPr/>
        </p:nvSpPr>
        <p:spPr>
          <a:xfrm>
            <a:off x="4848379" y="560700"/>
            <a:ext cx="2036453" cy="406691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O’Lavanta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B4D9D-B58F-422B-A0EA-65A3990D1819}"/>
              </a:ext>
            </a:extLst>
          </p:cNvPr>
          <p:cNvSpPr txBox="1"/>
          <p:nvPr/>
        </p:nvSpPr>
        <p:spPr>
          <a:xfrm>
            <a:off x="300636" y="191600"/>
            <a:ext cx="339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Mind Map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Flowchart: Terminator 104">
            <a:extLst>
              <a:ext uri="{FF2B5EF4-FFF2-40B4-BE49-F238E27FC236}">
                <a16:creationId xmlns:a16="http://schemas.microsoft.com/office/drawing/2014/main" id="{76B2BBA8-D5BD-4306-B91B-9D0BF39FA85C}"/>
              </a:ext>
            </a:extLst>
          </p:cNvPr>
          <p:cNvSpPr/>
          <p:nvPr/>
        </p:nvSpPr>
        <p:spPr>
          <a:xfrm>
            <a:off x="730073" y="1390930"/>
            <a:ext cx="2376812" cy="529045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0" dirty="0">
                <a:solidFill>
                  <a:schemeClr val="bg1"/>
                </a:solidFill>
                <a:effectLst/>
              </a:rPr>
              <a:t>About </a:t>
            </a:r>
            <a:r>
              <a:rPr lang="en-IN" sz="1400" b="1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9CD2E1E9-C179-47C9-A454-6D3E61659AD5}"/>
              </a:ext>
            </a:extLst>
          </p:cNvPr>
          <p:cNvSpPr/>
          <p:nvPr/>
        </p:nvSpPr>
        <p:spPr>
          <a:xfrm>
            <a:off x="963791" y="5116382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Social Media</a:t>
            </a:r>
            <a:endParaRPr lang="en-IN" sz="1400" b="1" dirty="0"/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07503663-6C58-4663-BFD3-513206E15DDA}"/>
              </a:ext>
            </a:extLst>
          </p:cNvPr>
          <p:cNvSpPr/>
          <p:nvPr/>
        </p:nvSpPr>
        <p:spPr>
          <a:xfrm>
            <a:off x="7928607" y="1390930"/>
            <a:ext cx="2376812" cy="529045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IN" sz="1400" b="1" dirty="0">
                <a:solidFill>
                  <a:schemeClr val="bg1"/>
                </a:solidFill>
              </a:rPr>
              <a:t>hop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57E04BF9-F09E-4485-8B27-B85CED532074}"/>
              </a:ext>
            </a:extLst>
          </p:cNvPr>
          <p:cNvSpPr/>
          <p:nvPr/>
        </p:nvSpPr>
        <p:spPr>
          <a:xfrm>
            <a:off x="963792" y="4542027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Contact Us</a:t>
            </a:r>
            <a:endParaRPr lang="en-IN" sz="1400" b="1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23D2C410-352A-49F3-9809-E5ADDA95D67E}"/>
              </a:ext>
            </a:extLst>
          </p:cNvPr>
          <p:cNvSpPr/>
          <p:nvPr/>
        </p:nvSpPr>
        <p:spPr>
          <a:xfrm>
            <a:off x="963792" y="3967672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Home Decor- One Step ahead</a:t>
            </a:r>
            <a:endParaRPr lang="en-IN" sz="1400" b="1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5DB55E41-E12A-41D3-815B-B0C226E48C50}"/>
              </a:ext>
            </a:extLst>
          </p:cNvPr>
          <p:cNvSpPr/>
          <p:nvPr/>
        </p:nvSpPr>
        <p:spPr>
          <a:xfrm>
            <a:off x="963792" y="3393317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Why O’Lavanta?</a:t>
            </a:r>
            <a:endParaRPr lang="en-IN" sz="1400" b="1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1ED18247-FAA4-4725-A9F9-DF235679119B}"/>
              </a:ext>
            </a:extLst>
          </p:cNvPr>
          <p:cNvSpPr/>
          <p:nvPr/>
        </p:nvSpPr>
        <p:spPr>
          <a:xfrm>
            <a:off x="963792" y="2818962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Where Art &amp; Science Collide</a:t>
            </a:r>
            <a:endParaRPr lang="en-IN" sz="1400" b="1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13AC513D-13A7-4548-BAEB-E177C409C870}"/>
              </a:ext>
            </a:extLst>
          </p:cNvPr>
          <p:cNvSpPr/>
          <p:nvPr/>
        </p:nvSpPr>
        <p:spPr>
          <a:xfrm>
            <a:off x="963793" y="2250410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0" dirty="0">
                <a:solidFill>
                  <a:schemeClr val="bg1"/>
                </a:solidFill>
                <a:effectLst/>
              </a:rPr>
              <a:t>Our Story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FC785E5C-1D69-487A-824B-2ED8024B6BE9}"/>
              </a:ext>
            </a:extLst>
          </p:cNvPr>
          <p:cNvSpPr/>
          <p:nvPr/>
        </p:nvSpPr>
        <p:spPr>
          <a:xfrm>
            <a:off x="9762843" y="5161953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Gift Sets</a:t>
            </a:r>
            <a:endParaRPr lang="en-IN" sz="1400" b="1" dirty="0"/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105B4326-E48E-4ECC-AC01-D2609CA87CC0}"/>
              </a:ext>
            </a:extLst>
          </p:cNvPr>
          <p:cNvSpPr/>
          <p:nvPr/>
        </p:nvSpPr>
        <p:spPr>
          <a:xfrm>
            <a:off x="9762845" y="4004123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Bed Sets</a:t>
            </a:r>
            <a:endParaRPr lang="en-IN" sz="1400" b="1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2B6DBA51-01D2-42C1-9B7B-03560626DF2D}"/>
              </a:ext>
            </a:extLst>
          </p:cNvPr>
          <p:cNvSpPr/>
          <p:nvPr/>
        </p:nvSpPr>
        <p:spPr>
          <a:xfrm>
            <a:off x="6529263" y="5135170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Fillings</a:t>
            </a:r>
            <a:endParaRPr lang="en-IN" sz="1400" b="1" dirty="0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60A394F3-0882-41EC-9E07-A83D160FF4BB}"/>
              </a:ext>
            </a:extLst>
          </p:cNvPr>
          <p:cNvSpPr/>
          <p:nvPr/>
        </p:nvSpPr>
        <p:spPr>
          <a:xfrm>
            <a:off x="9762846" y="2287187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Fragrances &amp; Body care</a:t>
            </a:r>
            <a:endParaRPr lang="en-IN" sz="1400" b="1" dirty="0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70D157EB-5E93-42A1-83EE-7832FF22D82B}"/>
              </a:ext>
            </a:extLst>
          </p:cNvPr>
          <p:cNvSpPr/>
          <p:nvPr/>
        </p:nvSpPr>
        <p:spPr>
          <a:xfrm>
            <a:off x="6529263" y="4567946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Bathrobes</a:t>
            </a:r>
            <a:endParaRPr lang="en-IN" sz="1400" b="1" dirty="0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3F2ADC44-97DE-4ACA-8DCF-6D7C8DB7B470}"/>
              </a:ext>
            </a:extLst>
          </p:cNvPr>
          <p:cNvSpPr/>
          <p:nvPr/>
        </p:nvSpPr>
        <p:spPr>
          <a:xfrm>
            <a:off x="6529263" y="3992130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Bathroom</a:t>
            </a:r>
            <a:endParaRPr lang="en-IN" sz="1400" b="1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5DA18E46-4F9C-40B4-8392-49FF3C053016}"/>
              </a:ext>
            </a:extLst>
          </p:cNvPr>
          <p:cNvSpPr/>
          <p:nvPr/>
        </p:nvSpPr>
        <p:spPr>
          <a:xfrm>
            <a:off x="9762845" y="3429292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Special Medical</a:t>
            </a:r>
            <a:endParaRPr lang="en-IN" sz="1400" b="1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C30F874-13BF-488E-9D01-DB4CC9F69E63}"/>
              </a:ext>
            </a:extLst>
          </p:cNvPr>
          <p:cNvSpPr/>
          <p:nvPr/>
        </p:nvSpPr>
        <p:spPr>
          <a:xfrm>
            <a:off x="9762844" y="4587122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Protectors</a:t>
            </a:r>
            <a:endParaRPr lang="en-IN" sz="1400" b="1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9439FB4-F9FC-47EE-92B7-BAD8F78B8311}"/>
              </a:ext>
            </a:extLst>
          </p:cNvPr>
          <p:cNvSpPr/>
          <p:nvPr/>
        </p:nvSpPr>
        <p:spPr>
          <a:xfrm>
            <a:off x="6529263" y="3416314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Bride Bedding Sets</a:t>
            </a:r>
            <a:endParaRPr lang="en-IN" sz="1400" b="1" dirty="0"/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1CCE27A0-09D4-42B1-90C3-30095ED84E5D}"/>
              </a:ext>
            </a:extLst>
          </p:cNvPr>
          <p:cNvSpPr/>
          <p:nvPr/>
        </p:nvSpPr>
        <p:spPr>
          <a:xfrm>
            <a:off x="9762846" y="2853533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Kids</a:t>
            </a:r>
            <a:endParaRPr lang="en-IN" sz="1400" b="1" dirty="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D17E7620-8B6A-47A9-A1D8-A12772AC9981}"/>
              </a:ext>
            </a:extLst>
          </p:cNvPr>
          <p:cNvSpPr/>
          <p:nvPr/>
        </p:nvSpPr>
        <p:spPr>
          <a:xfrm>
            <a:off x="6529263" y="2857660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Bed Linen</a:t>
            </a:r>
            <a:endParaRPr lang="en-IN" sz="1400" b="1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4164555D-475A-4704-94DA-06C2E2D430AB}"/>
              </a:ext>
            </a:extLst>
          </p:cNvPr>
          <p:cNvSpPr/>
          <p:nvPr/>
        </p:nvSpPr>
        <p:spPr>
          <a:xfrm>
            <a:off x="6529263" y="2286809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New Arrival</a:t>
            </a:r>
            <a:endParaRPr lang="en-IN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89EB7-9AE2-4769-BB08-1BED6AF0718B}"/>
              </a:ext>
            </a:extLst>
          </p:cNvPr>
          <p:cNvSpPr txBox="1"/>
          <p:nvPr/>
        </p:nvSpPr>
        <p:spPr>
          <a:xfrm>
            <a:off x="9762843" y="6351509"/>
            <a:ext cx="23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Continue on Next Slide</a:t>
            </a:r>
            <a:endParaRPr lang="en-IN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4B645B-CA2B-4A9B-B432-85C5241017F3}"/>
              </a:ext>
            </a:extLst>
          </p:cNvPr>
          <p:cNvCxnSpPr/>
          <p:nvPr/>
        </p:nvCxnSpPr>
        <p:spPr>
          <a:xfrm>
            <a:off x="2085278" y="1260088"/>
            <a:ext cx="686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31552-9CA3-43A7-80F5-4B1FBEEBE118}"/>
              </a:ext>
            </a:extLst>
          </p:cNvPr>
          <p:cNvCxnSpPr>
            <a:stCxn id="6" idx="2"/>
          </p:cNvCxnSpPr>
          <p:nvPr/>
        </p:nvCxnSpPr>
        <p:spPr>
          <a:xfrm flipH="1">
            <a:off x="5866605" y="967391"/>
            <a:ext cx="1" cy="29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BFADBF-E029-4B33-838A-814359546212}"/>
              </a:ext>
            </a:extLst>
          </p:cNvPr>
          <p:cNvCxnSpPr/>
          <p:nvPr/>
        </p:nvCxnSpPr>
        <p:spPr>
          <a:xfrm>
            <a:off x="2085278" y="1260088"/>
            <a:ext cx="0" cy="13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06B973-8532-43CF-A7AC-642B2BC6B1FD}"/>
              </a:ext>
            </a:extLst>
          </p:cNvPr>
          <p:cNvCxnSpPr/>
          <p:nvPr/>
        </p:nvCxnSpPr>
        <p:spPr>
          <a:xfrm>
            <a:off x="8954429" y="1260088"/>
            <a:ext cx="0" cy="13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F0F2DD-A8A6-456E-86DA-06DA2A47D4E8}"/>
              </a:ext>
            </a:extLst>
          </p:cNvPr>
          <p:cNvCxnSpPr>
            <a:stCxn id="105" idx="1"/>
          </p:cNvCxnSpPr>
          <p:nvPr/>
        </p:nvCxnSpPr>
        <p:spPr>
          <a:xfrm>
            <a:off x="730073" y="1655453"/>
            <a:ext cx="0" cy="3709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C147C1-6A9F-4051-B54E-8E69A3FB8D0A}"/>
              </a:ext>
            </a:extLst>
          </p:cNvPr>
          <p:cNvCxnSpPr>
            <a:endCxn id="60" idx="1"/>
          </p:cNvCxnSpPr>
          <p:nvPr/>
        </p:nvCxnSpPr>
        <p:spPr>
          <a:xfrm>
            <a:off x="6096000" y="1655452"/>
            <a:ext cx="18326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D75748-81BD-4D64-9DC7-619A687154A3}"/>
              </a:ext>
            </a:extLst>
          </p:cNvPr>
          <p:cNvCxnSpPr/>
          <p:nvPr/>
        </p:nvCxnSpPr>
        <p:spPr>
          <a:xfrm>
            <a:off x="6096000" y="1655452"/>
            <a:ext cx="0" cy="368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B6A0DB-706C-45DD-B931-AAEFB1135FE3}"/>
              </a:ext>
            </a:extLst>
          </p:cNvPr>
          <p:cNvCxnSpPr/>
          <p:nvPr/>
        </p:nvCxnSpPr>
        <p:spPr>
          <a:xfrm>
            <a:off x="9448804" y="1919975"/>
            <a:ext cx="0" cy="344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887BDC-A2FB-4CDB-ABF8-D4388CBE3FBF}"/>
              </a:ext>
            </a:extLst>
          </p:cNvPr>
          <p:cNvCxnSpPr>
            <a:endCxn id="19" idx="1"/>
          </p:cNvCxnSpPr>
          <p:nvPr/>
        </p:nvCxnSpPr>
        <p:spPr>
          <a:xfrm>
            <a:off x="730073" y="2453756"/>
            <a:ext cx="23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898FD7-D20B-4379-ACDB-7D41D7B3F225}"/>
              </a:ext>
            </a:extLst>
          </p:cNvPr>
          <p:cNvCxnSpPr>
            <a:endCxn id="18" idx="1"/>
          </p:cNvCxnSpPr>
          <p:nvPr/>
        </p:nvCxnSpPr>
        <p:spPr>
          <a:xfrm>
            <a:off x="730073" y="3022308"/>
            <a:ext cx="23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363D69-47C2-441E-8F54-431CC3DE10F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0073" y="3590859"/>
            <a:ext cx="233719" cy="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BB7F5E-EF91-4800-8E20-D3B82BFE03F6}"/>
              </a:ext>
            </a:extLst>
          </p:cNvPr>
          <p:cNvCxnSpPr>
            <a:endCxn id="16" idx="1"/>
          </p:cNvCxnSpPr>
          <p:nvPr/>
        </p:nvCxnSpPr>
        <p:spPr>
          <a:xfrm>
            <a:off x="730073" y="4171018"/>
            <a:ext cx="23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6930B0-4CE2-4CDC-931E-08BE5016D1D9}"/>
              </a:ext>
            </a:extLst>
          </p:cNvPr>
          <p:cNvCxnSpPr>
            <a:endCxn id="15" idx="1"/>
          </p:cNvCxnSpPr>
          <p:nvPr/>
        </p:nvCxnSpPr>
        <p:spPr>
          <a:xfrm>
            <a:off x="730073" y="4745373"/>
            <a:ext cx="23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EC8FCF-4C65-4138-BD48-787E2FD543CB}"/>
              </a:ext>
            </a:extLst>
          </p:cNvPr>
          <p:cNvCxnSpPr/>
          <p:nvPr/>
        </p:nvCxnSpPr>
        <p:spPr>
          <a:xfrm>
            <a:off x="730073" y="5365299"/>
            <a:ext cx="23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8CC32A-E83C-4EF6-B4B2-D319DBA2621E}"/>
              </a:ext>
            </a:extLst>
          </p:cNvPr>
          <p:cNvCxnSpPr>
            <a:endCxn id="32" idx="1"/>
          </p:cNvCxnSpPr>
          <p:nvPr/>
        </p:nvCxnSpPr>
        <p:spPr>
          <a:xfrm>
            <a:off x="6096000" y="2490155"/>
            <a:ext cx="43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AB0605-9D6F-4876-A9D7-D5BD809C4B25}"/>
              </a:ext>
            </a:extLst>
          </p:cNvPr>
          <p:cNvCxnSpPr/>
          <p:nvPr/>
        </p:nvCxnSpPr>
        <p:spPr>
          <a:xfrm>
            <a:off x="6096000" y="3022308"/>
            <a:ext cx="43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CA2653-3473-4368-AD27-AEA0790D65CF}"/>
              </a:ext>
            </a:extLst>
          </p:cNvPr>
          <p:cNvCxnSpPr>
            <a:endCxn id="29" idx="1"/>
          </p:cNvCxnSpPr>
          <p:nvPr/>
        </p:nvCxnSpPr>
        <p:spPr>
          <a:xfrm>
            <a:off x="6096000" y="3619660"/>
            <a:ext cx="43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9CA8736-DC8D-4A5C-A44D-F0B5E1B58FB8}"/>
              </a:ext>
            </a:extLst>
          </p:cNvPr>
          <p:cNvCxnSpPr>
            <a:endCxn id="26" idx="1"/>
          </p:cNvCxnSpPr>
          <p:nvPr/>
        </p:nvCxnSpPr>
        <p:spPr>
          <a:xfrm>
            <a:off x="6096000" y="4195476"/>
            <a:ext cx="43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1D4436-569C-4A4B-A65C-9CD690588DEF}"/>
              </a:ext>
            </a:extLst>
          </p:cNvPr>
          <p:cNvCxnSpPr>
            <a:endCxn id="25" idx="1"/>
          </p:cNvCxnSpPr>
          <p:nvPr/>
        </p:nvCxnSpPr>
        <p:spPr>
          <a:xfrm>
            <a:off x="6096000" y="4771292"/>
            <a:ext cx="43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BE9D35-34D1-452B-9670-9E97C819EE2A}"/>
              </a:ext>
            </a:extLst>
          </p:cNvPr>
          <p:cNvCxnSpPr>
            <a:endCxn id="23" idx="1"/>
          </p:cNvCxnSpPr>
          <p:nvPr/>
        </p:nvCxnSpPr>
        <p:spPr>
          <a:xfrm>
            <a:off x="6096000" y="5338516"/>
            <a:ext cx="43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F069695-3B4A-445A-8E23-4B5E5E8E2769}"/>
              </a:ext>
            </a:extLst>
          </p:cNvPr>
          <p:cNvCxnSpPr>
            <a:endCxn id="24" idx="1"/>
          </p:cNvCxnSpPr>
          <p:nvPr/>
        </p:nvCxnSpPr>
        <p:spPr>
          <a:xfrm>
            <a:off x="9448804" y="2490155"/>
            <a:ext cx="314042" cy="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67868F-856B-477F-88AB-145CCA5C7AFC}"/>
              </a:ext>
            </a:extLst>
          </p:cNvPr>
          <p:cNvCxnSpPr>
            <a:endCxn id="30" idx="1"/>
          </p:cNvCxnSpPr>
          <p:nvPr/>
        </p:nvCxnSpPr>
        <p:spPr>
          <a:xfrm>
            <a:off x="9448804" y="3056879"/>
            <a:ext cx="31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A1B7AC-FC34-42EB-A77F-4A4AC78A2EA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9448804" y="3632638"/>
            <a:ext cx="314041" cy="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48E78F-3440-4277-9CE2-7730938D84D4}"/>
              </a:ext>
            </a:extLst>
          </p:cNvPr>
          <p:cNvCxnSpPr>
            <a:endCxn id="22" idx="1"/>
          </p:cNvCxnSpPr>
          <p:nvPr/>
        </p:nvCxnSpPr>
        <p:spPr>
          <a:xfrm>
            <a:off x="9448804" y="4207469"/>
            <a:ext cx="31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29EF5A-FC21-42D8-948E-216D1917C4C7}"/>
              </a:ext>
            </a:extLst>
          </p:cNvPr>
          <p:cNvCxnSpPr/>
          <p:nvPr/>
        </p:nvCxnSpPr>
        <p:spPr>
          <a:xfrm>
            <a:off x="9448804" y="4745373"/>
            <a:ext cx="31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E67860-5F93-4E0F-B35F-0A0AE2418089}"/>
              </a:ext>
            </a:extLst>
          </p:cNvPr>
          <p:cNvCxnSpPr>
            <a:endCxn id="20" idx="1"/>
          </p:cNvCxnSpPr>
          <p:nvPr/>
        </p:nvCxnSpPr>
        <p:spPr>
          <a:xfrm>
            <a:off x="9448804" y="5365299"/>
            <a:ext cx="31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8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CB82263-A6CD-4231-B1CB-41CB6C5B6D46}"/>
              </a:ext>
            </a:extLst>
          </p:cNvPr>
          <p:cNvSpPr/>
          <p:nvPr/>
        </p:nvSpPr>
        <p:spPr>
          <a:xfrm>
            <a:off x="4848379" y="560700"/>
            <a:ext cx="2036453" cy="406691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O’Lavanta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B4D9D-B58F-422B-A0EA-65A3990D1819}"/>
              </a:ext>
            </a:extLst>
          </p:cNvPr>
          <p:cNvSpPr txBox="1"/>
          <p:nvPr/>
        </p:nvSpPr>
        <p:spPr>
          <a:xfrm>
            <a:off x="300636" y="191600"/>
            <a:ext cx="339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Mind Map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Flowchart: Terminator 104">
            <a:extLst>
              <a:ext uri="{FF2B5EF4-FFF2-40B4-BE49-F238E27FC236}">
                <a16:creationId xmlns:a16="http://schemas.microsoft.com/office/drawing/2014/main" id="{76B2BBA8-D5BD-4306-B91B-9D0BF39FA85C}"/>
              </a:ext>
            </a:extLst>
          </p:cNvPr>
          <p:cNvSpPr/>
          <p:nvPr/>
        </p:nvSpPr>
        <p:spPr>
          <a:xfrm>
            <a:off x="435793" y="1361389"/>
            <a:ext cx="2672894" cy="529045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IN" sz="1400" b="1" dirty="0">
                <a:solidFill>
                  <a:schemeClr val="bg1"/>
                </a:solidFill>
              </a:rPr>
              <a:t>entoring</a:t>
            </a: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9CD2E1E9-C179-47C9-A454-6D3E61659AD5}"/>
              </a:ext>
            </a:extLst>
          </p:cNvPr>
          <p:cNvSpPr/>
          <p:nvPr/>
        </p:nvSpPr>
        <p:spPr>
          <a:xfrm>
            <a:off x="817554" y="2191866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Guidelines</a:t>
            </a:r>
            <a:endParaRPr lang="en-IN" sz="1400" b="1" dirty="0"/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07503663-6C58-4663-BFD3-513206E15DDA}"/>
              </a:ext>
            </a:extLst>
          </p:cNvPr>
          <p:cNvSpPr/>
          <p:nvPr/>
        </p:nvSpPr>
        <p:spPr>
          <a:xfrm>
            <a:off x="4530158" y="1361384"/>
            <a:ext cx="2672894" cy="529045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</a:t>
            </a:r>
            <a:r>
              <a:rPr lang="en-IN" sz="1400" b="1" dirty="0">
                <a:solidFill>
                  <a:schemeClr val="bg1"/>
                </a:solidFill>
              </a:rPr>
              <a:t>ogin/Register</a:t>
            </a:r>
          </a:p>
        </p:txBody>
      </p: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id="{6F72658F-D879-44B4-879C-443449E69233}"/>
              </a:ext>
            </a:extLst>
          </p:cNvPr>
          <p:cNvSpPr/>
          <p:nvPr/>
        </p:nvSpPr>
        <p:spPr>
          <a:xfrm>
            <a:off x="8624523" y="1361384"/>
            <a:ext cx="2672894" cy="529045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Blogs &amp; Vlogs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BEB5BC4F-EAA6-4848-AE8E-02CAB3EB5165}"/>
              </a:ext>
            </a:extLst>
          </p:cNvPr>
          <p:cNvSpPr/>
          <p:nvPr/>
        </p:nvSpPr>
        <p:spPr>
          <a:xfrm>
            <a:off x="817553" y="2780235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Register</a:t>
            </a:r>
            <a:endParaRPr lang="en-IN" sz="1400" b="1" dirty="0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27D640C2-1349-4F85-BA1C-596076758E13}"/>
              </a:ext>
            </a:extLst>
          </p:cNvPr>
          <p:cNvSpPr/>
          <p:nvPr/>
        </p:nvSpPr>
        <p:spPr>
          <a:xfrm>
            <a:off x="817553" y="3368604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Quiz</a:t>
            </a:r>
            <a:endParaRPr lang="en-IN" sz="1400" b="1" dirty="0"/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B7E42832-8335-4794-9173-57F7DB4EAA98}"/>
              </a:ext>
            </a:extLst>
          </p:cNvPr>
          <p:cNvSpPr/>
          <p:nvPr/>
        </p:nvSpPr>
        <p:spPr>
          <a:xfrm>
            <a:off x="817552" y="3956973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Related videos</a:t>
            </a:r>
            <a:endParaRPr lang="en-IN" sz="1400" b="1" dirty="0"/>
          </a:p>
        </p:txBody>
      </p:sp>
      <p:sp>
        <p:nvSpPr>
          <p:cNvPr id="71" name="Flowchart: Terminator 70">
            <a:extLst>
              <a:ext uri="{FF2B5EF4-FFF2-40B4-BE49-F238E27FC236}">
                <a16:creationId xmlns:a16="http://schemas.microsoft.com/office/drawing/2014/main" id="{AD6091EF-E1C5-49BA-B598-9FE92D62011C}"/>
              </a:ext>
            </a:extLst>
          </p:cNvPr>
          <p:cNvSpPr/>
          <p:nvPr/>
        </p:nvSpPr>
        <p:spPr>
          <a:xfrm>
            <a:off x="4911914" y="2102680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Order</a:t>
            </a:r>
            <a:endParaRPr lang="en-IN" sz="1400" b="1" dirty="0"/>
          </a:p>
        </p:txBody>
      </p:sp>
      <p:sp>
        <p:nvSpPr>
          <p:cNvPr id="72" name="Flowchart: Terminator 71">
            <a:extLst>
              <a:ext uri="{FF2B5EF4-FFF2-40B4-BE49-F238E27FC236}">
                <a16:creationId xmlns:a16="http://schemas.microsoft.com/office/drawing/2014/main" id="{9E543738-CA14-477F-BE1A-0DED9AC1EBE7}"/>
              </a:ext>
            </a:extLst>
          </p:cNvPr>
          <p:cNvSpPr/>
          <p:nvPr/>
        </p:nvSpPr>
        <p:spPr>
          <a:xfrm>
            <a:off x="4911914" y="2633019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Wishlist</a:t>
            </a:r>
            <a:endParaRPr lang="en-IN" sz="1400" b="1" dirty="0"/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FDC2047A-C2B6-4414-B693-94D615AF063B}"/>
              </a:ext>
            </a:extLst>
          </p:cNvPr>
          <p:cNvSpPr/>
          <p:nvPr/>
        </p:nvSpPr>
        <p:spPr>
          <a:xfrm>
            <a:off x="4911636" y="3150037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Quiz</a:t>
            </a:r>
            <a:endParaRPr lang="en-IN" sz="1400" b="1" dirty="0"/>
          </a:p>
        </p:txBody>
      </p: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E5F15536-1035-41F1-851E-2E0DBD5E7E9C}"/>
              </a:ext>
            </a:extLst>
          </p:cNvPr>
          <p:cNvSpPr/>
          <p:nvPr/>
        </p:nvSpPr>
        <p:spPr>
          <a:xfrm>
            <a:off x="4911635" y="4202796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Review</a:t>
            </a:r>
            <a:endParaRPr lang="en-IN" sz="1400" b="1" dirty="0"/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6D80414A-38F6-450F-8B4E-BBF8B5163EB0}"/>
              </a:ext>
            </a:extLst>
          </p:cNvPr>
          <p:cNvSpPr/>
          <p:nvPr/>
        </p:nvSpPr>
        <p:spPr>
          <a:xfrm>
            <a:off x="4911634" y="4714412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 &amp; Earn</a:t>
            </a:r>
            <a:endParaRPr lang="en-IN" sz="1400" b="1" dirty="0"/>
          </a:p>
        </p:txBody>
      </p:sp>
      <p:sp>
        <p:nvSpPr>
          <p:cNvPr id="80" name="Flowchart: Terminator 79">
            <a:extLst>
              <a:ext uri="{FF2B5EF4-FFF2-40B4-BE49-F238E27FC236}">
                <a16:creationId xmlns:a16="http://schemas.microsoft.com/office/drawing/2014/main" id="{C95A6A4D-9AC7-471F-B2DE-02251CC1CA4F}"/>
              </a:ext>
            </a:extLst>
          </p:cNvPr>
          <p:cNvSpPr/>
          <p:nvPr/>
        </p:nvSpPr>
        <p:spPr>
          <a:xfrm>
            <a:off x="4911635" y="3667055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Gift Card</a:t>
            </a:r>
            <a:endParaRPr lang="en-IN" sz="1400" b="1" dirty="0"/>
          </a:p>
        </p:txBody>
      </p: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DDD9E2AE-0506-4E1E-B1D6-2CE28619B102}"/>
              </a:ext>
            </a:extLst>
          </p:cNvPr>
          <p:cNvSpPr/>
          <p:nvPr/>
        </p:nvSpPr>
        <p:spPr>
          <a:xfrm>
            <a:off x="4911633" y="5776990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Coupons</a:t>
            </a:r>
            <a:endParaRPr lang="en-IN" sz="1400" b="1" dirty="0"/>
          </a:p>
        </p:txBody>
      </p:sp>
      <p:sp>
        <p:nvSpPr>
          <p:cNvPr id="83" name="Flowchart: Terminator 82">
            <a:extLst>
              <a:ext uri="{FF2B5EF4-FFF2-40B4-BE49-F238E27FC236}">
                <a16:creationId xmlns:a16="http://schemas.microsoft.com/office/drawing/2014/main" id="{6215091F-B3DE-4D4A-97EA-82AD614D8354}"/>
              </a:ext>
            </a:extLst>
          </p:cNvPr>
          <p:cNvSpPr/>
          <p:nvPr/>
        </p:nvSpPr>
        <p:spPr>
          <a:xfrm>
            <a:off x="4917865" y="6298927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Profile Details</a:t>
            </a:r>
            <a:endParaRPr lang="en-IN" sz="1400" b="1" dirty="0"/>
          </a:p>
        </p:txBody>
      </p:sp>
      <p:sp>
        <p:nvSpPr>
          <p:cNvPr id="84" name="Flowchart: Terminator 83">
            <a:extLst>
              <a:ext uri="{FF2B5EF4-FFF2-40B4-BE49-F238E27FC236}">
                <a16:creationId xmlns:a16="http://schemas.microsoft.com/office/drawing/2014/main" id="{83B7D3B1-AF4E-418A-9E6D-5B7EA092BB10}"/>
              </a:ext>
            </a:extLst>
          </p:cNvPr>
          <p:cNvSpPr/>
          <p:nvPr/>
        </p:nvSpPr>
        <p:spPr>
          <a:xfrm>
            <a:off x="4911633" y="5251570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Address</a:t>
            </a:r>
            <a:endParaRPr lang="en-IN" sz="1400" b="1" dirty="0"/>
          </a:p>
        </p:txBody>
      </p:sp>
      <p:sp>
        <p:nvSpPr>
          <p:cNvPr id="86" name="Flowchart: Terminator 85">
            <a:extLst>
              <a:ext uri="{FF2B5EF4-FFF2-40B4-BE49-F238E27FC236}">
                <a16:creationId xmlns:a16="http://schemas.microsoft.com/office/drawing/2014/main" id="{4D7E8F14-70F0-4EC8-A36D-39EC3162E04B}"/>
              </a:ext>
            </a:extLst>
          </p:cNvPr>
          <p:cNvSpPr/>
          <p:nvPr/>
        </p:nvSpPr>
        <p:spPr>
          <a:xfrm>
            <a:off x="9006284" y="2191866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Laundry Tips</a:t>
            </a:r>
            <a:endParaRPr lang="en-IN" sz="1400" b="1" dirty="0"/>
          </a:p>
        </p:txBody>
      </p:sp>
      <p:sp>
        <p:nvSpPr>
          <p:cNvPr id="87" name="Flowchart: Terminator 86">
            <a:extLst>
              <a:ext uri="{FF2B5EF4-FFF2-40B4-BE49-F238E27FC236}">
                <a16:creationId xmlns:a16="http://schemas.microsoft.com/office/drawing/2014/main" id="{4D153DBD-85FA-4B73-89E7-4A121F5E1584}"/>
              </a:ext>
            </a:extLst>
          </p:cNvPr>
          <p:cNvSpPr/>
          <p:nvPr/>
        </p:nvSpPr>
        <p:spPr>
          <a:xfrm>
            <a:off x="9006284" y="2780235"/>
            <a:ext cx="1909371" cy="40669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Product Review</a:t>
            </a:r>
            <a:endParaRPr lang="en-IN" sz="1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F606A-15BC-44E3-B8E9-A908E62E1E16}"/>
              </a:ext>
            </a:extLst>
          </p:cNvPr>
          <p:cNvCxnSpPr/>
          <p:nvPr/>
        </p:nvCxnSpPr>
        <p:spPr>
          <a:xfrm>
            <a:off x="1772237" y="1137424"/>
            <a:ext cx="833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171993-C0D5-4C0A-A25D-BF6335B8F155}"/>
              </a:ext>
            </a:extLst>
          </p:cNvPr>
          <p:cNvCxnSpPr>
            <a:stCxn id="6" idx="2"/>
          </p:cNvCxnSpPr>
          <p:nvPr/>
        </p:nvCxnSpPr>
        <p:spPr>
          <a:xfrm flipH="1">
            <a:off x="5865541" y="967391"/>
            <a:ext cx="1065" cy="17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2CA2A1-2A34-44D2-958B-C11E71762115}"/>
              </a:ext>
            </a:extLst>
          </p:cNvPr>
          <p:cNvCxnSpPr>
            <a:endCxn id="105" idx="0"/>
          </p:cNvCxnSpPr>
          <p:nvPr/>
        </p:nvCxnSpPr>
        <p:spPr>
          <a:xfrm>
            <a:off x="1772237" y="1137424"/>
            <a:ext cx="3" cy="22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A1E362-216B-48F5-A35D-6C95F4DDE899}"/>
              </a:ext>
            </a:extLst>
          </p:cNvPr>
          <p:cNvCxnSpPr/>
          <p:nvPr/>
        </p:nvCxnSpPr>
        <p:spPr>
          <a:xfrm>
            <a:off x="6096000" y="1137424"/>
            <a:ext cx="0" cy="2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86023-047C-4BF3-9B03-8B0A14C6450F}"/>
              </a:ext>
            </a:extLst>
          </p:cNvPr>
          <p:cNvCxnSpPr/>
          <p:nvPr/>
        </p:nvCxnSpPr>
        <p:spPr>
          <a:xfrm>
            <a:off x="10103005" y="1137424"/>
            <a:ext cx="0" cy="2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99C9F9-FD13-456E-AB8F-1B235E9FA912}"/>
              </a:ext>
            </a:extLst>
          </p:cNvPr>
          <p:cNvCxnSpPr>
            <a:stCxn id="105" idx="1"/>
          </p:cNvCxnSpPr>
          <p:nvPr/>
        </p:nvCxnSpPr>
        <p:spPr>
          <a:xfrm>
            <a:off x="435793" y="1625912"/>
            <a:ext cx="0" cy="257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1F09B8-0E87-4D8B-9F00-4129F7C84FB6}"/>
              </a:ext>
            </a:extLst>
          </p:cNvPr>
          <p:cNvCxnSpPr>
            <a:endCxn id="165" idx="1"/>
          </p:cNvCxnSpPr>
          <p:nvPr/>
        </p:nvCxnSpPr>
        <p:spPr>
          <a:xfrm>
            <a:off x="435793" y="2386361"/>
            <a:ext cx="381761" cy="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85027F-9E3E-4C74-8ABB-566291C99712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35793" y="2983581"/>
            <a:ext cx="38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0567AA-2A42-44B1-9119-30C3A46CA70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35793" y="3571950"/>
            <a:ext cx="38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D4119A-3CF4-4388-9655-CFDB4F01A1DE}"/>
              </a:ext>
            </a:extLst>
          </p:cNvPr>
          <p:cNvCxnSpPr/>
          <p:nvPr/>
        </p:nvCxnSpPr>
        <p:spPr>
          <a:xfrm>
            <a:off x="435793" y="4202796"/>
            <a:ext cx="38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6C3323-3F64-459D-AB4E-1F939029BBCB}"/>
              </a:ext>
            </a:extLst>
          </p:cNvPr>
          <p:cNvCxnSpPr>
            <a:stCxn id="60" idx="1"/>
          </p:cNvCxnSpPr>
          <p:nvPr/>
        </p:nvCxnSpPr>
        <p:spPr>
          <a:xfrm>
            <a:off x="4530158" y="1625907"/>
            <a:ext cx="0" cy="490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0ED64D-7108-4915-A6C8-3BD2ADA4B92C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530158" y="2306026"/>
            <a:ext cx="38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7222BF-4FA8-435A-B491-32EFC5D28F1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530158" y="2836365"/>
            <a:ext cx="38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226639-D079-437D-8A30-DD1EBD9D5D86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530158" y="3353383"/>
            <a:ext cx="381478" cy="1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5D658B-CD42-43D1-9DF4-2F4BCD55ADF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4530158" y="3870401"/>
            <a:ext cx="38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D2F08C-410C-4D40-91CC-6D53157100CC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530158" y="4406142"/>
            <a:ext cx="38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8929B95-5239-43B6-A4FE-EC7112311B7A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530158" y="4917758"/>
            <a:ext cx="381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4D9B72B-F50C-4520-859D-3ECCE6201A01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4530158" y="5454916"/>
            <a:ext cx="38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3C61CCA-1AA4-4E4C-9A00-809D61333D5A}"/>
              </a:ext>
            </a:extLst>
          </p:cNvPr>
          <p:cNvCxnSpPr>
            <a:endCxn id="81" idx="1"/>
          </p:cNvCxnSpPr>
          <p:nvPr/>
        </p:nvCxnSpPr>
        <p:spPr>
          <a:xfrm>
            <a:off x="4530158" y="5977054"/>
            <a:ext cx="381475" cy="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0691043-10DF-4842-AA9E-ED8C7D477F42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530158" y="6502273"/>
            <a:ext cx="38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32EDF21-BDA9-4EB7-9058-F65F999F4709}"/>
              </a:ext>
            </a:extLst>
          </p:cNvPr>
          <p:cNvCxnSpPr>
            <a:stCxn id="61" idx="1"/>
          </p:cNvCxnSpPr>
          <p:nvPr/>
        </p:nvCxnSpPr>
        <p:spPr>
          <a:xfrm>
            <a:off x="8624523" y="1625907"/>
            <a:ext cx="0" cy="135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168949F-6D76-4FB1-B537-82959FC0F9F1}"/>
              </a:ext>
            </a:extLst>
          </p:cNvPr>
          <p:cNvCxnSpPr>
            <a:endCxn id="86" idx="1"/>
          </p:cNvCxnSpPr>
          <p:nvPr/>
        </p:nvCxnSpPr>
        <p:spPr>
          <a:xfrm>
            <a:off x="8624523" y="2395212"/>
            <a:ext cx="38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88EC32C-AFC9-4B93-AC55-FB2DD8A1AE8E}"/>
              </a:ext>
            </a:extLst>
          </p:cNvPr>
          <p:cNvCxnSpPr>
            <a:endCxn id="87" idx="1"/>
          </p:cNvCxnSpPr>
          <p:nvPr/>
        </p:nvCxnSpPr>
        <p:spPr>
          <a:xfrm>
            <a:off x="8624523" y="2983581"/>
            <a:ext cx="38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5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E230C3D1-6E23-4469-B80A-BC2E49EAAFB4}"/>
              </a:ext>
            </a:extLst>
          </p:cNvPr>
          <p:cNvSpPr/>
          <p:nvPr/>
        </p:nvSpPr>
        <p:spPr>
          <a:xfrm>
            <a:off x="273136" y="2073414"/>
            <a:ext cx="2329008" cy="23837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PAGE TEMPLATE</a:t>
            </a:r>
            <a:endParaRPr lang="en-IN" sz="3200" b="1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47D0EDA1-6E70-42A2-8503-6621BC5C72A0}"/>
              </a:ext>
            </a:extLst>
          </p:cNvPr>
          <p:cNvSpPr/>
          <p:nvPr/>
        </p:nvSpPr>
        <p:spPr>
          <a:xfrm>
            <a:off x="3989612" y="2004720"/>
            <a:ext cx="2383972" cy="58535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Shops</a:t>
            </a:r>
            <a:endParaRPr lang="en-IN" b="1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DBC4DBFE-9AF8-4D40-ACEA-97C3CF434537}"/>
              </a:ext>
            </a:extLst>
          </p:cNvPr>
          <p:cNvSpPr/>
          <p:nvPr/>
        </p:nvSpPr>
        <p:spPr>
          <a:xfrm>
            <a:off x="3989612" y="3136323"/>
            <a:ext cx="2383972" cy="585354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Mentoring</a:t>
            </a:r>
            <a:endParaRPr lang="en-IN" b="1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549FE36-DD00-442E-9751-74D76DFA5AB8}"/>
              </a:ext>
            </a:extLst>
          </p:cNvPr>
          <p:cNvSpPr/>
          <p:nvPr/>
        </p:nvSpPr>
        <p:spPr>
          <a:xfrm>
            <a:off x="3989612" y="5406402"/>
            <a:ext cx="2383972" cy="58535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Blogs &amp; Vlogs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88204D-72F4-41C8-A810-7568768154DA}"/>
              </a:ext>
            </a:extLst>
          </p:cNvPr>
          <p:cNvSpPr/>
          <p:nvPr/>
        </p:nvSpPr>
        <p:spPr>
          <a:xfrm>
            <a:off x="7581264" y="1328458"/>
            <a:ext cx="3483427" cy="19344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2800" b="1" dirty="0"/>
              <a:t>Base Templates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FAAE8-553F-44AC-A2AA-D1599F9A9168}"/>
              </a:ext>
            </a:extLst>
          </p:cNvPr>
          <p:cNvSpPr/>
          <p:nvPr/>
        </p:nvSpPr>
        <p:spPr>
          <a:xfrm>
            <a:off x="8073099" y="4007485"/>
            <a:ext cx="2751410" cy="16915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2400" b="1" dirty="0"/>
              <a:t>Content Area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B301EA-F36B-4EE6-AB6D-EF2A022FD697}"/>
              </a:ext>
            </a:extLst>
          </p:cNvPr>
          <p:cNvCxnSpPr>
            <a:endCxn id="11" idx="0"/>
          </p:cNvCxnSpPr>
          <p:nvPr/>
        </p:nvCxnSpPr>
        <p:spPr>
          <a:xfrm>
            <a:off x="9409367" y="3246942"/>
            <a:ext cx="0" cy="76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B35836-9E28-4D0D-B822-C5AC55F4ADC8}"/>
              </a:ext>
            </a:extLst>
          </p:cNvPr>
          <p:cNvSpPr txBox="1"/>
          <p:nvPr/>
        </p:nvSpPr>
        <p:spPr>
          <a:xfrm>
            <a:off x="273135" y="246162"/>
            <a:ext cx="2836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endParaRPr lang="en-IN" sz="2400" dirty="0"/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6DA34A02-1BB6-401E-A8AF-C5379ECB1543}"/>
              </a:ext>
            </a:extLst>
          </p:cNvPr>
          <p:cNvSpPr/>
          <p:nvPr/>
        </p:nvSpPr>
        <p:spPr>
          <a:xfrm>
            <a:off x="3989612" y="866246"/>
            <a:ext cx="2383972" cy="58535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Us</a:t>
            </a:r>
            <a:endParaRPr lang="en-IN" b="1" dirty="0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661C6B01-9164-4F76-88CC-D21F91BBFB5F}"/>
              </a:ext>
            </a:extLst>
          </p:cNvPr>
          <p:cNvSpPr/>
          <p:nvPr/>
        </p:nvSpPr>
        <p:spPr>
          <a:xfrm>
            <a:off x="3989612" y="4267929"/>
            <a:ext cx="2383972" cy="58535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Login/Register</a:t>
            </a:r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32C73-CF4E-44C1-944A-C8A91212F663}"/>
              </a:ext>
            </a:extLst>
          </p:cNvPr>
          <p:cNvCxnSpPr/>
          <p:nvPr/>
        </p:nvCxnSpPr>
        <p:spPr>
          <a:xfrm>
            <a:off x="3311912" y="1158922"/>
            <a:ext cx="0" cy="4540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C3F71E-9850-4C5F-9462-5847DAD44655}"/>
              </a:ext>
            </a:extLst>
          </p:cNvPr>
          <p:cNvCxnSpPr>
            <a:endCxn id="40" idx="1"/>
          </p:cNvCxnSpPr>
          <p:nvPr/>
        </p:nvCxnSpPr>
        <p:spPr>
          <a:xfrm>
            <a:off x="3311912" y="1158922"/>
            <a:ext cx="67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A916F2-0DB8-4A4C-9808-6B65BEDD2B22}"/>
              </a:ext>
            </a:extLst>
          </p:cNvPr>
          <p:cNvCxnSpPr>
            <a:endCxn id="6" idx="1"/>
          </p:cNvCxnSpPr>
          <p:nvPr/>
        </p:nvCxnSpPr>
        <p:spPr>
          <a:xfrm>
            <a:off x="3311912" y="2295680"/>
            <a:ext cx="677700" cy="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DAEF8D-AD93-4D4C-ACA9-48189251A15D}"/>
              </a:ext>
            </a:extLst>
          </p:cNvPr>
          <p:cNvCxnSpPr>
            <a:endCxn id="13" idx="1"/>
          </p:cNvCxnSpPr>
          <p:nvPr/>
        </p:nvCxnSpPr>
        <p:spPr>
          <a:xfrm>
            <a:off x="3311912" y="3429000"/>
            <a:ext cx="67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F21775-A73F-4B4C-9029-B82EB8EA746C}"/>
              </a:ext>
            </a:extLst>
          </p:cNvPr>
          <p:cNvCxnSpPr>
            <a:endCxn id="35" idx="1"/>
          </p:cNvCxnSpPr>
          <p:nvPr/>
        </p:nvCxnSpPr>
        <p:spPr>
          <a:xfrm>
            <a:off x="3311912" y="4560605"/>
            <a:ext cx="67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B9313C-1C59-46AE-BC13-66362B2ADEB1}"/>
              </a:ext>
            </a:extLst>
          </p:cNvPr>
          <p:cNvCxnSpPr/>
          <p:nvPr/>
        </p:nvCxnSpPr>
        <p:spPr>
          <a:xfrm>
            <a:off x="3311912" y="5699078"/>
            <a:ext cx="67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CA7272-3859-40C7-97D9-CE9564EF5D8F}"/>
              </a:ext>
            </a:extLst>
          </p:cNvPr>
          <p:cNvCxnSpPr>
            <a:stCxn id="3" idx="3"/>
          </p:cNvCxnSpPr>
          <p:nvPr/>
        </p:nvCxnSpPr>
        <p:spPr>
          <a:xfrm flipV="1">
            <a:off x="2602144" y="3262902"/>
            <a:ext cx="507410" cy="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02A95C-1B05-40C6-8CEA-29FBAAA8181D}"/>
              </a:ext>
            </a:extLst>
          </p:cNvPr>
          <p:cNvCxnSpPr>
            <a:cxnSpLocks/>
          </p:cNvCxnSpPr>
          <p:nvPr/>
        </p:nvCxnSpPr>
        <p:spPr>
          <a:xfrm>
            <a:off x="6768790" y="1158922"/>
            <a:ext cx="0" cy="4540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2E5FAB-D18F-4E2A-A97C-D4C81AF17AC8}"/>
              </a:ext>
            </a:extLst>
          </p:cNvPr>
          <p:cNvCxnSpPr>
            <a:stCxn id="40" idx="3"/>
          </p:cNvCxnSpPr>
          <p:nvPr/>
        </p:nvCxnSpPr>
        <p:spPr>
          <a:xfrm>
            <a:off x="6373584" y="1158922"/>
            <a:ext cx="39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28991-260E-409D-B55E-69BD8768E70D}"/>
              </a:ext>
            </a:extLst>
          </p:cNvPr>
          <p:cNvCxnSpPr>
            <a:stCxn id="6" idx="3"/>
          </p:cNvCxnSpPr>
          <p:nvPr/>
        </p:nvCxnSpPr>
        <p:spPr>
          <a:xfrm flipV="1">
            <a:off x="6373584" y="2295680"/>
            <a:ext cx="395206" cy="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3B7290-1C79-4952-B01A-DCC11D7B1830}"/>
              </a:ext>
            </a:extLst>
          </p:cNvPr>
          <p:cNvCxnSpPr>
            <a:stCxn id="13" idx="3"/>
          </p:cNvCxnSpPr>
          <p:nvPr/>
        </p:nvCxnSpPr>
        <p:spPr>
          <a:xfrm>
            <a:off x="6373584" y="3429000"/>
            <a:ext cx="39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97FF6D-B0F7-4434-9BB9-F9A12B0A3B48}"/>
              </a:ext>
            </a:extLst>
          </p:cNvPr>
          <p:cNvCxnSpPr>
            <a:stCxn id="35" idx="3"/>
          </p:cNvCxnSpPr>
          <p:nvPr/>
        </p:nvCxnSpPr>
        <p:spPr>
          <a:xfrm>
            <a:off x="6373584" y="4560605"/>
            <a:ext cx="39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4EB8A9E-4799-4710-B307-30E67B86BCC8}"/>
              </a:ext>
            </a:extLst>
          </p:cNvPr>
          <p:cNvCxnSpPr>
            <a:stCxn id="15" idx="3"/>
          </p:cNvCxnSpPr>
          <p:nvPr/>
        </p:nvCxnSpPr>
        <p:spPr>
          <a:xfrm>
            <a:off x="6373584" y="5699078"/>
            <a:ext cx="39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CEFD0F-2ACD-4CD4-BDB9-378F41317CDD}"/>
              </a:ext>
            </a:extLst>
          </p:cNvPr>
          <p:cNvCxnSpPr/>
          <p:nvPr/>
        </p:nvCxnSpPr>
        <p:spPr>
          <a:xfrm>
            <a:off x="6768790" y="3136323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1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1B63CA-3D44-4E87-AC39-DBF0DA789F3A}"/>
              </a:ext>
            </a:extLst>
          </p:cNvPr>
          <p:cNvSpPr/>
          <p:nvPr/>
        </p:nvSpPr>
        <p:spPr>
          <a:xfrm>
            <a:off x="943252" y="845903"/>
            <a:ext cx="2741025" cy="57720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4DC946-C91B-49D4-B538-BEA612EED333}"/>
              </a:ext>
            </a:extLst>
          </p:cNvPr>
          <p:cNvSpPr/>
          <p:nvPr/>
        </p:nvSpPr>
        <p:spPr>
          <a:xfrm>
            <a:off x="4513753" y="876298"/>
            <a:ext cx="2902699" cy="574315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CF3450-E292-4DBA-89C0-A150899F18A3}"/>
              </a:ext>
            </a:extLst>
          </p:cNvPr>
          <p:cNvSpPr/>
          <p:nvPr/>
        </p:nvSpPr>
        <p:spPr>
          <a:xfrm>
            <a:off x="8245930" y="876298"/>
            <a:ext cx="2741021" cy="57416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B44BEF12-2D4D-4052-94F5-9A0C47793CC9}"/>
              </a:ext>
            </a:extLst>
          </p:cNvPr>
          <p:cNvSpPr/>
          <p:nvPr/>
        </p:nvSpPr>
        <p:spPr>
          <a:xfrm>
            <a:off x="1611086" y="1023257"/>
            <a:ext cx="1480457" cy="76200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Page Design</a:t>
            </a:r>
            <a:endParaRPr lang="en-IN" b="1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F8CE51D-89DA-4319-8BAC-4A36D1A9BA73}"/>
              </a:ext>
            </a:extLst>
          </p:cNvPr>
          <p:cNvSpPr/>
          <p:nvPr/>
        </p:nvSpPr>
        <p:spPr>
          <a:xfrm>
            <a:off x="1404257" y="3243943"/>
            <a:ext cx="1774371" cy="95794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 Page</a:t>
            </a:r>
            <a:endParaRPr lang="en-IN" b="1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F69ADF9-75D6-4C8F-A986-A76F38E2AC51}"/>
              </a:ext>
            </a:extLst>
          </p:cNvPr>
          <p:cNvSpPr/>
          <p:nvPr/>
        </p:nvSpPr>
        <p:spPr>
          <a:xfrm>
            <a:off x="5003613" y="1045197"/>
            <a:ext cx="2046519" cy="4354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Components</a:t>
            </a:r>
            <a:endParaRPr lang="en-IN" b="1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B9B3E65-AEED-4B16-B372-894D407171B5}"/>
              </a:ext>
            </a:extLst>
          </p:cNvPr>
          <p:cNvSpPr/>
          <p:nvPr/>
        </p:nvSpPr>
        <p:spPr>
          <a:xfrm>
            <a:off x="4921056" y="4479077"/>
            <a:ext cx="2088091" cy="41996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Blogs</a:t>
            </a:r>
            <a:endParaRPr lang="en-IN" sz="1400" b="1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BD521D33-F14D-4EA2-89FC-383E8CA98B09}"/>
              </a:ext>
            </a:extLst>
          </p:cNvPr>
          <p:cNvSpPr/>
          <p:nvPr/>
        </p:nvSpPr>
        <p:spPr>
          <a:xfrm>
            <a:off x="4921056" y="5031816"/>
            <a:ext cx="2088091" cy="41207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Search</a:t>
            </a:r>
            <a:endParaRPr lang="en-IN" sz="1400" b="1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C3A4DDA-D0BB-466E-9E73-A32F4EF4E9F9}"/>
              </a:ext>
            </a:extLst>
          </p:cNvPr>
          <p:cNvSpPr/>
          <p:nvPr/>
        </p:nvSpPr>
        <p:spPr>
          <a:xfrm>
            <a:off x="4921055" y="3351615"/>
            <a:ext cx="2088091" cy="44231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Mentoring</a:t>
            </a:r>
            <a:endParaRPr lang="en-IN" sz="1400" b="1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5C0C686D-DF4D-45AE-9A66-244A6FF0CE73}"/>
              </a:ext>
            </a:extLst>
          </p:cNvPr>
          <p:cNvSpPr/>
          <p:nvPr/>
        </p:nvSpPr>
        <p:spPr>
          <a:xfrm>
            <a:off x="4921055" y="2772080"/>
            <a:ext cx="2088091" cy="43794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Shop</a:t>
            </a:r>
            <a:endParaRPr lang="en-IN" sz="1400" b="1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49FAEDC7-7194-4354-808E-1DEB3D6BB9A2}"/>
              </a:ext>
            </a:extLst>
          </p:cNvPr>
          <p:cNvSpPr/>
          <p:nvPr/>
        </p:nvSpPr>
        <p:spPr>
          <a:xfrm>
            <a:off x="4921054" y="2220286"/>
            <a:ext cx="2088091" cy="42347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About Us</a:t>
            </a:r>
            <a:endParaRPr lang="en-IN" sz="1400" b="1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7911421-B8C1-4BE3-B501-D1404686BE41}"/>
              </a:ext>
            </a:extLst>
          </p:cNvPr>
          <p:cNvSpPr/>
          <p:nvPr/>
        </p:nvSpPr>
        <p:spPr>
          <a:xfrm>
            <a:off x="4962041" y="1612091"/>
            <a:ext cx="2088091" cy="49387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Carousel &amp; Featured Content</a:t>
            </a:r>
            <a:endParaRPr lang="en-IN" sz="1400" b="1" dirty="0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F3438ED-C06F-4D50-B032-010B978CDE1B}"/>
              </a:ext>
            </a:extLst>
          </p:cNvPr>
          <p:cNvSpPr/>
          <p:nvPr/>
        </p:nvSpPr>
        <p:spPr>
          <a:xfrm>
            <a:off x="8614956" y="1096893"/>
            <a:ext cx="2002971" cy="41910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Source</a:t>
            </a:r>
            <a:endParaRPr lang="en-IN" b="1" dirty="0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936382A4-D3C5-40A0-A8A9-FEB571D2EDF3}"/>
              </a:ext>
            </a:extLst>
          </p:cNvPr>
          <p:cNvSpPr/>
          <p:nvPr/>
        </p:nvSpPr>
        <p:spPr>
          <a:xfrm>
            <a:off x="8714559" y="1701627"/>
            <a:ext cx="2002971" cy="31916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Folder</a:t>
            </a:r>
            <a:endParaRPr lang="en-IN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F42EE-CBC5-4DD3-BE93-10678F473CFD}"/>
              </a:ext>
            </a:extLst>
          </p:cNvPr>
          <p:cNvSpPr txBox="1"/>
          <p:nvPr/>
        </p:nvSpPr>
        <p:spPr>
          <a:xfrm>
            <a:off x="250307" y="174338"/>
            <a:ext cx="230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6AEA5697-5950-4A41-8E91-7FC7CF7F42D2}"/>
              </a:ext>
            </a:extLst>
          </p:cNvPr>
          <p:cNvSpPr/>
          <p:nvPr/>
        </p:nvSpPr>
        <p:spPr>
          <a:xfrm>
            <a:off x="4921056" y="5577909"/>
            <a:ext cx="2088091" cy="41207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Language Options</a:t>
            </a:r>
            <a:endParaRPr lang="en-IN" sz="1400" b="1" dirty="0"/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BFB6A605-1D96-4D44-AA38-F3EEF21DB889}"/>
              </a:ext>
            </a:extLst>
          </p:cNvPr>
          <p:cNvSpPr/>
          <p:nvPr/>
        </p:nvSpPr>
        <p:spPr>
          <a:xfrm>
            <a:off x="8716128" y="5642017"/>
            <a:ext cx="2002971" cy="319161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Arabic &amp; English</a:t>
            </a:r>
            <a:endParaRPr lang="en-IN" sz="1400" b="1" dirty="0"/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9D86D265-B85B-42CC-B236-4DD248917AC0}"/>
              </a:ext>
            </a:extLst>
          </p:cNvPr>
          <p:cNvSpPr/>
          <p:nvPr/>
        </p:nvSpPr>
        <p:spPr>
          <a:xfrm>
            <a:off x="4921056" y="3929083"/>
            <a:ext cx="2088091" cy="41207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Login/Register</a:t>
            </a:r>
            <a:endParaRPr lang="en-IN" sz="1400" b="1" dirty="0"/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C51AD5B0-7262-4D24-BFF5-788EB158593D}"/>
              </a:ext>
            </a:extLst>
          </p:cNvPr>
          <p:cNvSpPr/>
          <p:nvPr/>
        </p:nvSpPr>
        <p:spPr>
          <a:xfrm>
            <a:off x="8714559" y="4524444"/>
            <a:ext cx="2002971" cy="31916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Page List</a:t>
            </a:r>
            <a:endParaRPr lang="en-IN" sz="1400" b="1" dirty="0"/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0B4E43F9-BEA8-4A93-9CDA-5495F02CD64A}"/>
              </a:ext>
            </a:extLst>
          </p:cNvPr>
          <p:cNvSpPr/>
          <p:nvPr/>
        </p:nvSpPr>
        <p:spPr>
          <a:xfrm>
            <a:off x="8714559" y="3954628"/>
            <a:ext cx="2002971" cy="31916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Page List</a:t>
            </a:r>
            <a:endParaRPr lang="en-IN" sz="1400" b="1" dirty="0"/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7B2EF859-A7E8-449A-93D0-340FC6AE73B3}"/>
              </a:ext>
            </a:extLst>
          </p:cNvPr>
          <p:cNvSpPr/>
          <p:nvPr/>
        </p:nvSpPr>
        <p:spPr>
          <a:xfrm>
            <a:off x="8714834" y="3381081"/>
            <a:ext cx="2002971" cy="31916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Page List</a:t>
            </a:r>
            <a:endParaRPr lang="en-IN" sz="1400" b="1" dirty="0"/>
          </a:p>
        </p:txBody>
      </p: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id="{B2111B69-E4DC-40D0-B4A0-A39A0ACCA0C2}"/>
              </a:ext>
            </a:extLst>
          </p:cNvPr>
          <p:cNvSpPr/>
          <p:nvPr/>
        </p:nvSpPr>
        <p:spPr>
          <a:xfrm>
            <a:off x="8741781" y="2799309"/>
            <a:ext cx="2002971" cy="31916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Product Data</a:t>
            </a:r>
            <a:endParaRPr lang="en-IN" sz="1400" b="1" dirty="0"/>
          </a:p>
        </p:txBody>
      </p:sp>
      <p:sp>
        <p:nvSpPr>
          <p:cNvPr id="62" name="Flowchart: Terminator 61">
            <a:extLst>
              <a:ext uri="{FF2B5EF4-FFF2-40B4-BE49-F238E27FC236}">
                <a16:creationId xmlns:a16="http://schemas.microsoft.com/office/drawing/2014/main" id="{9119DFC9-DE80-4AC0-B198-168E3197E239}"/>
              </a:ext>
            </a:extLst>
          </p:cNvPr>
          <p:cNvSpPr/>
          <p:nvPr/>
        </p:nvSpPr>
        <p:spPr>
          <a:xfrm>
            <a:off x="8714559" y="2247386"/>
            <a:ext cx="2002971" cy="31916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Page List</a:t>
            </a:r>
            <a:endParaRPr lang="en-IN" sz="1400" b="1" dirty="0"/>
          </a:p>
        </p:txBody>
      </p:sp>
      <p:sp>
        <p:nvSpPr>
          <p:cNvPr id="63" name="Flowchart: Terminator 62">
            <a:extLst>
              <a:ext uri="{FF2B5EF4-FFF2-40B4-BE49-F238E27FC236}">
                <a16:creationId xmlns:a16="http://schemas.microsoft.com/office/drawing/2014/main" id="{D068C80F-415F-43C2-B2F9-5B42037E325A}"/>
              </a:ext>
            </a:extLst>
          </p:cNvPr>
          <p:cNvSpPr/>
          <p:nvPr/>
        </p:nvSpPr>
        <p:spPr>
          <a:xfrm>
            <a:off x="8714559" y="5088322"/>
            <a:ext cx="2002971" cy="31915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Page List</a:t>
            </a:r>
            <a:endParaRPr lang="en-IN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F0CB92-BAB7-4B0A-B99A-C36B43CF5A15}"/>
              </a:ext>
            </a:extLst>
          </p:cNvPr>
          <p:cNvCxnSpPr>
            <a:endCxn id="26" idx="1"/>
          </p:cNvCxnSpPr>
          <p:nvPr/>
        </p:nvCxnSpPr>
        <p:spPr>
          <a:xfrm>
            <a:off x="7050132" y="1859030"/>
            <a:ext cx="1664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FCA1B8-1CE8-440C-B8F2-912DC4130EBB}"/>
              </a:ext>
            </a:extLst>
          </p:cNvPr>
          <p:cNvCxnSpPr>
            <a:stCxn id="18" idx="3"/>
          </p:cNvCxnSpPr>
          <p:nvPr/>
        </p:nvCxnSpPr>
        <p:spPr>
          <a:xfrm>
            <a:off x="7009145" y="2432025"/>
            <a:ext cx="170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B6ADEF-82B5-457A-BB4B-877729180E21}"/>
              </a:ext>
            </a:extLst>
          </p:cNvPr>
          <p:cNvCxnSpPr>
            <a:stCxn id="17" idx="3"/>
          </p:cNvCxnSpPr>
          <p:nvPr/>
        </p:nvCxnSpPr>
        <p:spPr>
          <a:xfrm>
            <a:off x="7009146" y="2991054"/>
            <a:ext cx="170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5696E3-12B7-42E3-ABC4-6841FE45FE7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924907" y="3540661"/>
            <a:ext cx="1789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23BBFD-553A-4378-A133-D76790EAF692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50132" y="4114208"/>
            <a:ext cx="1664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4C9A61-7DE8-4290-BBB4-096AB56ECAC5}"/>
              </a:ext>
            </a:extLst>
          </p:cNvPr>
          <p:cNvCxnSpPr>
            <a:stCxn id="7" idx="3"/>
          </p:cNvCxnSpPr>
          <p:nvPr/>
        </p:nvCxnSpPr>
        <p:spPr>
          <a:xfrm>
            <a:off x="7009147" y="4689062"/>
            <a:ext cx="1705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943001-7623-4A6F-84AB-3CF9EB25275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009147" y="5237854"/>
            <a:ext cx="1705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4C75F0-0EF7-40E5-B099-05040686A7E7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7009147" y="5783947"/>
            <a:ext cx="1706981" cy="1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>
            <a:extLst>
              <a:ext uri="{FF2B5EF4-FFF2-40B4-BE49-F238E27FC236}">
                <a16:creationId xmlns:a16="http://schemas.microsoft.com/office/drawing/2014/main" id="{2C3F428E-9A94-43E6-8EBC-010D9E23552B}"/>
              </a:ext>
            </a:extLst>
          </p:cNvPr>
          <p:cNvSpPr/>
          <p:nvPr/>
        </p:nvSpPr>
        <p:spPr>
          <a:xfrm>
            <a:off x="4962040" y="6087158"/>
            <a:ext cx="2088091" cy="41207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Chat Bot</a:t>
            </a:r>
            <a:endParaRPr lang="en-IN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B3141-BAB4-4905-9614-24AAC13648F5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3684277" y="3731935"/>
            <a:ext cx="829476" cy="1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70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080528" y="1129218"/>
            <a:ext cx="2746744" cy="50929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6978503" y="1148318"/>
            <a:ext cx="2746744" cy="50929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2539500" y="2888724"/>
            <a:ext cx="1828800" cy="13822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Us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7448546" y="1449049"/>
            <a:ext cx="1871329" cy="54822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Our Story</a:t>
            </a:r>
            <a:endParaRPr lang="en-IN" sz="1400" b="1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74379579-1C70-4F0D-8133-C811C3885C13}"/>
              </a:ext>
            </a:extLst>
          </p:cNvPr>
          <p:cNvSpPr/>
          <p:nvPr/>
        </p:nvSpPr>
        <p:spPr>
          <a:xfrm>
            <a:off x="7448547" y="2998829"/>
            <a:ext cx="1871329" cy="54822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Why O’Lavanta?</a:t>
            </a:r>
            <a:endParaRPr lang="en-IN" sz="1400" b="1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24388BE2-0A07-4FE9-88FC-CCC0E1FF9508}"/>
              </a:ext>
            </a:extLst>
          </p:cNvPr>
          <p:cNvSpPr/>
          <p:nvPr/>
        </p:nvSpPr>
        <p:spPr>
          <a:xfrm>
            <a:off x="7448547" y="2228738"/>
            <a:ext cx="1871329" cy="54822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Where Art &amp; Science Collide</a:t>
            </a:r>
            <a:endParaRPr lang="en-IN" sz="1400" b="1" dirty="0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EA1C2FC-B391-4F3A-836F-2FDED4833B5C}"/>
              </a:ext>
            </a:extLst>
          </p:cNvPr>
          <p:cNvSpPr/>
          <p:nvPr/>
        </p:nvSpPr>
        <p:spPr>
          <a:xfrm>
            <a:off x="7437882" y="5295418"/>
            <a:ext cx="1871329" cy="54822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Social Media</a:t>
            </a:r>
            <a:endParaRPr lang="en-IN" sz="1400" b="1" dirty="0"/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4C29FE25-2DAA-46AB-AC79-2493D27EB94B}"/>
              </a:ext>
            </a:extLst>
          </p:cNvPr>
          <p:cNvSpPr/>
          <p:nvPr/>
        </p:nvSpPr>
        <p:spPr>
          <a:xfrm>
            <a:off x="7448546" y="4531825"/>
            <a:ext cx="1871329" cy="54822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Contact Us</a:t>
            </a:r>
            <a:endParaRPr lang="en-IN" sz="1400" b="1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8E66C5A8-0220-418C-9448-F4BB615C0C9D}"/>
              </a:ext>
            </a:extLst>
          </p:cNvPr>
          <p:cNvSpPr/>
          <p:nvPr/>
        </p:nvSpPr>
        <p:spPr>
          <a:xfrm>
            <a:off x="7437881" y="3768232"/>
            <a:ext cx="1871329" cy="548222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Home Décor- One Step Ahead</a:t>
            </a:r>
            <a:endParaRPr lang="en-IN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CA738C-33A2-4AB8-A562-6F63FA70FFF5}"/>
              </a:ext>
            </a:extLst>
          </p:cNvPr>
          <p:cNvCxnSpPr>
            <a:stCxn id="3" idx="3"/>
          </p:cNvCxnSpPr>
          <p:nvPr/>
        </p:nvCxnSpPr>
        <p:spPr>
          <a:xfrm flipV="1">
            <a:off x="4827272" y="3668358"/>
            <a:ext cx="2151231" cy="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068FC4-FA5E-4ACD-97AE-20CFC77A15A5}"/>
              </a:ext>
            </a:extLst>
          </p:cNvPr>
          <p:cNvSpPr/>
          <p:nvPr/>
        </p:nvSpPr>
        <p:spPr>
          <a:xfrm>
            <a:off x="2234798" y="691375"/>
            <a:ext cx="2746744" cy="58347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EC4FF8-BB16-43B3-85FA-72CBB61F9561}"/>
              </a:ext>
            </a:extLst>
          </p:cNvPr>
          <p:cNvSpPr/>
          <p:nvPr/>
        </p:nvSpPr>
        <p:spPr>
          <a:xfrm>
            <a:off x="6969987" y="691375"/>
            <a:ext cx="2746744" cy="58347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CDB276-6A96-4943-A066-9DCE58D70401}"/>
              </a:ext>
            </a:extLst>
          </p:cNvPr>
          <p:cNvSpPr/>
          <p:nvPr/>
        </p:nvSpPr>
        <p:spPr>
          <a:xfrm>
            <a:off x="2693770" y="2777629"/>
            <a:ext cx="1828800" cy="1583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Shop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9E9D-5337-4713-B400-0C950BCBEB38}"/>
              </a:ext>
            </a:extLst>
          </p:cNvPr>
          <p:cNvSpPr txBox="1"/>
          <p:nvPr/>
        </p:nvSpPr>
        <p:spPr>
          <a:xfrm>
            <a:off x="289561" y="331885"/>
            <a:ext cx="4835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Page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754274F-E352-410C-B5BD-BE6D7DBEDEF2}"/>
              </a:ext>
            </a:extLst>
          </p:cNvPr>
          <p:cNvSpPr/>
          <p:nvPr/>
        </p:nvSpPr>
        <p:spPr>
          <a:xfrm>
            <a:off x="7434124" y="79355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New Arrival</a:t>
            </a:r>
            <a:endParaRPr lang="en-IN" sz="1400" b="1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74379579-1C70-4F0D-8133-C811C3885C13}"/>
              </a:ext>
            </a:extLst>
          </p:cNvPr>
          <p:cNvSpPr/>
          <p:nvPr/>
        </p:nvSpPr>
        <p:spPr>
          <a:xfrm>
            <a:off x="7434122" y="1741191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Bride Bedding Sets</a:t>
            </a:r>
            <a:endParaRPr lang="en-IN" sz="1400" b="1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24388BE2-0A07-4FE9-88FC-CCC0E1FF9508}"/>
              </a:ext>
            </a:extLst>
          </p:cNvPr>
          <p:cNvSpPr/>
          <p:nvPr/>
        </p:nvSpPr>
        <p:spPr>
          <a:xfrm>
            <a:off x="7434122" y="1271604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Bed linen</a:t>
            </a:r>
            <a:endParaRPr lang="en-IN" sz="1400" b="1" dirty="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0050A91-B855-47E1-AAF7-B0EC087B99CF}"/>
              </a:ext>
            </a:extLst>
          </p:cNvPr>
          <p:cNvSpPr/>
          <p:nvPr/>
        </p:nvSpPr>
        <p:spPr>
          <a:xfrm>
            <a:off x="7434121" y="221077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Bathroom</a:t>
            </a:r>
            <a:endParaRPr lang="en-IN" sz="1400" b="1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1C8A2784-E4E0-4496-9332-C05991ED3138}"/>
              </a:ext>
            </a:extLst>
          </p:cNvPr>
          <p:cNvSpPr/>
          <p:nvPr/>
        </p:nvSpPr>
        <p:spPr>
          <a:xfrm>
            <a:off x="7434124" y="268883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Fillings</a:t>
            </a:r>
            <a:endParaRPr lang="en-IN" sz="1400" b="1" dirty="0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A30C32DE-CA95-4C9B-9BA5-B2DF9E9C6BC4}"/>
              </a:ext>
            </a:extLst>
          </p:cNvPr>
          <p:cNvSpPr/>
          <p:nvPr/>
        </p:nvSpPr>
        <p:spPr>
          <a:xfrm>
            <a:off x="7434122" y="3636473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Kids</a:t>
            </a:r>
            <a:endParaRPr lang="en-IN" sz="1400" b="1" dirty="0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5B2C1704-8CAC-4F65-8EDB-EBC2841EDD37}"/>
              </a:ext>
            </a:extLst>
          </p:cNvPr>
          <p:cNvSpPr/>
          <p:nvPr/>
        </p:nvSpPr>
        <p:spPr>
          <a:xfrm>
            <a:off x="7434122" y="3166886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Fragrances &amp; Body Care</a:t>
            </a:r>
            <a:endParaRPr lang="en-IN" sz="1400" b="1" dirty="0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827FDEE2-96FC-4930-BAFE-FD5E7AB7D721}"/>
              </a:ext>
            </a:extLst>
          </p:cNvPr>
          <p:cNvSpPr/>
          <p:nvPr/>
        </p:nvSpPr>
        <p:spPr>
          <a:xfrm>
            <a:off x="7434121" y="4106060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Special Medical</a:t>
            </a:r>
            <a:endParaRPr lang="en-IN" sz="1400" b="1" dirty="0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79B83A8C-6224-4991-B7AB-9DCB463C5A75}"/>
              </a:ext>
            </a:extLst>
          </p:cNvPr>
          <p:cNvSpPr/>
          <p:nvPr/>
        </p:nvSpPr>
        <p:spPr>
          <a:xfrm>
            <a:off x="7434124" y="4584114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Bed Sets</a:t>
            </a:r>
            <a:endParaRPr lang="en-IN" sz="1400" b="1" dirty="0"/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873188CB-B975-486E-8ADF-ABD5E547A391}"/>
              </a:ext>
            </a:extLst>
          </p:cNvPr>
          <p:cNvSpPr/>
          <p:nvPr/>
        </p:nvSpPr>
        <p:spPr>
          <a:xfrm>
            <a:off x="7434122" y="5531755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Dining</a:t>
            </a:r>
            <a:endParaRPr lang="en-IN" sz="1400" b="1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CCFDA83B-228C-4327-929E-37792A7EB187}"/>
              </a:ext>
            </a:extLst>
          </p:cNvPr>
          <p:cNvSpPr/>
          <p:nvPr/>
        </p:nvSpPr>
        <p:spPr>
          <a:xfrm>
            <a:off x="7434122" y="5062168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Protector</a:t>
            </a:r>
            <a:endParaRPr lang="en-IN" sz="1400" b="1" dirty="0"/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5C5804D-33CF-4CDB-B0A8-039A44CA0B3A}"/>
              </a:ext>
            </a:extLst>
          </p:cNvPr>
          <p:cNvSpPr/>
          <p:nvPr/>
        </p:nvSpPr>
        <p:spPr>
          <a:xfrm>
            <a:off x="7434121" y="6001342"/>
            <a:ext cx="1871329" cy="40189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Gift Sets</a:t>
            </a:r>
            <a:endParaRPr lang="en-IN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2495CA-CCA9-4049-A406-C2700F233A26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4981542" y="3608743"/>
            <a:ext cx="19884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5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F5237-67C4-4593-9FFB-8444233EEFE0}"/>
              </a:ext>
            </a:extLst>
          </p:cNvPr>
          <p:cNvCxnSpPr>
            <a:cxnSpLocks/>
          </p:cNvCxnSpPr>
          <p:nvPr/>
        </p:nvCxnSpPr>
        <p:spPr>
          <a:xfrm>
            <a:off x="205740" y="13716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575591-7A8F-4FE1-85E5-E3A4BD320522}"/>
              </a:ext>
            </a:extLst>
          </p:cNvPr>
          <p:cNvCxnSpPr/>
          <p:nvPr/>
        </p:nvCxnSpPr>
        <p:spPr>
          <a:xfrm>
            <a:off x="20574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1AB10-F55F-46B9-A81F-957E44E6FA4A}"/>
              </a:ext>
            </a:extLst>
          </p:cNvPr>
          <p:cNvCxnSpPr/>
          <p:nvPr/>
        </p:nvCxnSpPr>
        <p:spPr>
          <a:xfrm>
            <a:off x="12070080" y="137160"/>
            <a:ext cx="0" cy="6583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C939B-D2B8-4CD1-94B1-F439F9F6BCBE}"/>
              </a:ext>
            </a:extLst>
          </p:cNvPr>
          <p:cNvCxnSpPr/>
          <p:nvPr/>
        </p:nvCxnSpPr>
        <p:spPr>
          <a:xfrm>
            <a:off x="205740" y="6720840"/>
            <a:ext cx="118643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7FA58-51D9-466F-8BE4-E9CA885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4" y="240030"/>
            <a:ext cx="2537456" cy="563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BE684B-A230-4738-821B-73DDC0225C9E}"/>
              </a:ext>
            </a:extLst>
          </p:cNvPr>
          <p:cNvSpPr txBox="1"/>
          <p:nvPr/>
        </p:nvSpPr>
        <p:spPr>
          <a:xfrm>
            <a:off x="1183887" y="2437501"/>
            <a:ext cx="98242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Note: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As Shop page has many category, it has been divided as per category. In the Following Slides every templates has been Classified.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6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651</Words>
  <Application>Microsoft Office PowerPoint</Application>
  <PresentationFormat>Widescreen</PresentationFormat>
  <Paragraphs>269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zuhair zhr</dc:creator>
  <cp:lastModifiedBy>zuhair zhr</cp:lastModifiedBy>
  <cp:revision>42</cp:revision>
  <dcterms:created xsi:type="dcterms:W3CDTF">2021-05-27T10:31:56Z</dcterms:created>
  <dcterms:modified xsi:type="dcterms:W3CDTF">2021-06-22T08:31:06Z</dcterms:modified>
</cp:coreProperties>
</file>