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0.jpg" ContentType="image/jpg"/>
  <Override PartName="/ppt/media/image15.jpg" ContentType="image/jpg"/>
  <Override PartName="/ppt/media/image16.jpg" ContentType="image/jpg"/>
  <Override PartName="/ppt/media/image17.jpg" ContentType="image/jpg"/>
  <Override PartName="/ppt/media/image19.jpg" ContentType="image/jpg"/>
  <Override PartName="/ppt/media/image21.jpg" ContentType="image/jpg"/>
  <Override PartName="/ppt/media/image22.jpg" ContentType="image/jpg"/>
  <Override PartName="/ppt/media/image24.jpg" ContentType="image/jpg"/>
  <Override PartName="/ppt/media/image25.jpg" ContentType="image/jpg"/>
  <Override PartName="/ppt/media/image26.jpg" ContentType="image/jpg"/>
  <Override PartName="/ppt/media/image27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9" r:id="rId4"/>
    <p:sldId id="258" r:id="rId5"/>
    <p:sldId id="259" r:id="rId6"/>
    <p:sldId id="260" r:id="rId7"/>
    <p:sldId id="261" r:id="rId8"/>
    <p:sldId id="262" r:id="rId9"/>
    <p:sldId id="300" r:id="rId10"/>
    <p:sldId id="263" r:id="rId11"/>
    <p:sldId id="332" r:id="rId12"/>
    <p:sldId id="266" r:id="rId13"/>
    <p:sldId id="267" r:id="rId14"/>
    <p:sldId id="265" r:id="rId15"/>
    <p:sldId id="268" r:id="rId16"/>
    <p:sldId id="301" r:id="rId17"/>
    <p:sldId id="333" r:id="rId18"/>
    <p:sldId id="339" r:id="rId19"/>
    <p:sldId id="338" r:id="rId20"/>
    <p:sldId id="340" r:id="rId21"/>
    <p:sldId id="337" r:id="rId22"/>
    <p:sldId id="336" r:id="rId23"/>
    <p:sldId id="341" r:id="rId24"/>
    <p:sldId id="335" r:id="rId25"/>
    <p:sldId id="334" r:id="rId26"/>
    <p:sldId id="302" r:id="rId27"/>
    <p:sldId id="303" r:id="rId28"/>
    <p:sldId id="316" r:id="rId29"/>
    <p:sldId id="304" r:id="rId30"/>
    <p:sldId id="305" r:id="rId31"/>
    <p:sldId id="306" r:id="rId32"/>
    <p:sldId id="308" r:id="rId33"/>
    <p:sldId id="310" r:id="rId34"/>
    <p:sldId id="311" r:id="rId35"/>
    <p:sldId id="312" r:id="rId36"/>
    <p:sldId id="313" r:id="rId37"/>
    <p:sldId id="342" r:id="rId38"/>
    <p:sldId id="314" r:id="rId39"/>
    <p:sldId id="331" r:id="rId40"/>
    <p:sldId id="330" r:id="rId41"/>
    <p:sldId id="329" r:id="rId42"/>
    <p:sldId id="328" r:id="rId43"/>
    <p:sldId id="343" r:id="rId44"/>
    <p:sldId id="344" r:id="rId45"/>
    <p:sldId id="327" r:id="rId46"/>
    <p:sldId id="325" r:id="rId47"/>
    <p:sldId id="324" r:id="rId48"/>
    <p:sldId id="323" r:id="rId49"/>
    <p:sldId id="292" r:id="rId5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9604334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9337790" y="0"/>
            <a:ext cx="2851150" cy="6858000"/>
          </a:xfrm>
          <a:custGeom>
            <a:avLst/>
            <a:gdLst/>
            <a:ahLst/>
            <a:cxnLst/>
            <a:rect l="l" t="t" r="r" b="b"/>
            <a:pathLst>
              <a:path w="2851150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0372343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310" y="643890"/>
            <a:ext cx="10679379" cy="4146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FF000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FF000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9604334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9337790" y="0"/>
            <a:ext cx="2851150" cy="6858000"/>
          </a:xfrm>
          <a:custGeom>
            <a:avLst/>
            <a:gdLst/>
            <a:ahLst/>
            <a:cxnLst/>
            <a:rect l="l" t="t" r="r" b="b"/>
            <a:pathLst>
              <a:path w="2851150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0372343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FF000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9604334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57704" y="2540"/>
            <a:ext cx="7276591" cy="6337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6310" y="1505772"/>
            <a:ext cx="10679379" cy="3450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mailto:t1@g.com" TargetMode="External"/><Relationship Id="rId2" Type="http://schemas.openxmlformats.org/officeDocument/2006/relationships/hyperlink" Target="mailto:t@g.com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mailto:purvi@gmail.c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ngodb.com/" TargetMode="External"/><Relationship Id="rId2" Type="http://schemas.openxmlformats.org/officeDocument/2006/relationships/hyperlink" Target="http://www.youtube.com/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64235" cy="5690870"/>
          </a:xfrm>
          <a:custGeom>
            <a:avLst/>
            <a:gdLst/>
            <a:ahLst/>
            <a:cxnLst/>
            <a:rect l="l" t="t" r="r" b="b"/>
            <a:pathLst>
              <a:path w="864235" h="5690870">
                <a:moveTo>
                  <a:pt x="864108" y="0"/>
                </a:moveTo>
                <a:lnTo>
                  <a:pt x="90279" y="0"/>
                </a:lnTo>
                <a:lnTo>
                  <a:pt x="0" y="889"/>
                </a:lnTo>
                <a:lnTo>
                  <a:pt x="0" y="5690616"/>
                </a:lnTo>
                <a:lnTo>
                  <a:pt x="864108" y="9271"/>
                </a:lnTo>
                <a:lnTo>
                  <a:pt x="864108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04334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337790" y="0"/>
            <a:ext cx="2851150" cy="6858000"/>
          </a:xfrm>
          <a:custGeom>
            <a:avLst/>
            <a:gdLst/>
            <a:ahLst/>
            <a:cxnLst/>
            <a:rect l="l" t="t" r="r" b="b"/>
            <a:pathLst>
              <a:path w="2851150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372343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457704" y="50545"/>
            <a:ext cx="7276591" cy="633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640" algn="ctr">
              <a:lnSpc>
                <a:spcPct val="100000"/>
              </a:lnSpc>
            </a:pPr>
            <a:r>
              <a:rPr lang="en-US" spc="-35" dirty="0"/>
              <a:t>Code Port Website</a:t>
            </a:r>
            <a:endParaRPr spc="-35" dirty="0"/>
          </a:p>
        </p:txBody>
      </p:sp>
      <p:sp>
        <p:nvSpPr>
          <p:cNvPr id="13" name="object 13"/>
          <p:cNvSpPr/>
          <p:nvPr/>
        </p:nvSpPr>
        <p:spPr>
          <a:xfrm>
            <a:off x="5132832" y="729995"/>
            <a:ext cx="1638300" cy="1677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endParaRPr/>
          </a:p>
        </p:txBody>
      </p:sp>
      <p:graphicFrame>
        <p:nvGraphicFramePr>
          <p:cNvPr id="14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423677"/>
              </p:ext>
            </p:extLst>
          </p:nvPr>
        </p:nvGraphicFramePr>
        <p:xfrm>
          <a:off x="2879217" y="2532379"/>
          <a:ext cx="6419849" cy="21424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51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46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3055">
                <a:tc>
                  <a:txBody>
                    <a:bodyPr/>
                    <a:lstStyle/>
                    <a:p>
                      <a:pPr marL="290830">
                        <a:lnSpc>
                          <a:spcPct val="150000"/>
                        </a:lnSpc>
                      </a:pPr>
                      <a:r>
                        <a:rPr sz="1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Group </a:t>
                      </a:r>
                      <a:r>
                        <a:rPr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No:</a:t>
                      </a:r>
                      <a:r>
                        <a:rPr sz="1400" spc="-9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290830">
                        <a:lnSpc>
                          <a:spcPct val="150000"/>
                        </a:lnSpc>
                      </a:pPr>
                      <a:r>
                        <a:rPr lang="en-US" sz="1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135">
                <a:tc>
                  <a:txBody>
                    <a:bodyPr/>
                    <a:lstStyle/>
                    <a:p>
                      <a:pPr marL="290830">
                        <a:lnSpc>
                          <a:spcPct val="150000"/>
                        </a:lnSpc>
                      </a:pPr>
                      <a:r>
                        <a:rPr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College</a:t>
                      </a:r>
                      <a:r>
                        <a:rPr sz="1400" spc="-9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spc="-5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Name:</a:t>
                      </a:r>
                      <a:r>
                        <a:rPr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290830">
                        <a:lnSpc>
                          <a:spcPct val="150000"/>
                        </a:lnSpc>
                      </a:pPr>
                      <a:r>
                        <a:rPr sz="1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L.J. INSTITUTE </a:t>
                      </a:r>
                      <a:r>
                        <a:rPr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 COMPUTER</a:t>
                      </a:r>
                      <a:r>
                        <a:rPr sz="1400" spc="-16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APPLICATIONS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134">
                <a:tc>
                  <a:txBody>
                    <a:bodyPr/>
                    <a:lstStyle/>
                    <a:p>
                      <a:pPr marL="114935" algn="l">
                        <a:lnSpc>
                          <a:spcPct val="150000"/>
                        </a:lnSpc>
                      </a:pPr>
                      <a:r>
                        <a:rPr lang="en-US" sz="14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sz="14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</a:t>
                      </a:r>
                      <a:r>
                        <a:rPr sz="1400" spc="-14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Title:</a:t>
                      </a:r>
                      <a:r>
                        <a:rPr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290830">
                        <a:lnSpc>
                          <a:spcPct val="150000"/>
                        </a:lnSpc>
                      </a:pPr>
                      <a:r>
                        <a:rPr lang="en-US" sz="1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 </a:t>
                      </a:r>
                      <a:r>
                        <a:rPr lang="en-US" sz="1400" spc="-5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Port Website</a:t>
                      </a:r>
                      <a:endParaRPr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055">
                <a:tc>
                  <a:txBody>
                    <a:bodyPr/>
                    <a:lstStyle/>
                    <a:p>
                      <a:pPr marL="290830">
                        <a:lnSpc>
                          <a:spcPct val="150000"/>
                        </a:lnSpc>
                      </a:pPr>
                      <a:r>
                        <a:rPr sz="1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</a:t>
                      </a:r>
                      <a:r>
                        <a:rPr sz="1400" spc="-9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Name: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290830">
                        <a:lnSpc>
                          <a:spcPct val="150000"/>
                        </a:lnSpc>
                      </a:pPr>
                      <a:r>
                        <a:rPr lang="en-US" sz="1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Integrated </a:t>
                      </a:r>
                      <a:r>
                        <a:rPr sz="1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Master </a:t>
                      </a:r>
                      <a:r>
                        <a:rPr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 </a:t>
                      </a:r>
                      <a:r>
                        <a:rPr sz="1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Computer App</a:t>
                      </a:r>
                      <a:r>
                        <a:rPr lang="en-US" sz="1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lication</a:t>
                      </a:r>
                      <a:r>
                        <a:rPr lang="en-US" sz="1400" spc="-1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(IMCA)</a:t>
                      </a:r>
                      <a:endParaRPr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054">
                <a:tc>
                  <a:txBody>
                    <a:bodyPr/>
                    <a:lstStyle/>
                    <a:p>
                      <a:pPr marL="290830">
                        <a:lnSpc>
                          <a:spcPct val="150000"/>
                        </a:lnSpc>
                      </a:pPr>
                      <a:r>
                        <a:rPr sz="1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Semester:</a:t>
                      </a:r>
                      <a:r>
                        <a:rPr sz="1400" spc="-7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290830">
                        <a:lnSpc>
                          <a:spcPct val="150000"/>
                        </a:lnSpc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3055">
                <a:tc>
                  <a:txBody>
                    <a:bodyPr/>
                    <a:lstStyle/>
                    <a:p>
                      <a:pPr marL="290830">
                        <a:lnSpc>
                          <a:spcPct val="150000"/>
                        </a:lnSpc>
                      </a:pPr>
                      <a:r>
                        <a:rPr sz="1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Guided </a:t>
                      </a:r>
                      <a:r>
                        <a:rPr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By:</a:t>
                      </a:r>
                      <a:r>
                        <a:rPr sz="1400" spc="-1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290830">
                        <a:lnSpc>
                          <a:spcPct val="150000"/>
                        </a:lnSpc>
                      </a:pPr>
                      <a:r>
                        <a:rPr sz="14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Prof. </a:t>
                      </a:r>
                      <a:r>
                        <a:rPr lang="en-US" sz="14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Jayshree </a:t>
                      </a:r>
                      <a:r>
                        <a:rPr lang="en-US" sz="1400" spc="-1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Dasa</a:t>
                      </a:r>
                      <a:endParaRPr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5" name="object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015251"/>
              </p:ext>
            </p:extLst>
          </p:nvPr>
        </p:nvGraphicFramePr>
        <p:xfrm>
          <a:off x="2980689" y="4805426"/>
          <a:ext cx="6217030" cy="13413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15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89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1104">
                <a:tc gridSpan="3">
                  <a:txBody>
                    <a:bodyPr/>
                    <a:lstStyle/>
                    <a:p>
                      <a:pPr marL="233679" algn="ctr">
                        <a:lnSpc>
                          <a:spcPts val="1814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Group</a:t>
                      </a:r>
                      <a:r>
                        <a:rPr sz="1600" b="1" spc="-6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Members: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134">
                <a:tc>
                  <a:txBody>
                    <a:bodyPr/>
                    <a:lstStyle/>
                    <a:p>
                      <a:pPr marL="123189">
                        <a:lnSpc>
                          <a:spcPct val="15000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Kshama Gandhi</a:t>
                      </a:r>
                      <a:endParaRPr lang="en-IN" sz="11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R="549275" algn="r">
                        <a:lnSpc>
                          <a:spcPct val="150000"/>
                        </a:lnSpc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205180686059</a:t>
                      </a:r>
                      <a:endParaRPr sz="1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134">
                <a:tc>
                  <a:txBody>
                    <a:bodyPr/>
                    <a:lstStyle/>
                    <a:p>
                      <a:pPr marL="123189">
                        <a:lnSpc>
                          <a:spcPct val="15000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2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Purvi Makwana</a:t>
                      </a:r>
                      <a:endParaRPr lang="en-IN" sz="11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549275" algn="r">
                        <a:lnSpc>
                          <a:spcPct val="150000"/>
                        </a:lnSpc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205190686059</a:t>
                      </a:r>
                      <a:endParaRPr sz="1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337790" y="0"/>
            <a:ext cx="2851150" cy="6858000"/>
          </a:xfrm>
          <a:custGeom>
            <a:avLst/>
            <a:gdLst/>
            <a:ahLst/>
            <a:cxnLst/>
            <a:rect l="l" t="t" r="r" b="b"/>
            <a:pathLst>
              <a:path w="2851150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372343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56310" y="629030"/>
            <a:ext cx="6163310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b="0" dirty="0">
                <a:solidFill>
                  <a:srgbClr val="5FCAEE"/>
                </a:solidFill>
                <a:latin typeface="Times New Roman"/>
                <a:cs typeface="Times New Roman"/>
              </a:rPr>
              <a:t>Advantages and </a:t>
            </a:r>
            <a:r>
              <a:rPr sz="2300" b="0" spc="-5" dirty="0">
                <a:solidFill>
                  <a:srgbClr val="5FCAEE"/>
                </a:solidFill>
                <a:latin typeface="Times New Roman"/>
                <a:cs typeface="Times New Roman"/>
              </a:rPr>
              <a:t>Limitations </a:t>
            </a:r>
            <a:r>
              <a:rPr sz="2300" b="0" dirty="0">
                <a:solidFill>
                  <a:srgbClr val="5FCAEE"/>
                </a:solidFill>
                <a:latin typeface="Times New Roman"/>
                <a:cs typeface="Times New Roman"/>
              </a:rPr>
              <a:t>of the Proposed</a:t>
            </a:r>
            <a:r>
              <a:rPr sz="2300" b="0" spc="-35" dirty="0">
                <a:solidFill>
                  <a:srgbClr val="5FCAEE"/>
                </a:solidFill>
                <a:latin typeface="Times New Roman"/>
                <a:cs typeface="Times New Roman"/>
              </a:rPr>
              <a:t> </a:t>
            </a:r>
            <a:r>
              <a:rPr sz="2300" b="0" dirty="0">
                <a:solidFill>
                  <a:srgbClr val="5FCAEE"/>
                </a:solidFill>
                <a:latin typeface="Times New Roman"/>
                <a:cs typeface="Times New Roman"/>
              </a:rPr>
              <a:t>System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586425" y="2856156"/>
            <a:ext cx="1808988" cy="1808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5928FE-F65A-EEAF-ECB3-6FBE5D869100}"/>
              </a:ext>
            </a:extLst>
          </p:cNvPr>
          <p:cNvSpPr txBox="1"/>
          <p:nvPr/>
        </p:nvSpPr>
        <p:spPr>
          <a:xfrm>
            <a:off x="706354" y="997330"/>
            <a:ext cx="6837446" cy="5526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84200" indent="-342900">
              <a:lnSpc>
                <a:spcPct val="100000"/>
              </a:lnSpc>
              <a:spcBef>
                <a:spcPts val="105"/>
              </a:spcBef>
              <a:buFont typeface="Wingdings" panose="05000000000000000000" pitchFamily="2" charset="2"/>
              <a:buChar char="Ø"/>
              <a:tabLst>
                <a:tab pos="469900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The</a:t>
            </a:r>
            <a:r>
              <a:rPr lang="en-US" sz="2000" spc="-1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Code</a:t>
            </a:r>
            <a:r>
              <a:rPr lang="en-US" sz="2000" spc="-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Port </a:t>
            </a:r>
            <a:r>
              <a:rPr lang="en-US" sz="2000" spc="-5" dirty="0">
                <a:latin typeface="Times New Roman"/>
                <a:cs typeface="Times New Roman"/>
              </a:rPr>
              <a:t>w</a:t>
            </a:r>
            <a:r>
              <a:rPr lang="en-US" sz="2000" dirty="0">
                <a:latin typeface="Times New Roman"/>
                <a:cs typeface="Times New Roman"/>
              </a:rPr>
              <a:t>ill be </a:t>
            </a:r>
            <a:r>
              <a:rPr lang="en-US" sz="2000" spc="-10" dirty="0">
                <a:latin typeface="Times New Roman"/>
                <a:cs typeface="Times New Roman"/>
              </a:rPr>
              <a:t>a</a:t>
            </a:r>
            <a:r>
              <a:rPr lang="en-US" sz="2000" spc="10" dirty="0">
                <a:latin typeface="Times New Roman"/>
                <a:cs typeface="Times New Roman"/>
              </a:rPr>
              <a:t>b</a:t>
            </a:r>
            <a:r>
              <a:rPr lang="en-US" sz="2000" dirty="0">
                <a:latin typeface="Times New Roman"/>
                <a:cs typeface="Times New Roman"/>
              </a:rPr>
              <a:t>le to post his ads on the </a:t>
            </a:r>
            <a:r>
              <a:rPr lang="en-US" sz="2000" spc="-5" dirty="0">
                <a:latin typeface="Times New Roman"/>
                <a:cs typeface="Times New Roman"/>
              </a:rPr>
              <a:t>we</a:t>
            </a:r>
            <a:r>
              <a:rPr lang="en-US" sz="2000" dirty="0">
                <a:latin typeface="Times New Roman"/>
                <a:cs typeface="Times New Roman"/>
              </a:rPr>
              <a:t>bsit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.</a:t>
            </a:r>
          </a:p>
          <a:p>
            <a:pPr marL="584200" indent="-342900">
              <a:lnSpc>
                <a:spcPct val="100000"/>
              </a:lnSpc>
              <a:spcBef>
                <a:spcPts val="130"/>
              </a:spcBef>
              <a:buFont typeface="Wingdings" panose="05000000000000000000" pitchFamily="2" charset="2"/>
              <a:buChar char="Ø"/>
              <a:tabLst>
                <a:tab pos="469900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The</a:t>
            </a:r>
            <a:r>
              <a:rPr lang="en-US" sz="2000" spc="-1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c</a:t>
            </a:r>
            <a:r>
              <a:rPr lang="en-US" sz="2000" dirty="0">
                <a:latin typeface="Times New Roman"/>
                <a:cs typeface="Times New Roman"/>
              </a:rPr>
              <a:t>ustom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r </a:t>
            </a:r>
            <a:r>
              <a:rPr lang="en-US" sz="2000" spc="-10" dirty="0">
                <a:latin typeface="Times New Roman"/>
                <a:cs typeface="Times New Roman"/>
              </a:rPr>
              <a:t>w</a:t>
            </a:r>
            <a:r>
              <a:rPr lang="en-US" sz="2000" dirty="0">
                <a:latin typeface="Times New Roman"/>
                <a:cs typeface="Times New Roman"/>
              </a:rPr>
              <a:t>ill be </a:t>
            </a:r>
            <a:r>
              <a:rPr lang="en-US" sz="2000" spc="-10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b</a:t>
            </a:r>
            <a:r>
              <a:rPr lang="en-US" sz="2000" spc="10" dirty="0">
                <a:latin typeface="Times New Roman"/>
                <a:cs typeface="Times New Roman"/>
              </a:rPr>
              <a:t>l</a:t>
            </a:r>
            <a:r>
              <a:rPr lang="en-US" sz="2000" dirty="0">
                <a:latin typeface="Times New Roman"/>
                <a:cs typeface="Times New Roman"/>
              </a:rPr>
              <a:t>e</a:t>
            </a:r>
            <a:r>
              <a:rPr lang="en-US" sz="2000" spc="-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to a</a:t>
            </a:r>
            <a:r>
              <a:rPr lang="en-US" sz="2000" spc="-10" dirty="0">
                <a:latin typeface="Times New Roman"/>
                <a:cs typeface="Times New Roman"/>
              </a:rPr>
              <a:t>c</a:t>
            </a:r>
            <a:r>
              <a:rPr lang="en-US" sz="2000" spc="5" dirty="0">
                <a:latin typeface="Times New Roman"/>
                <a:cs typeface="Times New Roman"/>
              </a:rPr>
              <a:t>c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ss th</a:t>
            </a:r>
            <a:r>
              <a:rPr lang="en-US" sz="2000" spc="-5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t post </a:t>
            </a:r>
            <a:r>
              <a:rPr lang="en-US" sz="2000" spc="-5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nd</a:t>
            </a:r>
            <a:r>
              <a:rPr lang="en-US" sz="2000" spc="1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c</a:t>
            </a:r>
            <a:r>
              <a:rPr lang="en-US" sz="2000" dirty="0">
                <a:latin typeface="Times New Roman"/>
                <a:cs typeface="Times New Roman"/>
              </a:rPr>
              <a:t>onta</a:t>
            </a:r>
            <a:r>
              <a:rPr lang="en-US" sz="2000" spc="-10" dirty="0">
                <a:latin typeface="Times New Roman"/>
                <a:cs typeface="Times New Roman"/>
              </a:rPr>
              <a:t>c</a:t>
            </a:r>
            <a:r>
              <a:rPr lang="en-US" sz="2000" dirty="0">
                <a:latin typeface="Times New Roman"/>
                <a:cs typeface="Times New Roman"/>
              </a:rPr>
              <a:t>t the</a:t>
            </a:r>
            <a:r>
              <a:rPr lang="en-US" sz="2000" spc="-5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r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nt</a:t>
            </a:r>
            <a:r>
              <a:rPr lang="en-US" sz="2000" spc="5" dirty="0">
                <a:latin typeface="Times New Roman"/>
                <a:cs typeface="Times New Roman"/>
              </a:rPr>
              <a:t>e</a:t>
            </a:r>
            <a:r>
              <a:rPr lang="en-US" sz="2000" spc="-80" dirty="0">
                <a:latin typeface="Times New Roman"/>
                <a:cs typeface="Times New Roman"/>
              </a:rPr>
              <a:t>r</a:t>
            </a:r>
            <a:r>
              <a:rPr lang="en-US" sz="2000" dirty="0">
                <a:latin typeface="Times New Roman"/>
                <a:cs typeface="Times New Roman"/>
              </a:rPr>
              <a:t>.</a:t>
            </a:r>
          </a:p>
          <a:p>
            <a:pPr marL="584200" marR="5080" indent="-342900">
              <a:lnSpc>
                <a:spcPct val="104200"/>
              </a:lnSpc>
              <a:spcBef>
                <a:spcPts val="70"/>
              </a:spcBef>
              <a:buFont typeface="Wingdings" panose="05000000000000000000" pitchFamily="2" charset="2"/>
              <a:buChar char="Ø"/>
              <a:tabLst>
                <a:tab pos="469900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The</a:t>
            </a:r>
            <a:r>
              <a:rPr lang="en-US" sz="2000" spc="6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r</a:t>
            </a:r>
            <a:r>
              <a:rPr lang="en-US" sz="2000" spc="-10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nt</a:t>
            </a:r>
            <a:r>
              <a:rPr lang="en-US" sz="2000" spc="5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r</a:t>
            </a:r>
            <a:r>
              <a:rPr lang="en-US" sz="2000" spc="65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nd</a:t>
            </a:r>
            <a:r>
              <a:rPr lang="en-US" sz="2000" spc="7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c</a:t>
            </a:r>
            <a:r>
              <a:rPr lang="en-US" sz="2000" dirty="0">
                <a:latin typeface="Times New Roman"/>
                <a:cs typeface="Times New Roman"/>
              </a:rPr>
              <a:t>ustom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r</a:t>
            </a:r>
            <a:r>
              <a:rPr lang="en-US" sz="2000" spc="7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do</a:t>
            </a:r>
            <a:r>
              <a:rPr lang="en-US" sz="2000" spc="-5" dirty="0">
                <a:latin typeface="Times New Roman"/>
                <a:cs typeface="Times New Roman"/>
              </a:rPr>
              <a:t>c</a:t>
            </a:r>
            <a:r>
              <a:rPr lang="en-US" sz="2000" dirty="0">
                <a:latin typeface="Times New Roman"/>
                <a:cs typeface="Times New Roman"/>
              </a:rPr>
              <a:t>ument</a:t>
            </a:r>
            <a:r>
              <a:rPr lang="en-US" sz="2000" spc="-5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tion/de</a:t>
            </a:r>
            <a:r>
              <a:rPr lang="en-US" sz="2000" spc="-10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lin</a:t>
            </a:r>
            <a:r>
              <a:rPr lang="en-US" sz="2000" spc="-15" dirty="0">
                <a:latin typeface="Times New Roman"/>
                <a:cs typeface="Times New Roman"/>
              </a:rPr>
              <a:t>g</a:t>
            </a:r>
            <a:r>
              <a:rPr lang="en-US" sz="2000" dirty="0">
                <a:latin typeface="Times New Roman"/>
                <a:cs typeface="Times New Roman"/>
              </a:rPr>
              <a:t>/</a:t>
            </a:r>
            <a:r>
              <a:rPr lang="en-US" sz="2000" spc="10" dirty="0">
                <a:latin typeface="Times New Roman"/>
                <a:cs typeface="Times New Roman"/>
              </a:rPr>
              <a:t>p</a:t>
            </a:r>
            <a:r>
              <a:rPr lang="en-US" sz="2000" spc="5" dirty="0">
                <a:latin typeface="Times New Roman"/>
                <a:cs typeface="Times New Roman"/>
              </a:rPr>
              <a:t>a</a:t>
            </a:r>
            <a:r>
              <a:rPr lang="en-US" sz="2000" spc="-25" dirty="0">
                <a:latin typeface="Times New Roman"/>
                <a:cs typeface="Times New Roman"/>
              </a:rPr>
              <a:t>y</a:t>
            </a:r>
            <a:r>
              <a:rPr lang="en-US" sz="2000" spc="10" dirty="0">
                <a:latin typeface="Times New Roman"/>
                <a:cs typeface="Times New Roman"/>
              </a:rPr>
              <a:t>m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nt</a:t>
            </a:r>
            <a:r>
              <a:rPr lang="en-US" sz="2000" spc="7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will</a:t>
            </a:r>
            <a:r>
              <a:rPr lang="en-US" sz="2000" spc="7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be</a:t>
            </a:r>
            <a:r>
              <a:rPr lang="en-US" sz="2000" spc="65" dirty="0">
                <a:latin typeface="Times New Roman"/>
                <a:cs typeface="Times New Roman"/>
              </a:rPr>
              <a:t> </a:t>
            </a:r>
            <a:r>
              <a:rPr lang="en-US" sz="2000" spc="25" dirty="0">
                <a:latin typeface="Times New Roman"/>
                <a:cs typeface="Times New Roman"/>
              </a:rPr>
              <a:t>d</a:t>
            </a:r>
            <a:r>
              <a:rPr lang="en-US" sz="2000" dirty="0">
                <a:latin typeface="Times New Roman"/>
                <a:cs typeface="Times New Roman"/>
              </a:rPr>
              <a:t>one</a:t>
            </a:r>
            <a:r>
              <a:rPr lang="en-US" sz="2000" spc="6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f</a:t>
            </a:r>
            <a:r>
              <a:rPr lang="en-US" sz="2000" spc="-10" dirty="0">
                <a:latin typeface="Times New Roman"/>
                <a:cs typeface="Times New Roman"/>
              </a:rPr>
              <a:t>a</a:t>
            </a:r>
            <a:r>
              <a:rPr lang="en-US" sz="2000" spc="5" dirty="0">
                <a:latin typeface="Times New Roman"/>
                <a:cs typeface="Times New Roman"/>
              </a:rPr>
              <a:t>c</a:t>
            </a:r>
            <a:r>
              <a:rPr lang="en-US" sz="2000" dirty="0">
                <a:latin typeface="Times New Roman"/>
                <a:cs typeface="Times New Roman"/>
              </a:rPr>
              <a:t>e</a:t>
            </a:r>
            <a:r>
              <a:rPr lang="en-US" sz="2000" spc="6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to</a:t>
            </a:r>
            <a:r>
              <a:rPr lang="en-US" sz="2000" spc="7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f</a:t>
            </a:r>
            <a:r>
              <a:rPr lang="en-US" sz="2000" spc="-10" dirty="0">
                <a:latin typeface="Times New Roman"/>
                <a:cs typeface="Times New Roman"/>
              </a:rPr>
              <a:t>a</a:t>
            </a:r>
            <a:r>
              <a:rPr lang="en-US" sz="2000" spc="-5" dirty="0">
                <a:latin typeface="Times New Roman"/>
                <a:cs typeface="Times New Roman"/>
              </a:rPr>
              <a:t>c</a:t>
            </a:r>
            <a:r>
              <a:rPr lang="en-US" sz="2000" dirty="0">
                <a:latin typeface="Times New Roman"/>
                <a:cs typeface="Times New Roman"/>
              </a:rPr>
              <a:t>e</a:t>
            </a:r>
            <a:r>
              <a:rPr lang="en-US" sz="2000" spc="65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t</a:t>
            </a:r>
            <a:r>
              <a:rPr lang="en-US" sz="2000" dirty="0">
                <a:latin typeface="Times New Roman"/>
                <a:cs typeface="Times New Roman"/>
              </a:rPr>
              <a:t>o </a:t>
            </a:r>
            <a:r>
              <a:rPr lang="en-US" sz="2000" spc="-5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void sp</a:t>
            </a:r>
            <a:r>
              <a:rPr lang="en-US" sz="2000" spc="-5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m.</a:t>
            </a:r>
          </a:p>
          <a:p>
            <a:pPr marL="584200" indent="-342900">
              <a:lnSpc>
                <a:spcPct val="100000"/>
              </a:lnSpc>
              <a:spcBef>
                <a:spcPts val="130"/>
              </a:spcBef>
              <a:buFont typeface="Wingdings" panose="05000000000000000000" pitchFamily="2" charset="2"/>
              <a:buChar char="Ø"/>
              <a:tabLst>
                <a:tab pos="469900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This </a:t>
            </a:r>
            <a:r>
              <a:rPr lang="en-US" sz="2000" spc="10" dirty="0">
                <a:latin typeface="Times New Roman"/>
                <a:cs typeface="Times New Roman"/>
              </a:rPr>
              <a:t>s</a:t>
            </a:r>
            <a:r>
              <a:rPr lang="en-US" sz="2000" spc="-25" dirty="0">
                <a:latin typeface="Times New Roman"/>
                <a:cs typeface="Times New Roman"/>
              </a:rPr>
              <a:t>y</a:t>
            </a:r>
            <a:r>
              <a:rPr lang="en-US" sz="2000" dirty="0">
                <a:latin typeface="Times New Roman"/>
                <a:cs typeface="Times New Roman"/>
              </a:rPr>
              <a:t>stem is ful</a:t>
            </a:r>
            <a:r>
              <a:rPr lang="en-US" sz="2000" spc="10" dirty="0">
                <a:latin typeface="Times New Roman"/>
                <a:cs typeface="Times New Roman"/>
              </a:rPr>
              <a:t>l</a:t>
            </a:r>
            <a:r>
              <a:rPr lang="en-US" sz="2000" dirty="0">
                <a:latin typeface="Times New Roman"/>
                <a:cs typeface="Times New Roman"/>
              </a:rPr>
              <a:t>y</a:t>
            </a:r>
            <a:r>
              <a:rPr lang="en-US" sz="2000" spc="-25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f</a:t>
            </a:r>
            <a:r>
              <a:rPr lang="en-US" sz="2000" dirty="0">
                <a:latin typeface="Times New Roman"/>
                <a:cs typeface="Times New Roman"/>
              </a:rPr>
              <a:t>un</a:t>
            </a:r>
            <a:r>
              <a:rPr lang="en-US" sz="2000" spc="-5" dirty="0">
                <a:latin typeface="Times New Roman"/>
                <a:cs typeface="Times New Roman"/>
              </a:rPr>
              <a:t>c</a:t>
            </a:r>
            <a:r>
              <a:rPr lang="en-US" sz="2000" spc="10" dirty="0">
                <a:latin typeface="Times New Roman"/>
                <a:cs typeface="Times New Roman"/>
              </a:rPr>
              <a:t>t</a:t>
            </a:r>
            <a:r>
              <a:rPr lang="en-US" sz="2000" dirty="0">
                <a:latin typeface="Times New Roman"/>
                <a:cs typeface="Times New Roman"/>
              </a:rPr>
              <a:t>ional </a:t>
            </a:r>
            <a:r>
              <a:rPr lang="en-US" sz="2000" spc="-5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nd fl</a:t>
            </a:r>
            <a:r>
              <a:rPr lang="en-US" sz="2000" spc="-10" dirty="0">
                <a:latin typeface="Times New Roman"/>
                <a:cs typeface="Times New Roman"/>
              </a:rPr>
              <a:t>e</a:t>
            </a:r>
            <a:r>
              <a:rPr lang="en-US" sz="2000" spc="10" dirty="0">
                <a:latin typeface="Times New Roman"/>
                <a:cs typeface="Times New Roman"/>
              </a:rPr>
              <a:t>x</a:t>
            </a:r>
            <a:r>
              <a:rPr lang="en-US" sz="2000" dirty="0">
                <a:latin typeface="Times New Roman"/>
                <a:cs typeface="Times New Roman"/>
              </a:rPr>
              <a:t>ibl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.</a:t>
            </a:r>
          </a:p>
          <a:p>
            <a:pPr marL="584200" indent="-342900">
              <a:lnSpc>
                <a:spcPct val="100000"/>
              </a:lnSpc>
              <a:spcBef>
                <a:spcPts val="130"/>
              </a:spcBef>
              <a:buFont typeface="Wingdings" panose="05000000000000000000" pitchFamily="2" charset="2"/>
              <a:buChar char="Ø"/>
              <a:tabLst>
                <a:tab pos="469900" algn="l"/>
              </a:tabLst>
            </a:pPr>
            <a:r>
              <a:rPr lang="en-US" sz="2000" spc="-20" dirty="0">
                <a:latin typeface="Times New Roman"/>
                <a:cs typeface="Times New Roman"/>
              </a:rPr>
              <a:t>I</a:t>
            </a:r>
            <a:r>
              <a:rPr lang="en-US" sz="2000" dirty="0">
                <a:latin typeface="Times New Roman"/>
                <a:cs typeface="Times New Roman"/>
              </a:rPr>
              <a:t>t sa</a:t>
            </a:r>
            <a:r>
              <a:rPr lang="en-US" sz="2000" spc="5" dirty="0">
                <a:latin typeface="Times New Roman"/>
                <a:cs typeface="Times New Roman"/>
              </a:rPr>
              <a:t>v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s a</a:t>
            </a:r>
            <a:r>
              <a:rPr lang="en-US" sz="2000" spc="-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lot of tim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, m</a:t>
            </a:r>
            <a:r>
              <a:rPr lang="en-US" sz="2000" spc="10" dirty="0">
                <a:latin typeface="Times New Roman"/>
                <a:cs typeface="Times New Roman"/>
              </a:rPr>
              <a:t>o</a:t>
            </a:r>
            <a:r>
              <a:rPr lang="en-US" sz="2000" dirty="0">
                <a:latin typeface="Times New Roman"/>
                <a:cs typeface="Times New Roman"/>
              </a:rPr>
              <a:t>n</a:t>
            </a:r>
            <a:r>
              <a:rPr lang="en-US" sz="2000" spc="5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y</a:t>
            </a:r>
            <a:r>
              <a:rPr lang="en-US" sz="2000" spc="-15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nd </a:t>
            </a:r>
            <a:r>
              <a:rPr lang="en-US" sz="2000" dirty="0" err="1">
                <a:latin typeface="Times New Roman"/>
                <a:cs typeface="Times New Roman"/>
              </a:rPr>
              <a:t>labo</a:t>
            </a:r>
            <a:r>
              <a:rPr lang="en-US" sz="2000" spc="5" dirty="0" err="1">
                <a:latin typeface="Times New Roman"/>
                <a:cs typeface="Times New Roman"/>
              </a:rPr>
              <a:t>u</a:t>
            </a:r>
            <a:r>
              <a:rPr lang="en-US" sz="2000" spc="-80" dirty="0" err="1">
                <a:latin typeface="Times New Roman"/>
                <a:cs typeface="Times New Roman"/>
              </a:rPr>
              <a:t>r</a:t>
            </a:r>
            <a:r>
              <a:rPr lang="en-US" sz="2000" dirty="0">
                <a:latin typeface="Times New Roman"/>
                <a:cs typeface="Times New Roman"/>
              </a:rPr>
              <a:t>.</a:t>
            </a:r>
          </a:p>
          <a:p>
            <a:pPr marL="584200" indent="-342900">
              <a:lnSpc>
                <a:spcPct val="100000"/>
              </a:lnSpc>
              <a:spcBef>
                <a:spcPts val="135"/>
              </a:spcBef>
              <a:buFont typeface="Wingdings" panose="05000000000000000000" pitchFamily="2" charset="2"/>
              <a:buChar char="Ø"/>
              <a:tabLst>
                <a:tab pos="469900" algn="l"/>
              </a:tabLst>
            </a:pPr>
            <a:r>
              <a:rPr lang="en-US" sz="2000" spc="-10" dirty="0">
                <a:latin typeface="Times New Roman"/>
                <a:cs typeface="Times New Roman"/>
              </a:rPr>
              <a:t>F</a:t>
            </a:r>
            <a:r>
              <a:rPr lang="en-US" sz="2000" dirty="0">
                <a:latin typeface="Times New Roman"/>
                <a:cs typeface="Times New Roman"/>
              </a:rPr>
              <a:t>irst the</a:t>
            </a:r>
            <a:r>
              <a:rPr lang="en-US" sz="2000" spc="-5" dirty="0">
                <a:latin typeface="Times New Roman"/>
                <a:cs typeface="Times New Roman"/>
              </a:rPr>
              <a:t> c</a:t>
            </a:r>
            <a:r>
              <a:rPr lang="en-US" sz="2000" dirty="0">
                <a:latin typeface="Times New Roman"/>
                <a:cs typeface="Times New Roman"/>
              </a:rPr>
              <a:t>ustom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r </a:t>
            </a:r>
            <a:r>
              <a:rPr lang="en-US" sz="2000" spc="5" dirty="0">
                <a:latin typeface="Times New Roman"/>
                <a:cs typeface="Times New Roman"/>
              </a:rPr>
              <a:t>h</a:t>
            </a:r>
            <a:r>
              <a:rPr lang="en-US" sz="2000" spc="-5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s to do re</a:t>
            </a:r>
            <a:r>
              <a:rPr lang="en-US" sz="2000" spc="-15" dirty="0">
                <a:latin typeface="Times New Roman"/>
                <a:cs typeface="Times New Roman"/>
              </a:rPr>
              <a:t>g</a:t>
            </a:r>
            <a:r>
              <a:rPr lang="en-US" sz="2000" dirty="0">
                <a:latin typeface="Times New Roman"/>
                <a:cs typeface="Times New Roman"/>
              </a:rPr>
              <a:t>istr</a:t>
            </a:r>
            <a:r>
              <a:rPr lang="en-US" sz="2000" spc="-10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tion.</a:t>
            </a:r>
          </a:p>
          <a:p>
            <a:pPr marL="584200" marR="7620" indent="-342900">
              <a:lnSpc>
                <a:spcPct val="104200"/>
              </a:lnSpc>
              <a:spcBef>
                <a:spcPts val="70"/>
              </a:spcBef>
              <a:buFont typeface="Wingdings" panose="05000000000000000000" pitchFamily="2" charset="2"/>
              <a:buChar char="Ø"/>
              <a:tabLst>
                <a:tab pos="469900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S</a:t>
            </a:r>
            <a:r>
              <a:rPr lang="en-US" sz="2000" spc="-5" dirty="0">
                <a:latin typeface="Times New Roman"/>
                <a:cs typeface="Times New Roman"/>
              </a:rPr>
              <a:t>ec</a:t>
            </a:r>
            <a:r>
              <a:rPr lang="en-US" sz="2000" dirty="0">
                <a:latin typeface="Times New Roman"/>
                <a:cs typeface="Times New Roman"/>
              </a:rPr>
              <a:t>ond </a:t>
            </a:r>
            <a:r>
              <a:rPr lang="en-US" sz="2000" spc="14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if </a:t>
            </a:r>
            <a:r>
              <a:rPr lang="en-US" sz="2000" spc="14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the </a:t>
            </a:r>
            <a:r>
              <a:rPr lang="en-US" sz="2000" spc="14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c</a:t>
            </a:r>
            <a:r>
              <a:rPr lang="en-US" sz="2000" dirty="0">
                <a:latin typeface="Times New Roman"/>
                <a:cs typeface="Times New Roman"/>
              </a:rPr>
              <a:t>ustom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r </a:t>
            </a:r>
            <a:r>
              <a:rPr lang="en-US" sz="2000" spc="13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h</a:t>
            </a:r>
            <a:r>
              <a:rPr lang="en-US" sz="2000" spc="-5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d </a:t>
            </a:r>
            <a:r>
              <a:rPr lang="en-US" sz="2000" spc="14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lr</a:t>
            </a:r>
            <a:r>
              <a:rPr lang="en-US" sz="2000" spc="-10" dirty="0">
                <a:latin typeface="Times New Roman"/>
                <a:cs typeface="Times New Roman"/>
              </a:rPr>
              <a:t>e</a:t>
            </a:r>
            <a:r>
              <a:rPr lang="en-US" sz="2000" spc="-5" dirty="0">
                <a:latin typeface="Times New Roman"/>
                <a:cs typeface="Times New Roman"/>
              </a:rPr>
              <a:t>a</a:t>
            </a:r>
            <a:r>
              <a:rPr lang="en-US" sz="2000" spc="20" dirty="0">
                <a:latin typeface="Times New Roman"/>
                <a:cs typeface="Times New Roman"/>
              </a:rPr>
              <a:t>d</a:t>
            </a:r>
            <a:r>
              <a:rPr lang="en-US" sz="2000" dirty="0">
                <a:latin typeface="Times New Roman"/>
                <a:cs typeface="Times New Roman"/>
              </a:rPr>
              <a:t>y </a:t>
            </a:r>
            <a:r>
              <a:rPr lang="en-US" sz="2000" spc="13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re</a:t>
            </a:r>
            <a:r>
              <a:rPr lang="en-US" sz="2000" spc="-15" dirty="0">
                <a:latin typeface="Times New Roman"/>
                <a:cs typeface="Times New Roman"/>
              </a:rPr>
              <a:t>g</a:t>
            </a:r>
            <a:r>
              <a:rPr lang="en-US" sz="2000" dirty="0">
                <a:latin typeface="Times New Roman"/>
                <a:cs typeface="Times New Roman"/>
              </a:rPr>
              <a:t>ist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spc="5" dirty="0">
                <a:latin typeface="Times New Roman"/>
                <a:cs typeface="Times New Roman"/>
              </a:rPr>
              <a:t>re</a:t>
            </a:r>
            <a:r>
              <a:rPr lang="en-US" sz="2000" dirty="0">
                <a:latin typeface="Times New Roman"/>
                <a:cs typeface="Times New Roman"/>
              </a:rPr>
              <a:t>d </a:t>
            </a:r>
            <a:r>
              <a:rPr lang="en-US" sz="2000" spc="14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hims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lf/h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rs</a:t>
            </a:r>
            <a:r>
              <a:rPr lang="en-US" sz="2000" spc="-10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lf </a:t>
            </a:r>
            <a:r>
              <a:rPr lang="en-US" sz="2000" spc="14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then </a:t>
            </a:r>
            <a:r>
              <a:rPr lang="en-US" sz="2000" spc="14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h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/she </a:t>
            </a:r>
            <a:r>
              <a:rPr lang="en-US" sz="2000" spc="14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ca</a:t>
            </a:r>
            <a:r>
              <a:rPr lang="en-US" sz="2000" dirty="0">
                <a:latin typeface="Times New Roman"/>
                <a:cs typeface="Times New Roman"/>
              </a:rPr>
              <a:t>n </a:t>
            </a:r>
            <a:r>
              <a:rPr lang="en-US" sz="2000" spc="-5" dirty="0">
                <a:latin typeface="Times New Roman"/>
                <a:cs typeface="Times New Roman"/>
              </a:rPr>
              <a:t>c</a:t>
            </a:r>
            <a:r>
              <a:rPr lang="en-US" sz="2000" dirty="0">
                <a:latin typeface="Times New Roman"/>
                <a:cs typeface="Times New Roman"/>
              </a:rPr>
              <a:t>ontinue</a:t>
            </a:r>
            <a:r>
              <a:rPr lang="en-US" sz="2000" spc="-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booking</a:t>
            </a:r>
            <a:r>
              <a:rPr lang="en-US" sz="2000" spc="-1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in his/her</a:t>
            </a:r>
            <a:r>
              <a:rPr lang="en-US" sz="2000" spc="-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own a</a:t>
            </a:r>
            <a:r>
              <a:rPr lang="en-US" sz="2000" spc="-5" dirty="0">
                <a:latin typeface="Times New Roman"/>
                <a:cs typeface="Times New Roman"/>
              </a:rPr>
              <a:t>cc</a:t>
            </a:r>
            <a:r>
              <a:rPr lang="en-US" sz="2000" dirty="0">
                <a:latin typeface="Times New Roman"/>
                <a:cs typeface="Times New Roman"/>
              </a:rPr>
              <a:t>ount </a:t>
            </a:r>
            <a:r>
              <a:rPr lang="en-US" sz="2000" spc="25" dirty="0">
                <a:latin typeface="Times New Roman"/>
                <a:cs typeface="Times New Roman"/>
              </a:rPr>
              <a:t>b</a:t>
            </a:r>
            <a:r>
              <a:rPr lang="en-US" sz="2000" dirty="0">
                <a:latin typeface="Times New Roman"/>
                <a:cs typeface="Times New Roman"/>
              </a:rPr>
              <a:t>y</a:t>
            </a:r>
            <a:r>
              <a:rPr lang="en-US" sz="2000" spc="-15" dirty="0">
                <a:latin typeface="Times New Roman"/>
                <a:cs typeface="Times New Roman"/>
              </a:rPr>
              <a:t> g</a:t>
            </a:r>
            <a:r>
              <a:rPr lang="en-US" sz="2000" dirty="0">
                <a:latin typeface="Times New Roman"/>
                <a:cs typeface="Times New Roman"/>
              </a:rPr>
              <a:t>iving his/her</a:t>
            </a:r>
            <a:r>
              <a:rPr lang="en-US" sz="2000" spc="-1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c</a:t>
            </a:r>
            <a:r>
              <a:rPr lang="en-US" sz="2000" dirty="0">
                <a:latin typeface="Times New Roman"/>
                <a:cs typeface="Times New Roman"/>
              </a:rPr>
              <a:t>ustom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r id or</a:t>
            </a:r>
            <a:r>
              <a:rPr lang="en-US" sz="2000" spc="-5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m</a:t>
            </a:r>
            <a:r>
              <a:rPr lang="en-US" sz="2000" spc="-5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il id.</a:t>
            </a:r>
          </a:p>
          <a:p>
            <a:pPr marL="584200" indent="-342900">
              <a:lnSpc>
                <a:spcPct val="100000"/>
              </a:lnSpc>
              <a:spcBef>
                <a:spcPts val="130"/>
              </a:spcBef>
              <a:buFont typeface="Wingdings" panose="05000000000000000000" pitchFamily="2" charset="2"/>
              <a:buChar char="Ø"/>
              <a:tabLst>
                <a:tab pos="469900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Third</a:t>
            </a:r>
            <a:r>
              <a:rPr lang="en-US" sz="2000" spc="10" dirty="0">
                <a:latin typeface="Times New Roman"/>
                <a:cs typeface="Times New Roman"/>
              </a:rPr>
              <a:t>l</a:t>
            </a:r>
            <a:r>
              <a:rPr lang="en-US" sz="2000" spc="-110" dirty="0">
                <a:latin typeface="Times New Roman"/>
                <a:cs typeface="Times New Roman"/>
              </a:rPr>
              <a:t>y</a:t>
            </a:r>
            <a:r>
              <a:rPr lang="en-US" sz="2000" dirty="0">
                <a:latin typeface="Times New Roman"/>
                <a:cs typeface="Times New Roman"/>
              </a:rPr>
              <a:t>, t</a:t>
            </a:r>
            <a:r>
              <a:rPr lang="en-US" sz="2000" spc="10" dirty="0">
                <a:latin typeface="Times New Roman"/>
                <a:cs typeface="Times New Roman"/>
              </a:rPr>
              <a:t>h</a:t>
            </a:r>
            <a:r>
              <a:rPr lang="en-US" sz="2000" dirty="0">
                <a:latin typeface="Times New Roman"/>
                <a:cs typeface="Times New Roman"/>
              </a:rPr>
              <a:t>e</a:t>
            </a:r>
            <a:r>
              <a:rPr lang="en-US" sz="2000" spc="-5" dirty="0">
                <a:latin typeface="Times New Roman"/>
                <a:cs typeface="Times New Roman"/>
              </a:rPr>
              <a:t> c</a:t>
            </a:r>
            <a:r>
              <a:rPr lang="en-US" sz="2000" dirty="0">
                <a:latin typeface="Times New Roman"/>
                <a:cs typeface="Times New Roman"/>
              </a:rPr>
              <a:t>ustom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r</a:t>
            </a:r>
            <a:r>
              <a:rPr lang="en-US" sz="2000" spc="5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ca</a:t>
            </a:r>
            <a:r>
              <a:rPr lang="en-US" sz="2000" dirty="0">
                <a:latin typeface="Times New Roman"/>
                <a:cs typeface="Times New Roman"/>
              </a:rPr>
              <a:t>n</a:t>
            </a:r>
            <a:r>
              <a:rPr lang="en-US" sz="2000" spc="1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mend d</a:t>
            </a:r>
            <a:r>
              <a:rPr lang="en-US" sz="2000" spc="-10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tails or up</a:t>
            </a:r>
            <a:r>
              <a:rPr lang="en-US" sz="2000" spc="-5" dirty="0">
                <a:latin typeface="Times New Roman"/>
                <a:cs typeface="Times New Roman"/>
              </a:rPr>
              <a:t>da</a:t>
            </a:r>
            <a:r>
              <a:rPr lang="en-US" sz="2000" spc="10" dirty="0">
                <a:latin typeface="Times New Roman"/>
                <a:cs typeface="Times New Roman"/>
              </a:rPr>
              <a:t>t</a:t>
            </a:r>
            <a:r>
              <a:rPr lang="en-US" sz="2000" dirty="0">
                <a:latin typeface="Times New Roman"/>
                <a:cs typeface="Times New Roman"/>
              </a:rPr>
              <a:t>e</a:t>
            </a:r>
            <a:r>
              <a:rPr lang="en-US" sz="2000" spc="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d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tails.</a:t>
            </a:r>
          </a:p>
          <a:p>
            <a:pPr marL="584200" indent="-342900">
              <a:lnSpc>
                <a:spcPct val="100000"/>
              </a:lnSpc>
              <a:spcBef>
                <a:spcPts val="130"/>
              </a:spcBef>
              <a:buFont typeface="Wingdings" panose="05000000000000000000" pitchFamily="2" charset="2"/>
              <a:buChar char="Ø"/>
              <a:tabLst>
                <a:tab pos="469900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M</a:t>
            </a:r>
            <a:r>
              <a:rPr lang="en-US" sz="2000" spc="-5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int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n</a:t>
            </a:r>
            <a:r>
              <a:rPr lang="en-US" sz="2000" spc="-5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n</a:t>
            </a:r>
            <a:r>
              <a:rPr lang="en-US" sz="2000" spc="-5" dirty="0">
                <a:latin typeface="Times New Roman"/>
                <a:cs typeface="Times New Roman"/>
              </a:rPr>
              <a:t>c</a:t>
            </a:r>
            <a:r>
              <a:rPr lang="en-US" sz="2000" dirty="0">
                <a:latin typeface="Times New Roman"/>
                <a:cs typeface="Times New Roman"/>
              </a:rPr>
              <a:t>e</a:t>
            </a:r>
            <a:r>
              <a:rPr lang="en-US" sz="2000" spc="-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is</a:t>
            </a:r>
            <a:r>
              <a:rPr lang="en-US" sz="2000" spc="1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ea</a:t>
            </a:r>
            <a:r>
              <a:rPr lang="en-US" sz="2000" spc="20" dirty="0">
                <a:latin typeface="Times New Roman"/>
                <a:cs typeface="Times New Roman"/>
              </a:rPr>
              <a:t>s</a:t>
            </a:r>
            <a:r>
              <a:rPr lang="en-US" sz="2000" dirty="0">
                <a:latin typeface="Times New Roman"/>
                <a:cs typeface="Times New Roman"/>
              </a:rPr>
              <a:t>y</a:t>
            </a:r>
            <a:r>
              <a:rPr lang="en-US" sz="2000" spc="-25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nd</a:t>
            </a:r>
            <a:r>
              <a:rPr lang="en-US" sz="2000" spc="1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p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r</a:t>
            </a:r>
            <a:r>
              <a:rPr lang="en-US" sz="2000" spc="-10" dirty="0">
                <a:latin typeface="Times New Roman"/>
                <a:cs typeface="Times New Roman"/>
              </a:rPr>
              <a:t>f</a:t>
            </a:r>
            <a:r>
              <a:rPr lang="en-US" sz="2000" dirty="0">
                <a:latin typeface="Times New Roman"/>
                <a:cs typeface="Times New Roman"/>
              </a:rPr>
              <a:t>orm</a:t>
            </a:r>
            <a:r>
              <a:rPr lang="en-US" sz="2000" spc="-10" dirty="0">
                <a:latin typeface="Times New Roman"/>
                <a:cs typeface="Times New Roman"/>
              </a:rPr>
              <a:t>a</a:t>
            </a:r>
            <a:r>
              <a:rPr lang="en-US" sz="2000" spc="10" dirty="0">
                <a:latin typeface="Times New Roman"/>
                <a:cs typeface="Times New Roman"/>
              </a:rPr>
              <a:t>n</a:t>
            </a:r>
            <a:r>
              <a:rPr lang="en-US" sz="2000" spc="-5" dirty="0">
                <a:latin typeface="Times New Roman"/>
                <a:cs typeface="Times New Roman"/>
              </a:rPr>
              <a:t>c</a:t>
            </a:r>
            <a:r>
              <a:rPr lang="en-US" sz="2000" dirty="0">
                <a:latin typeface="Times New Roman"/>
                <a:cs typeface="Times New Roman"/>
              </a:rPr>
              <a:t>e</a:t>
            </a:r>
            <a:r>
              <a:rPr lang="en-US" sz="2000" spc="-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is</a:t>
            </a:r>
            <a:r>
              <a:rPr lang="en-US" sz="2000" spc="1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g</a:t>
            </a:r>
            <a:r>
              <a:rPr lang="en-US" sz="2000" dirty="0">
                <a:latin typeface="Times New Roman"/>
                <a:cs typeface="Times New Roman"/>
              </a:rPr>
              <a:t>ood.</a:t>
            </a:r>
          </a:p>
          <a:p>
            <a:pPr marL="584200" indent="-342900">
              <a:lnSpc>
                <a:spcPct val="100000"/>
              </a:lnSpc>
              <a:spcBef>
                <a:spcPts val="120"/>
              </a:spcBef>
              <a:buFont typeface="Wingdings" panose="05000000000000000000" pitchFamily="2" charset="2"/>
              <a:buChar char="Ø"/>
              <a:tabLst>
                <a:tab pos="469900" algn="l"/>
              </a:tabLst>
            </a:pPr>
            <a:r>
              <a:rPr lang="en-US" sz="2000" spc="-20" dirty="0">
                <a:latin typeface="Times New Roman"/>
                <a:cs typeface="Times New Roman"/>
              </a:rPr>
              <a:t>I</a:t>
            </a:r>
            <a:r>
              <a:rPr lang="en-US" sz="2000" dirty="0">
                <a:latin typeface="Times New Roman"/>
                <a:cs typeface="Times New Roman"/>
              </a:rPr>
              <a:t>t </a:t>
            </a:r>
            <a:r>
              <a:rPr lang="en-US" sz="2000" spc="5" dirty="0">
                <a:latin typeface="Times New Roman"/>
                <a:cs typeface="Times New Roman"/>
              </a:rPr>
              <a:t>r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du</a:t>
            </a:r>
            <a:r>
              <a:rPr lang="en-US" sz="2000" spc="5" dirty="0">
                <a:latin typeface="Times New Roman"/>
                <a:cs typeface="Times New Roman"/>
              </a:rPr>
              <a:t>c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s</a:t>
            </a:r>
            <a:r>
              <a:rPr lang="en-US" sz="2000" spc="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the time</a:t>
            </a:r>
            <a:r>
              <a:rPr lang="en-US" sz="2000" spc="-5" dirty="0">
                <a:latin typeface="Times New Roman"/>
                <a:cs typeface="Times New Roman"/>
              </a:rPr>
              <a:t> c</a:t>
            </a:r>
            <a:r>
              <a:rPr lang="en-US" sz="2000" dirty="0">
                <a:latin typeface="Times New Roman"/>
                <a:cs typeface="Times New Roman"/>
              </a:rPr>
              <a:t>ompl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spc="10" dirty="0">
                <a:latin typeface="Times New Roman"/>
                <a:cs typeface="Times New Roman"/>
              </a:rPr>
              <a:t>x</a:t>
            </a:r>
            <a:r>
              <a:rPr lang="en-US" sz="2000" dirty="0">
                <a:latin typeface="Times New Roman"/>
                <a:cs typeface="Times New Roman"/>
              </a:rPr>
              <a:t>it</a:t>
            </a:r>
            <a:r>
              <a:rPr lang="en-US" sz="2000" spc="-110" dirty="0">
                <a:latin typeface="Times New Roman"/>
                <a:cs typeface="Times New Roman"/>
              </a:rPr>
              <a:t>y</a:t>
            </a:r>
            <a:r>
              <a:rPr lang="en-US" sz="2000" dirty="0">
                <a:latin typeface="Times New Roman"/>
                <a:cs typeface="Times New Roman"/>
              </a:rPr>
              <a:t>.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337790" y="0"/>
            <a:ext cx="2851150" cy="6858000"/>
          </a:xfrm>
          <a:custGeom>
            <a:avLst/>
            <a:gdLst/>
            <a:ahLst/>
            <a:cxnLst/>
            <a:rect l="l" t="t" r="r" b="b"/>
            <a:pathLst>
              <a:path w="2851150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372343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56310" y="629030"/>
            <a:ext cx="6163310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b="0" dirty="0">
                <a:solidFill>
                  <a:srgbClr val="5FCAEE"/>
                </a:solidFill>
                <a:latin typeface="Times New Roman"/>
                <a:cs typeface="Times New Roman"/>
              </a:rPr>
              <a:t>Advantages and </a:t>
            </a:r>
            <a:r>
              <a:rPr sz="2300" b="0" spc="-5" dirty="0">
                <a:solidFill>
                  <a:srgbClr val="5FCAEE"/>
                </a:solidFill>
                <a:latin typeface="Times New Roman"/>
                <a:cs typeface="Times New Roman"/>
              </a:rPr>
              <a:t>Limitations </a:t>
            </a:r>
            <a:r>
              <a:rPr sz="2300" b="0" dirty="0">
                <a:solidFill>
                  <a:srgbClr val="5FCAEE"/>
                </a:solidFill>
                <a:latin typeface="Times New Roman"/>
                <a:cs typeface="Times New Roman"/>
              </a:rPr>
              <a:t>of the Proposed</a:t>
            </a:r>
            <a:r>
              <a:rPr sz="2300" b="0" spc="-35" dirty="0">
                <a:solidFill>
                  <a:srgbClr val="5FCAEE"/>
                </a:solidFill>
                <a:latin typeface="Times New Roman"/>
                <a:cs typeface="Times New Roman"/>
              </a:rPr>
              <a:t> </a:t>
            </a:r>
            <a:r>
              <a:rPr sz="2300" b="0" dirty="0">
                <a:solidFill>
                  <a:srgbClr val="5FCAEE"/>
                </a:solidFill>
                <a:latin typeface="Times New Roman"/>
                <a:cs typeface="Times New Roman"/>
              </a:rPr>
              <a:t>System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19994" y="3886200"/>
            <a:ext cx="1808988" cy="1807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5928FE-F65A-EEAF-ECB3-6FBE5D869100}"/>
              </a:ext>
            </a:extLst>
          </p:cNvPr>
          <p:cNvSpPr txBox="1"/>
          <p:nvPr/>
        </p:nvSpPr>
        <p:spPr>
          <a:xfrm>
            <a:off x="706354" y="997330"/>
            <a:ext cx="6556382" cy="2939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84200" indent="-342900">
              <a:lnSpc>
                <a:spcPct val="100000"/>
              </a:lnSpc>
              <a:spcBef>
                <a:spcPts val="105"/>
              </a:spcBef>
              <a:buFont typeface="Wingdings" panose="05000000000000000000" pitchFamily="2" charset="2"/>
              <a:buChar char="Ø"/>
              <a:tabLst>
                <a:tab pos="469900" algn="l"/>
              </a:tabLst>
            </a:pPr>
            <a:r>
              <a:rPr lang="en-US" sz="2000" spc="-20" dirty="0">
                <a:latin typeface="Times New Roman"/>
                <a:cs typeface="Times New Roman"/>
              </a:rPr>
              <a:t>I</a:t>
            </a:r>
            <a:r>
              <a:rPr lang="en-US" sz="2000" spc="10" dirty="0">
                <a:latin typeface="Times New Roman"/>
                <a:cs typeface="Times New Roman"/>
              </a:rPr>
              <a:t>n</a:t>
            </a:r>
            <a:r>
              <a:rPr lang="en-US" sz="2000" spc="-5" dirty="0">
                <a:latin typeface="Times New Roman"/>
                <a:cs typeface="Times New Roman"/>
              </a:rPr>
              <a:t>c</a:t>
            </a:r>
            <a:r>
              <a:rPr lang="en-US" sz="2000" dirty="0">
                <a:latin typeface="Times New Roman"/>
                <a:cs typeface="Times New Roman"/>
              </a:rPr>
              <a:t>onv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nie</a:t>
            </a:r>
            <a:r>
              <a:rPr lang="en-US" sz="2000" spc="5" dirty="0">
                <a:latin typeface="Times New Roman"/>
                <a:cs typeface="Times New Roman"/>
              </a:rPr>
              <a:t>n</a:t>
            </a:r>
            <a:r>
              <a:rPr lang="en-US" sz="2000" spc="-5" dirty="0">
                <a:latin typeface="Times New Roman"/>
                <a:cs typeface="Times New Roman"/>
              </a:rPr>
              <a:t>c</a:t>
            </a:r>
            <a:r>
              <a:rPr lang="en-US" sz="2000" dirty="0">
                <a:latin typeface="Times New Roman"/>
                <a:cs typeface="Times New Roman"/>
              </a:rPr>
              <a:t>e</a:t>
            </a:r>
            <a:r>
              <a:rPr lang="en-US" sz="2000" spc="-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f</a:t>
            </a:r>
            <a:r>
              <a:rPr lang="en-US" sz="2000" spc="5" dirty="0">
                <a:latin typeface="Times New Roman"/>
                <a:cs typeface="Times New Roman"/>
              </a:rPr>
              <a:t>o</a:t>
            </a:r>
            <a:r>
              <a:rPr lang="en-US" sz="2000" dirty="0">
                <a:latin typeface="Times New Roman"/>
                <a:cs typeface="Times New Roman"/>
              </a:rPr>
              <a:t>r </a:t>
            </a:r>
            <a:r>
              <a:rPr lang="en-US" sz="2000" spc="-10" dirty="0">
                <a:latin typeface="Times New Roman"/>
                <a:cs typeface="Times New Roman"/>
              </a:rPr>
              <a:t>c</a:t>
            </a:r>
            <a:r>
              <a:rPr lang="en-US" sz="2000" dirty="0">
                <a:latin typeface="Times New Roman"/>
                <a:cs typeface="Times New Roman"/>
              </a:rPr>
              <a:t>ust</a:t>
            </a:r>
            <a:r>
              <a:rPr lang="en-US" sz="2000" spc="10" dirty="0">
                <a:latin typeface="Times New Roman"/>
                <a:cs typeface="Times New Roman"/>
              </a:rPr>
              <a:t>o</a:t>
            </a:r>
            <a:r>
              <a:rPr lang="en-US" sz="2000" dirty="0">
                <a:latin typeface="Times New Roman"/>
                <a:cs typeface="Times New Roman"/>
              </a:rPr>
              <a:t>mer</a:t>
            </a:r>
          </a:p>
          <a:p>
            <a:pPr marL="584200" indent="-342900">
              <a:lnSpc>
                <a:spcPct val="100000"/>
              </a:lnSpc>
              <a:spcBef>
                <a:spcPts val="130"/>
              </a:spcBef>
              <a:buFont typeface="Wingdings" panose="05000000000000000000" pitchFamily="2" charset="2"/>
              <a:buChar char="Ø"/>
              <a:tabLst>
                <a:tab pos="469900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M</a:t>
            </a:r>
            <a:r>
              <a:rPr lang="en-US" sz="2000" spc="-5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nu</a:t>
            </a:r>
            <a:r>
              <a:rPr lang="en-US" sz="2000" spc="-5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l re</a:t>
            </a:r>
            <a:r>
              <a:rPr lang="en-US" sz="2000" spc="-5" dirty="0">
                <a:latin typeface="Times New Roman"/>
                <a:cs typeface="Times New Roman"/>
              </a:rPr>
              <a:t>c</a:t>
            </a:r>
            <a:r>
              <a:rPr lang="en-US" sz="2000" dirty="0">
                <a:latin typeface="Times New Roman"/>
                <a:cs typeface="Times New Roman"/>
              </a:rPr>
              <a:t>ord</a:t>
            </a:r>
            <a:r>
              <a:rPr lang="en-US" sz="2000" spc="-5" dirty="0">
                <a:latin typeface="Times New Roman"/>
                <a:cs typeface="Times New Roman"/>
              </a:rPr>
              <a:t>-</a:t>
            </a:r>
            <a:r>
              <a:rPr lang="en-US" sz="2000" spc="10" dirty="0">
                <a:latin typeface="Times New Roman"/>
                <a:cs typeface="Times New Roman"/>
              </a:rPr>
              <a:t>k</a:t>
            </a:r>
            <a:r>
              <a:rPr lang="en-US" sz="2000" spc="-5" dirty="0">
                <a:latin typeface="Times New Roman"/>
                <a:cs typeface="Times New Roman"/>
              </a:rPr>
              <a:t>ee</a:t>
            </a:r>
            <a:r>
              <a:rPr lang="en-US" sz="2000" dirty="0">
                <a:latin typeface="Times New Roman"/>
                <a:cs typeface="Times New Roman"/>
              </a:rPr>
              <a:t>pi</a:t>
            </a:r>
            <a:r>
              <a:rPr lang="en-US" sz="2000" spc="10" dirty="0">
                <a:latin typeface="Times New Roman"/>
                <a:cs typeface="Times New Roman"/>
              </a:rPr>
              <a:t>n</a:t>
            </a:r>
            <a:r>
              <a:rPr lang="en-US" sz="2000" dirty="0">
                <a:latin typeface="Times New Roman"/>
                <a:cs typeface="Times New Roman"/>
              </a:rPr>
              <a:t>g</a:t>
            </a:r>
          </a:p>
          <a:p>
            <a:pPr marL="584200" indent="-342900">
              <a:lnSpc>
                <a:spcPct val="100000"/>
              </a:lnSpc>
              <a:spcBef>
                <a:spcPts val="145"/>
              </a:spcBef>
              <a:buFont typeface="Wingdings" panose="05000000000000000000" pitchFamily="2" charset="2"/>
              <a:buChar char="Ø"/>
              <a:tabLst>
                <a:tab pos="469900" algn="l"/>
              </a:tabLst>
            </a:pPr>
            <a:r>
              <a:rPr lang="en-US" sz="2000" spc="-15" dirty="0">
                <a:latin typeface="Times New Roman"/>
                <a:cs typeface="Times New Roman"/>
              </a:rPr>
              <a:t>L</a:t>
            </a:r>
            <a:r>
              <a:rPr lang="en-US" sz="2000" spc="5" dirty="0">
                <a:latin typeface="Times New Roman"/>
                <a:cs typeface="Times New Roman"/>
              </a:rPr>
              <a:t>a</a:t>
            </a:r>
            <a:r>
              <a:rPr lang="en-US" sz="2000" spc="-5" dirty="0">
                <a:latin typeface="Times New Roman"/>
                <a:cs typeface="Times New Roman"/>
              </a:rPr>
              <a:t>c</a:t>
            </a:r>
            <a:r>
              <a:rPr lang="en-US" sz="2000" dirty="0">
                <a:latin typeface="Times New Roman"/>
                <a:cs typeface="Times New Roman"/>
              </a:rPr>
              <a:t>k of t</a:t>
            </a:r>
            <a:r>
              <a:rPr lang="en-US" sz="2000" spc="5" dirty="0">
                <a:latin typeface="Times New Roman"/>
                <a:cs typeface="Times New Roman"/>
              </a:rPr>
              <a:t>r</a:t>
            </a:r>
            <a:r>
              <a:rPr lang="en-US" sz="2000" spc="-5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nsp</a:t>
            </a:r>
            <a:r>
              <a:rPr lang="en-US" sz="2000" spc="-5" dirty="0">
                <a:latin typeface="Times New Roman"/>
                <a:cs typeface="Times New Roman"/>
              </a:rPr>
              <a:t>a</a:t>
            </a:r>
            <a:r>
              <a:rPr lang="en-US" sz="2000" spc="5" dirty="0">
                <a:latin typeface="Times New Roman"/>
                <a:cs typeface="Times New Roman"/>
              </a:rPr>
              <a:t>r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n</a:t>
            </a:r>
            <a:r>
              <a:rPr lang="en-US" sz="2000" spc="15" dirty="0">
                <a:latin typeface="Times New Roman"/>
                <a:cs typeface="Times New Roman"/>
              </a:rPr>
              <a:t>c</a:t>
            </a:r>
            <a:r>
              <a:rPr lang="en-US" sz="2000" dirty="0">
                <a:latin typeface="Times New Roman"/>
                <a:cs typeface="Times New Roman"/>
              </a:rPr>
              <a:t>y</a:t>
            </a:r>
          </a:p>
          <a:p>
            <a:pPr marL="584200" indent="-342900">
              <a:lnSpc>
                <a:spcPct val="100000"/>
              </a:lnSpc>
              <a:spcBef>
                <a:spcPts val="135"/>
              </a:spcBef>
              <a:buFont typeface="Wingdings" panose="05000000000000000000" pitchFamily="2" charset="2"/>
              <a:buChar char="Ø"/>
              <a:tabLst>
                <a:tab pos="469900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S</a:t>
            </a:r>
            <a:r>
              <a:rPr lang="en-US" sz="2000" spc="-5" dirty="0">
                <a:latin typeface="Times New Roman"/>
                <a:cs typeface="Times New Roman"/>
              </a:rPr>
              <a:t>ec</a:t>
            </a:r>
            <a:r>
              <a:rPr lang="en-US" sz="2000" dirty="0">
                <a:latin typeface="Times New Roman"/>
                <a:cs typeface="Times New Roman"/>
              </a:rPr>
              <a:t>uri</a:t>
            </a:r>
            <a:r>
              <a:rPr lang="en-US" sz="2000" spc="10" dirty="0">
                <a:latin typeface="Times New Roman"/>
                <a:cs typeface="Times New Roman"/>
              </a:rPr>
              <a:t>t</a:t>
            </a:r>
            <a:r>
              <a:rPr lang="en-US" sz="2000" dirty="0">
                <a:latin typeface="Times New Roman"/>
                <a:cs typeface="Times New Roman"/>
              </a:rPr>
              <a:t>y</a:t>
            </a:r>
            <a:r>
              <a:rPr lang="en-US" sz="2000" spc="-1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risks</a:t>
            </a:r>
          </a:p>
          <a:p>
            <a:pPr marL="584200" indent="-342900">
              <a:lnSpc>
                <a:spcPct val="100000"/>
              </a:lnSpc>
              <a:spcBef>
                <a:spcPts val="130"/>
              </a:spcBef>
              <a:buFont typeface="Wingdings" panose="05000000000000000000" pitchFamily="2" charset="2"/>
              <a:buChar char="Ø"/>
              <a:tabLst>
                <a:tab pos="469900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Tim</a:t>
            </a:r>
            <a:r>
              <a:rPr lang="en-US" sz="2000" spc="-5" dirty="0">
                <a:latin typeface="Times New Roman"/>
                <a:cs typeface="Times New Roman"/>
              </a:rPr>
              <a:t>e-</a:t>
            </a:r>
            <a:r>
              <a:rPr lang="en-US" sz="2000" dirty="0">
                <a:latin typeface="Times New Roman"/>
                <a:cs typeface="Times New Roman"/>
              </a:rPr>
              <a:t>Consuming</a:t>
            </a:r>
          </a:p>
          <a:p>
            <a:pPr marL="584200" indent="-342900">
              <a:lnSpc>
                <a:spcPct val="100000"/>
              </a:lnSpc>
              <a:spcBef>
                <a:spcPts val="130"/>
              </a:spcBef>
              <a:buFont typeface="Wingdings" panose="05000000000000000000" pitchFamily="2" charset="2"/>
              <a:buChar char="Ø"/>
              <a:tabLst>
                <a:tab pos="469900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Hi</a:t>
            </a:r>
            <a:r>
              <a:rPr lang="en-US" sz="2000" spc="-15" dirty="0">
                <a:latin typeface="Times New Roman"/>
                <a:cs typeface="Times New Roman"/>
              </a:rPr>
              <a:t>g</a:t>
            </a:r>
            <a:r>
              <a:rPr lang="en-US" sz="2000" dirty="0">
                <a:latin typeface="Times New Roman"/>
                <a:cs typeface="Times New Roman"/>
              </a:rPr>
              <a:t>h </a:t>
            </a:r>
            <a:r>
              <a:rPr lang="en-US" sz="2000" spc="-5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dministr</a:t>
            </a:r>
            <a:r>
              <a:rPr lang="en-US" sz="2000" spc="-10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tive</a:t>
            </a:r>
            <a:r>
              <a:rPr lang="en-US" sz="2000" spc="-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bur</a:t>
            </a:r>
            <a:r>
              <a:rPr lang="en-US" sz="2000" spc="5" dirty="0">
                <a:latin typeface="Times New Roman"/>
                <a:cs typeface="Times New Roman"/>
              </a:rPr>
              <a:t>d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748144"/>
      </p:ext>
    </p:extLst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337790" y="0"/>
            <a:ext cx="2851150" cy="6858000"/>
          </a:xfrm>
          <a:custGeom>
            <a:avLst/>
            <a:gdLst/>
            <a:ahLst/>
            <a:cxnLst/>
            <a:rect l="l" t="t" r="r" b="b"/>
            <a:pathLst>
              <a:path w="2851150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372343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56310" y="636270"/>
            <a:ext cx="3719195" cy="41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0" dirty="0">
                <a:solidFill>
                  <a:srgbClr val="5FCAEE"/>
                </a:solidFill>
                <a:latin typeface="Times New Roman"/>
                <a:cs typeface="Times New Roman"/>
              </a:rPr>
              <a:t>Requirement</a:t>
            </a:r>
            <a:r>
              <a:rPr sz="2600" b="0" spc="-65" dirty="0">
                <a:solidFill>
                  <a:srgbClr val="5FCAEE"/>
                </a:solidFill>
                <a:latin typeface="Times New Roman"/>
                <a:cs typeface="Times New Roman"/>
              </a:rPr>
              <a:t> </a:t>
            </a:r>
            <a:r>
              <a:rPr sz="2600" b="0" spc="-5" dirty="0">
                <a:solidFill>
                  <a:srgbClr val="5FCAEE"/>
                </a:solidFill>
                <a:latin typeface="Times New Roman"/>
                <a:cs typeface="Times New Roman"/>
              </a:rPr>
              <a:t>Determination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745479" y="1874520"/>
            <a:ext cx="3163824" cy="31653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E3B7F5-2503-A781-113A-A45685C1A96B}"/>
              </a:ext>
            </a:extLst>
          </p:cNvPr>
          <p:cNvSpPr txBox="1"/>
          <p:nvPr/>
        </p:nvSpPr>
        <p:spPr>
          <a:xfrm>
            <a:off x="756310" y="1447800"/>
            <a:ext cx="4966308" cy="31957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7329" indent="-214629">
              <a:spcBef>
                <a:spcPts val="1070"/>
              </a:spcBef>
              <a:buFont typeface="Segoe UI Symbol"/>
              <a:buChar char="➢"/>
              <a:tabLst>
                <a:tab pos="227965" algn="l"/>
              </a:tabLst>
            </a:pPr>
            <a:r>
              <a:rPr lang="en-US" sz="2000" b="1" dirty="0">
                <a:latin typeface="Times New Roman"/>
                <a:cs typeface="Times New Roman"/>
              </a:rPr>
              <a:t>Hardware Requirements</a:t>
            </a:r>
          </a:p>
          <a:p>
            <a:pPr marL="469265" indent="-227965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469900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P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ntium</a:t>
            </a:r>
            <a:r>
              <a:rPr lang="en-US" sz="2000" spc="10" dirty="0">
                <a:latin typeface="Times New Roman"/>
                <a:cs typeface="Times New Roman"/>
              </a:rPr>
              <a:t> </a:t>
            </a:r>
            <a:r>
              <a:rPr lang="en-US" sz="2000" spc="-30" dirty="0">
                <a:latin typeface="Times New Roman"/>
                <a:cs typeface="Times New Roman"/>
              </a:rPr>
              <a:t>I</a:t>
            </a:r>
            <a:r>
              <a:rPr lang="en-US" sz="2000" dirty="0">
                <a:latin typeface="Times New Roman"/>
                <a:cs typeface="Times New Roman"/>
              </a:rPr>
              <a:t>V</a:t>
            </a:r>
            <a:r>
              <a:rPr lang="en-US" sz="2000" spc="-3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2.0 </a:t>
            </a:r>
            <a:r>
              <a:rPr lang="en-US" sz="2000" spc="5" dirty="0">
                <a:latin typeface="Times New Roman"/>
                <a:cs typeface="Times New Roman"/>
              </a:rPr>
              <a:t>G</a:t>
            </a:r>
            <a:r>
              <a:rPr lang="en-US" sz="2000" dirty="0">
                <a:latin typeface="Times New Roman"/>
                <a:cs typeface="Times New Roman"/>
              </a:rPr>
              <a:t>Hz or hi</a:t>
            </a:r>
            <a:r>
              <a:rPr lang="en-US" sz="2000" spc="-15" dirty="0">
                <a:latin typeface="Times New Roman"/>
                <a:cs typeface="Times New Roman"/>
              </a:rPr>
              <a:t>g</a:t>
            </a:r>
            <a:r>
              <a:rPr lang="en-US" sz="2000" dirty="0">
                <a:latin typeface="Times New Roman"/>
                <a:cs typeface="Times New Roman"/>
              </a:rPr>
              <a:t>h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r </a:t>
            </a:r>
            <a:r>
              <a:rPr lang="en-US" sz="2000" spc="5" dirty="0">
                <a:latin typeface="Times New Roman"/>
                <a:cs typeface="Times New Roman"/>
              </a:rPr>
              <a:t>p</a:t>
            </a:r>
            <a:r>
              <a:rPr lang="en-US" sz="2000" dirty="0">
                <a:latin typeface="Times New Roman"/>
                <a:cs typeface="Times New Roman"/>
              </a:rPr>
              <a:t>roc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sso</a:t>
            </a:r>
            <a:r>
              <a:rPr lang="en-US" sz="2000" spc="-75" dirty="0">
                <a:latin typeface="Times New Roman"/>
                <a:cs typeface="Times New Roman"/>
              </a:rPr>
              <a:t>r</a:t>
            </a:r>
            <a:r>
              <a:rPr lang="en-US" sz="2000" dirty="0">
                <a:latin typeface="Times New Roman"/>
                <a:cs typeface="Times New Roman"/>
              </a:rPr>
              <a:t>.</a:t>
            </a:r>
          </a:p>
          <a:p>
            <a:pPr marL="469265" indent="-227965">
              <a:lnSpc>
                <a:spcPct val="100000"/>
              </a:lnSpc>
              <a:spcBef>
                <a:spcPts val="130"/>
              </a:spcBef>
              <a:buFont typeface="Wingdings" panose="05000000000000000000" pitchFamily="2" charset="2"/>
              <a:buChar char="Ø"/>
              <a:tabLst>
                <a:tab pos="469900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1 GB</a:t>
            </a:r>
            <a:r>
              <a:rPr lang="en-US" sz="2000" spc="-1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or h</a:t>
            </a:r>
            <a:r>
              <a:rPr lang="en-US" sz="2000" spc="5" dirty="0">
                <a:latin typeface="Times New Roman"/>
                <a:cs typeface="Times New Roman"/>
              </a:rPr>
              <a:t>i</a:t>
            </a:r>
            <a:r>
              <a:rPr lang="en-US" sz="2000" spc="-15" dirty="0">
                <a:latin typeface="Times New Roman"/>
                <a:cs typeface="Times New Roman"/>
              </a:rPr>
              <a:t>g</a:t>
            </a:r>
            <a:r>
              <a:rPr lang="en-US" sz="2000" dirty="0">
                <a:latin typeface="Times New Roman"/>
                <a:cs typeface="Times New Roman"/>
              </a:rPr>
              <a:t>h</a:t>
            </a:r>
            <a:r>
              <a:rPr lang="en-US" sz="2000" spc="5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r c</a:t>
            </a:r>
            <a:r>
              <a:rPr lang="en-US" sz="2000" spc="-5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p</a:t>
            </a:r>
            <a:r>
              <a:rPr lang="en-US" sz="2000" spc="-5" dirty="0">
                <a:latin typeface="Times New Roman"/>
                <a:cs typeface="Times New Roman"/>
              </a:rPr>
              <a:t>ac</a:t>
            </a:r>
            <a:r>
              <a:rPr lang="en-US" sz="2000" dirty="0">
                <a:latin typeface="Times New Roman"/>
                <a:cs typeface="Times New Roman"/>
              </a:rPr>
              <a:t>i</a:t>
            </a:r>
            <a:r>
              <a:rPr lang="en-US" sz="2000" spc="25" dirty="0">
                <a:latin typeface="Times New Roman"/>
                <a:cs typeface="Times New Roman"/>
              </a:rPr>
              <a:t>t</a:t>
            </a:r>
            <a:r>
              <a:rPr lang="en-US" sz="2000" dirty="0">
                <a:latin typeface="Times New Roman"/>
                <a:cs typeface="Times New Roman"/>
              </a:rPr>
              <a:t>y</a:t>
            </a:r>
            <a:r>
              <a:rPr lang="en-US" sz="2000" spc="-1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RAM.</a:t>
            </a:r>
          </a:p>
          <a:p>
            <a:pPr marL="469265" indent="-227965">
              <a:lnSpc>
                <a:spcPct val="100000"/>
              </a:lnSpc>
              <a:spcBef>
                <a:spcPts val="145"/>
              </a:spcBef>
              <a:buFont typeface="Wingdings" panose="05000000000000000000" pitchFamily="2" charset="2"/>
              <a:buChar char="Ø"/>
              <a:tabLst>
                <a:tab pos="469900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60 GB</a:t>
            </a:r>
            <a:r>
              <a:rPr lang="en-US" sz="2000" spc="-1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or h</a:t>
            </a:r>
            <a:r>
              <a:rPr lang="en-US" sz="2000" spc="5" dirty="0">
                <a:latin typeface="Times New Roman"/>
                <a:cs typeface="Times New Roman"/>
              </a:rPr>
              <a:t>i</a:t>
            </a:r>
            <a:r>
              <a:rPr lang="en-US" sz="2000" spc="-15" dirty="0">
                <a:latin typeface="Times New Roman"/>
                <a:cs typeface="Times New Roman"/>
              </a:rPr>
              <a:t>g</a:t>
            </a:r>
            <a:r>
              <a:rPr lang="en-US" sz="2000" dirty="0">
                <a:latin typeface="Times New Roman"/>
                <a:cs typeface="Times New Roman"/>
              </a:rPr>
              <a:t>h</a:t>
            </a:r>
            <a:r>
              <a:rPr lang="en-US" sz="2000" spc="5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r c</a:t>
            </a:r>
            <a:r>
              <a:rPr lang="en-US" sz="2000" spc="-5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p</a:t>
            </a:r>
            <a:r>
              <a:rPr lang="en-US" sz="2000" spc="-5" dirty="0">
                <a:latin typeface="Times New Roman"/>
                <a:cs typeface="Times New Roman"/>
              </a:rPr>
              <a:t>ac</a:t>
            </a:r>
            <a:r>
              <a:rPr lang="en-US" sz="2000" dirty="0">
                <a:latin typeface="Times New Roman"/>
                <a:cs typeface="Times New Roman"/>
              </a:rPr>
              <a:t>i</a:t>
            </a:r>
            <a:r>
              <a:rPr lang="en-US" sz="2000" spc="25" dirty="0">
                <a:latin typeface="Times New Roman"/>
                <a:cs typeface="Times New Roman"/>
              </a:rPr>
              <a:t>t</a:t>
            </a:r>
            <a:r>
              <a:rPr lang="en-US" sz="2000" dirty="0">
                <a:latin typeface="Times New Roman"/>
                <a:cs typeface="Times New Roman"/>
              </a:rPr>
              <a:t>y</a:t>
            </a:r>
            <a:r>
              <a:rPr lang="en-US" sz="2000" spc="-1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H</a:t>
            </a:r>
            <a:r>
              <a:rPr lang="en-US" sz="2000" spc="-10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rd </a:t>
            </a:r>
            <a:r>
              <a:rPr lang="en-US" sz="2000" spc="-10" dirty="0">
                <a:latin typeface="Times New Roman"/>
                <a:cs typeface="Times New Roman"/>
              </a:rPr>
              <a:t>D</a:t>
            </a:r>
            <a:r>
              <a:rPr lang="en-US" sz="2000" dirty="0">
                <a:latin typeface="Times New Roman"/>
                <a:cs typeface="Times New Roman"/>
              </a:rPr>
              <a:t>isk</a:t>
            </a:r>
          </a:p>
          <a:p>
            <a:pPr marL="469265" indent="-227965">
              <a:lnSpc>
                <a:spcPct val="100000"/>
              </a:lnSpc>
              <a:spcBef>
                <a:spcPts val="120"/>
              </a:spcBef>
              <a:buFont typeface="Wingdings" panose="05000000000000000000" pitchFamily="2" charset="2"/>
              <a:buChar char="Ø"/>
              <a:tabLst>
                <a:tab pos="469900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Color monitor</a:t>
            </a:r>
          </a:p>
          <a:p>
            <a:pPr marL="227329" indent="-214629">
              <a:lnSpc>
                <a:spcPct val="100000"/>
              </a:lnSpc>
              <a:spcBef>
                <a:spcPts val="1070"/>
              </a:spcBef>
              <a:buFont typeface="Segoe UI Symbol"/>
              <a:buChar char="➢"/>
              <a:tabLst>
                <a:tab pos="227965" algn="l"/>
              </a:tabLst>
            </a:pPr>
            <a:r>
              <a:rPr lang="en-US" sz="2000" b="1" dirty="0">
                <a:latin typeface="Times New Roman"/>
                <a:cs typeface="Times New Roman"/>
              </a:rPr>
              <a:t>Sof</a:t>
            </a:r>
            <a:r>
              <a:rPr lang="en-US" sz="2000" b="1" spc="-15" dirty="0">
                <a:latin typeface="Times New Roman"/>
                <a:cs typeface="Times New Roman"/>
              </a:rPr>
              <a:t>t</a:t>
            </a:r>
            <a:r>
              <a:rPr lang="en-US" sz="2000" b="1" dirty="0">
                <a:latin typeface="Times New Roman"/>
                <a:cs typeface="Times New Roman"/>
              </a:rPr>
              <a:t>w</a:t>
            </a:r>
            <a:r>
              <a:rPr lang="en-US" sz="2000" b="1" spc="-10" dirty="0">
                <a:latin typeface="Times New Roman"/>
                <a:cs typeface="Times New Roman"/>
              </a:rPr>
              <a:t>a</a:t>
            </a:r>
            <a:r>
              <a:rPr lang="en-US" sz="2000" b="1" spc="-25" dirty="0">
                <a:latin typeface="Times New Roman"/>
                <a:cs typeface="Times New Roman"/>
              </a:rPr>
              <a:t>r</a:t>
            </a:r>
            <a:r>
              <a:rPr lang="en-US" sz="2000" b="1" dirty="0">
                <a:latin typeface="Times New Roman"/>
                <a:cs typeface="Times New Roman"/>
              </a:rPr>
              <a:t>e </a:t>
            </a:r>
            <a:r>
              <a:rPr lang="en-US" sz="2000" b="1" spc="-10" dirty="0">
                <a:latin typeface="Times New Roman"/>
                <a:cs typeface="Times New Roman"/>
              </a:rPr>
              <a:t>R</a:t>
            </a:r>
            <a:r>
              <a:rPr lang="en-US" sz="2000" b="1" dirty="0">
                <a:latin typeface="Times New Roman"/>
                <a:cs typeface="Times New Roman"/>
              </a:rPr>
              <a:t>equ</a:t>
            </a:r>
            <a:r>
              <a:rPr lang="en-US" sz="2000" b="1" spc="-10" dirty="0">
                <a:latin typeface="Times New Roman"/>
                <a:cs typeface="Times New Roman"/>
              </a:rPr>
              <a:t>i</a:t>
            </a:r>
            <a:r>
              <a:rPr lang="en-US" sz="2000" b="1" spc="-25" dirty="0">
                <a:latin typeface="Times New Roman"/>
                <a:cs typeface="Times New Roman"/>
              </a:rPr>
              <a:t>r</a:t>
            </a:r>
            <a:r>
              <a:rPr lang="en-US" sz="2000" b="1" spc="-15" dirty="0">
                <a:latin typeface="Times New Roman"/>
                <a:cs typeface="Times New Roman"/>
              </a:rPr>
              <a:t>e</a:t>
            </a:r>
            <a:r>
              <a:rPr lang="en-US" sz="2000" b="1" spc="-20" dirty="0">
                <a:latin typeface="Times New Roman"/>
                <a:cs typeface="Times New Roman"/>
              </a:rPr>
              <a:t>m</a:t>
            </a:r>
            <a:r>
              <a:rPr lang="en-US" sz="2000" b="1" dirty="0">
                <a:latin typeface="Times New Roman"/>
                <a:cs typeface="Times New Roman"/>
              </a:rPr>
              <a:t>ents</a:t>
            </a:r>
            <a:endParaRPr lang="en-US" sz="2000" dirty="0">
              <a:latin typeface="Times New Roman"/>
              <a:cs typeface="Times New Roman"/>
            </a:endParaRPr>
          </a:p>
          <a:p>
            <a:pPr marL="469265" lvl="1" indent="-227965">
              <a:lnSpc>
                <a:spcPct val="100000"/>
              </a:lnSpc>
              <a:spcBef>
                <a:spcPts val="1005"/>
              </a:spcBef>
              <a:buFont typeface="Wingdings" panose="05000000000000000000" pitchFamily="2" charset="2"/>
              <a:buChar char="Ø"/>
              <a:tabLst>
                <a:tab pos="469900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Op</a:t>
            </a:r>
            <a:r>
              <a:rPr lang="en-US" sz="2000" spc="-10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r</a:t>
            </a:r>
            <a:r>
              <a:rPr lang="en-US" sz="2000" spc="-10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ti</a:t>
            </a:r>
            <a:r>
              <a:rPr lang="en-US" sz="2000" spc="10" dirty="0">
                <a:latin typeface="Times New Roman"/>
                <a:cs typeface="Times New Roman"/>
              </a:rPr>
              <a:t>n</a:t>
            </a:r>
            <a:r>
              <a:rPr lang="en-US" sz="2000" dirty="0">
                <a:latin typeface="Times New Roman"/>
                <a:cs typeface="Times New Roman"/>
              </a:rPr>
              <a:t>g</a:t>
            </a:r>
            <a:r>
              <a:rPr lang="en-US" sz="2000" spc="-15" dirty="0">
                <a:latin typeface="Times New Roman"/>
                <a:cs typeface="Times New Roman"/>
              </a:rPr>
              <a:t> </a:t>
            </a:r>
            <a:r>
              <a:rPr lang="en-US" sz="2000" spc="20" dirty="0">
                <a:latin typeface="Times New Roman"/>
                <a:cs typeface="Times New Roman"/>
              </a:rPr>
              <a:t>s</a:t>
            </a:r>
            <a:r>
              <a:rPr lang="en-US" sz="2000" spc="-25" dirty="0">
                <a:latin typeface="Times New Roman"/>
                <a:cs typeface="Times New Roman"/>
              </a:rPr>
              <a:t>y</a:t>
            </a:r>
            <a:r>
              <a:rPr lang="en-US" sz="2000" dirty="0">
                <a:latin typeface="Times New Roman"/>
                <a:cs typeface="Times New Roman"/>
              </a:rPr>
              <a:t>stem:</a:t>
            </a:r>
            <a:r>
              <a:rPr lang="en-US" sz="2000" spc="-15" dirty="0">
                <a:latin typeface="Times New Roman"/>
                <a:cs typeface="Times New Roman"/>
              </a:rPr>
              <a:t> </a:t>
            </a:r>
            <a:r>
              <a:rPr lang="en-US" sz="2000" spc="-45" dirty="0">
                <a:latin typeface="Times New Roman"/>
                <a:cs typeface="Times New Roman"/>
              </a:rPr>
              <a:t>W</a:t>
            </a:r>
            <a:r>
              <a:rPr lang="en-US" sz="2000" dirty="0">
                <a:latin typeface="Times New Roman"/>
                <a:cs typeface="Times New Roman"/>
              </a:rPr>
              <a:t>indows 10</a:t>
            </a:r>
          </a:p>
          <a:p>
            <a:pPr marL="469265" lvl="1" indent="-227965">
              <a:lnSpc>
                <a:spcPct val="100000"/>
              </a:lnSpc>
              <a:spcBef>
                <a:spcPts val="130"/>
              </a:spcBef>
              <a:buFont typeface="Wingdings" panose="05000000000000000000" pitchFamily="2" charset="2"/>
              <a:buChar char="Ø"/>
              <a:tabLst>
                <a:tab pos="469900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Mic</a:t>
            </a:r>
            <a:r>
              <a:rPr lang="en-US" sz="2000" spc="-5" dirty="0">
                <a:latin typeface="Times New Roman"/>
                <a:cs typeface="Times New Roman"/>
              </a:rPr>
              <a:t>r</a:t>
            </a:r>
            <a:r>
              <a:rPr lang="en-US" sz="2000" dirty="0">
                <a:latin typeface="Times New Roman"/>
                <a:cs typeface="Times New Roman"/>
              </a:rPr>
              <a:t>osoft</a:t>
            </a:r>
            <a:r>
              <a:rPr lang="en-US" sz="2000" spc="-25" dirty="0">
                <a:latin typeface="Times New Roman"/>
                <a:cs typeface="Times New Roman"/>
              </a:rPr>
              <a:t> </a:t>
            </a:r>
            <a:r>
              <a:rPr lang="en-US" sz="2000" spc="-75" dirty="0">
                <a:latin typeface="Times New Roman"/>
                <a:cs typeface="Times New Roman"/>
              </a:rPr>
              <a:t>V</a:t>
            </a:r>
            <a:r>
              <a:rPr lang="en-US" sz="2000" dirty="0">
                <a:latin typeface="Times New Roman"/>
                <a:cs typeface="Times New Roman"/>
              </a:rPr>
              <a:t>isual Studio </a:t>
            </a:r>
            <a:r>
              <a:rPr lang="en-US" sz="2000" spc="-5" dirty="0">
                <a:latin typeface="Times New Roman"/>
                <a:cs typeface="Times New Roman"/>
              </a:rPr>
              <a:t>c</a:t>
            </a:r>
            <a:r>
              <a:rPr lang="en-US" sz="2000" dirty="0">
                <a:latin typeface="Times New Roman"/>
                <a:cs typeface="Times New Roman"/>
              </a:rPr>
              <a:t>ode</a:t>
            </a:r>
            <a:r>
              <a:rPr lang="en-US" sz="2000" spc="-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/ not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p</a:t>
            </a:r>
            <a:r>
              <a:rPr lang="en-US" sz="2000" spc="-5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d</a:t>
            </a:r>
          </a:p>
          <a:p>
            <a:pPr marL="469265" lvl="1" indent="-227965">
              <a:lnSpc>
                <a:spcPct val="100000"/>
              </a:lnSpc>
              <a:spcBef>
                <a:spcPts val="130"/>
              </a:spcBef>
              <a:buFont typeface="Wingdings" panose="05000000000000000000" pitchFamily="2" charset="2"/>
              <a:buChar char="Ø"/>
              <a:tabLst>
                <a:tab pos="469900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Soft</a:t>
            </a:r>
            <a:r>
              <a:rPr lang="en-US" sz="2000" spc="-5" dirty="0">
                <a:latin typeface="Times New Roman"/>
                <a:cs typeface="Times New Roman"/>
              </a:rPr>
              <a:t>wa</a:t>
            </a:r>
            <a:r>
              <a:rPr lang="en-US" sz="2000" dirty="0">
                <a:latin typeface="Times New Roman"/>
                <a:cs typeface="Times New Roman"/>
              </a:rPr>
              <a:t>r</a:t>
            </a:r>
            <a:r>
              <a:rPr lang="en-US" sz="2000" spc="-10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: </a:t>
            </a:r>
            <a:r>
              <a:rPr lang="en-US" sz="2000" dirty="0" err="1">
                <a:latin typeface="Times New Roman"/>
                <a:cs typeface="Times New Roman"/>
              </a:rPr>
              <a:t>X</a:t>
            </a:r>
            <a:r>
              <a:rPr lang="en-US" sz="2000" spc="-5" dirty="0" err="1">
                <a:latin typeface="Times New Roman"/>
                <a:cs typeface="Times New Roman"/>
              </a:rPr>
              <a:t>a</a:t>
            </a:r>
            <a:r>
              <a:rPr lang="en-US" sz="2000" dirty="0" err="1">
                <a:latin typeface="Times New Roman"/>
                <a:cs typeface="Times New Roman"/>
              </a:rPr>
              <a:t>mpp</a:t>
            </a:r>
            <a:r>
              <a:rPr lang="en-US" sz="2000" spc="1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(8.1.</a:t>
            </a:r>
            <a:r>
              <a:rPr lang="en-US" sz="2000" spc="-5" dirty="0">
                <a:latin typeface="Times New Roman"/>
                <a:cs typeface="Times New Roman"/>
              </a:rPr>
              <a:t>6</a:t>
            </a:r>
            <a:r>
              <a:rPr lang="en-US" sz="2000" dirty="0">
                <a:latin typeface="Times New Roman"/>
                <a:cs typeface="Times New Roman"/>
              </a:rPr>
              <a:t>)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337790" y="0"/>
            <a:ext cx="2851150" cy="6858000"/>
          </a:xfrm>
          <a:custGeom>
            <a:avLst/>
            <a:gdLst/>
            <a:ahLst/>
            <a:cxnLst/>
            <a:rect l="l" t="t" r="r" b="b"/>
            <a:pathLst>
              <a:path w="2851150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372343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34366" y="369507"/>
            <a:ext cx="3554729" cy="41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0" dirty="0">
                <a:solidFill>
                  <a:srgbClr val="5FCAEE"/>
                </a:solidFill>
                <a:latin typeface="Times New Roman"/>
                <a:cs typeface="Times New Roman"/>
              </a:rPr>
              <a:t>Requirement</a:t>
            </a:r>
            <a:r>
              <a:rPr sz="2600" b="0" spc="-65" dirty="0">
                <a:solidFill>
                  <a:srgbClr val="5FCAEE"/>
                </a:solidFill>
                <a:latin typeface="Times New Roman"/>
                <a:cs typeface="Times New Roman"/>
              </a:rPr>
              <a:t> </a:t>
            </a:r>
            <a:r>
              <a:rPr sz="2600" b="0" spc="-5" dirty="0">
                <a:solidFill>
                  <a:srgbClr val="5FCAEE"/>
                </a:solidFill>
                <a:latin typeface="Times New Roman"/>
                <a:cs typeface="Times New Roman"/>
              </a:rPr>
              <a:t>Specification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897751" y="2779776"/>
            <a:ext cx="1626231" cy="16215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C9A16240-AF61-E331-E985-2EDBD6E476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070612"/>
              </p:ext>
            </p:extLst>
          </p:nvPr>
        </p:nvGraphicFramePr>
        <p:xfrm>
          <a:off x="234366" y="1324921"/>
          <a:ext cx="9138234" cy="3343656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5023434">
                  <a:extLst>
                    <a:ext uri="{9D8B030D-6E8A-4147-A177-3AD203B41FA5}">
                      <a16:colId xmlns:a16="http://schemas.microsoft.com/office/drawing/2014/main" val="2673415867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3828804404"/>
                    </a:ext>
                  </a:extLst>
                </a:gridCol>
              </a:tblGrid>
              <a:tr h="3343656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000" dirty="0"/>
                        <a:t>Functional Requirements: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sz="2000" dirty="0"/>
                    </a:p>
                    <a:p>
                      <a:pPr marL="800100" lvl="1" indent="-34290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sz="2000" dirty="0"/>
                        <a:t>Admin</a:t>
                      </a:r>
                    </a:p>
                    <a:p>
                      <a:pPr marL="800100" lvl="1" indent="-34290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sz="2000" dirty="0"/>
                        <a:t>User Service Providing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000" dirty="0"/>
                        <a:t>Non-Functional Requirements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sz="2000" dirty="0"/>
                    </a:p>
                    <a:p>
                      <a:pPr marL="800100" lvl="1" indent="-34290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sz="2000" dirty="0"/>
                        <a:t>Reliable</a:t>
                      </a:r>
                    </a:p>
                    <a:p>
                      <a:pPr marL="800100" lvl="1" indent="-34290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sz="2000" dirty="0"/>
                        <a:t>Security</a:t>
                      </a:r>
                    </a:p>
                    <a:p>
                      <a:pPr marL="800100" lvl="1" indent="-34290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sz="2000" dirty="0"/>
                        <a:t>Interface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21231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337790" y="0"/>
            <a:ext cx="2851150" cy="6858000"/>
          </a:xfrm>
          <a:custGeom>
            <a:avLst/>
            <a:gdLst/>
            <a:ahLst/>
            <a:cxnLst/>
            <a:rect l="l" t="t" r="r" b="b"/>
            <a:pathLst>
              <a:path w="2851150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372343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56310" y="636270"/>
            <a:ext cx="1875789" cy="41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0" spc="-30" dirty="0">
                <a:solidFill>
                  <a:srgbClr val="5FCAEE"/>
                </a:solidFill>
                <a:latin typeface="Times New Roman"/>
                <a:cs typeface="Times New Roman"/>
              </a:rPr>
              <a:t>Targeted</a:t>
            </a:r>
            <a:r>
              <a:rPr sz="2600" b="0" spc="-95" dirty="0">
                <a:solidFill>
                  <a:srgbClr val="5FCAEE"/>
                </a:solidFill>
                <a:latin typeface="Times New Roman"/>
                <a:cs typeface="Times New Roman"/>
              </a:rPr>
              <a:t> </a:t>
            </a:r>
            <a:r>
              <a:rPr sz="2600" b="0" dirty="0">
                <a:solidFill>
                  <a:srgbClr val="5FCAEE"/>
                </a:solidFill>
                <a:latin typeface="Times New Roman"/>
                <a:cs typeface="Times New Roman"/>
              </a:rPr>
              <a:t>User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521452" y="787908"/>
            <a:ext cx="3358896" cy="33588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64B625-0A39-6A7D-72C2-802DDC67D61A}"/>
              </a:ext>
            </a:extLst>
          </p:cNvPr>
          <p:cNvSpPr txBox="1"/>
          <p:nvPr/>
        </p:nvSpPr>
        <p:spPr>
          <a:xfrm>
            <a:off x="756310" y="1522806"/>
            <a:ext cx="4307700" cy="1498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5055" y="916304"/>
            <a:ext cx="3261995" cy="537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b="0" spc="-5" dirty="0">
                <a:solidFill>
                  <a:srgbClr val="5FCAEE"/>
                </a:solidFill>
                <a:latin typeface="Times New Roman"/>
                <a:cs typeface="Times New Roman"/>
              </a:rPr>
              <a:t>Use Case</a:t>
            </a:r>
            <a:r>
              <a:rPr sz="3400" b="0" spc="-45" dirty="0">
                <a:solidFill>
                  <a:srgbClr val="5FCAEE"/>
                </a:solidFill>
                <a:latin typeface="Times New Roman"/>
                <a:cs typeface="Times New Roman"/>
              </a:rPr>
              <a:t> </a:t>
            </a:r>
            <a:r>
              <a:rPr sz="3400" b="0" spc="-5" dirty="0">
                <a:solidFill>
                  <a:srgbClr val="5FCAEE"/>
                </a:solidFill>
                <a:latin typeface="Times New Roman"/>
                <a:cs typeface="Times New Roman"/>
              </a:rPr>
              <a:t>Diagram</a:t>
            </a:r>
            <a:endParaRPr sz="3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829555" y="1412747"/>
            <a:ext cx="4192524" cy="4192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>
    <p:randomBar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7">
            <a:extLst>
              <a:ext uri="{FF2B5EF4-FFF2-40B4-BE49-F238E27FC236}">
                <a16:creationId xmlns:a16="http://schemas.microsoft.com/office/drawing/2014/main" id="{EB9CB400-F04F-5C4D-1149-43673119A631}"/>
              </a:ext>
            </a:extLst>
          </p:cNvPr>
          <p:cNvSpPr/>
          <p:nvPr/>
        </p:nvSpPr>
        <p:spPr>
          <a:xfrm>
            <a:off x="1981200" y="1219200"/>
            <a:ext cx="5752459" cy="30631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0EB686-DDDE-C7D9-5CD4-526284770F88}"/>
              </a:ext>
            </a:extLst>
          </p:cNvPr>
          <p:cNvSpPr txBox="1"/>
          <p:nvPr/>
        </p:nvSpPr>
        <p:spPr>
          <a:xfrm>
            <a:off x="4397477" y="533400"/>
            <a:ext cx="919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</a:p>
        </p:txBody>
      </p:sp>
    </p:spTree>
    <p:extLst>
      <p:ext uri="{BB962C8B-B14F-4D97-AF65-F5344CB8AC3E}">
        <p14:creationId xmlns:p14="http://schemas.microsoft.com/office/powerpoint/2010/main" val="214662368"/>
      </p:ext>
    </p:extLst>
  </p:cSld>
  <p:clrMapOvr>
    <a:masterClrMapping/>
  </p:clrMapOvr>
  <p:transition spd="slow">
    <p:randomBar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0EB686-DDDE-C7D9-5CD4-526284770F88}"/>
              </a:ext>
            </a:extLst>
          </p:cNvPr>
          <p:cNvSpPr txBox="1"/>
          <p:nvPr/>
        </p:nvSpPr>
        <p:spPr>
          <a:xfrm>
            <a:off x="4572000" y="409545"/>
            <a:ext cx="919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</a:p>
        </p:txBody>
      </p:sp>
      <p:sp>
        <p:nvSpPr>
          <p:cNvPr id="2" name="object 7">
            <a:extLst>
              <a:ext uri="{FF2B5EF4-FFF2-40B4-BE49-F238E27FC236}">
                <a16:creationId xmlns:a16="http://schemas.microsoft.com/office/drawing/2014/main" id="{DFBDB9BA-BEDA-C6FC-DE49-088561900AD4}"/>
              </a:ext>
            </a:extLst>
          </p:cNvPr>
          <p:cNvSpPr/>
          <p:nvPr/>
        </p:nvSpPr>
        <p:spPr>
          <a:xfrm>
            <a:off x="1828800" y="1066800"/>
            <a:ext cx="5692633" cy="518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71968224"/>
      </p:ext>
    </p:extLst>
  </p:cSld>
  <p:clrMapOvr>
    <a:masterClrMapping/>
  </p:clrMapOvr>
  <p:transition spd="slow">
    <p:randomBar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5055" y="916304"/>
            <a:ext cx="3261995" cy="52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400" b="0" spc="-5" dirty="0">
                <a:solidFill>
                  <a:srgbClr val="5FCAEE"/>
                </a:solidFill>
                <a:latin typeface="Times New Roman"/>
                <a:cs typeface="Times New Roman"/>
              </a:rPr>
              <a:t>Class Diagram</a:t>
            </a:r>
            <a:endParaRPr sz="3400" dirty="0">
              <a:latin typeface="Times New Roman"/>
              <a:cs typeface="Times New Roman"/>
            </a:endParaRPr>
          </a:p>
        </p:txBody>
      </p:sp>
      <p:pic>
        <p:nvPicPr>
          <p:cNvPr id="1026" name="Picture 2" descr="Object-Oriented Design (Coursera) | MOOC List">
            <a:extLst>
              <a:ext uri="{FF2B5EF4-FFF2-40B4-BE49-F238E27FC236}">
                <a16:creationId xmlns:a16="http://schemas.microsoft.com/office/drawing/2014/main" id="{08827B87-167E-633F-E22F-DF4028621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970" y="1160708"/>
            <a:ext cx="4271963" cy="427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9684072"/>
      </p:ext>
    </p:extLst>
  </p:cSld>
  <p:clrMapOvr>
    <a:masterClrMapping/>
  </p:clrMapOvr>
  <p:transition spd="slow">
    <p:randomBar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7">
            <a:extLst>
              <a:ext uri="{FF2B5EF4-FFF2-40B4-BE49-F238E27FC236}">
                <a16:creationId xmlns:a16="http://schemas.microsoft.com/office/drawing/2014/main" id="{055B7D70-EC0A-41C7-4BEF-CE7170311879}"/>
              </a:ext>
            </a:extLst>
          </p:cNvPr>
          <p:cNvSpPr/>
          <p:nvPr/>
        </p:nvSpPr>
        <p:spPr>
          <a:xfrm>
            <a:off x="1981200" y="1238250"/>
            <a:ext cx="5727710" cy="438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33076222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337790" y="0"/>
            <a:ext cx="2851150" cy="6858000"/>
          </a:xfrm>
          <a:custGeom>
            <a:avLst/>
            <a:gdLst/>
            <a:ahLst/>
            <a:cxnLst/>
            <a:rect l="l" t="t" r="r" b="b"/>
            <a:pathLst>
              <a:path w="2851150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372343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56310" y="631697"/>
            <a:ext cx="3177540" cy="507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b="0">
                <a:solidFill>
                  <a:srgbClr val="5FCAEE"/>
                </a:solidFill>
                <a:latin typeface="Times New Roman"/>
                <a:cs typeface="Times New Roman"/>
              </a:rPr>
              <a:t>Introduction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C54C38-C84C-B515-9DB0-12063D98F66B}"/>
              </a:ext>
            </a:extLst>
          </p:cNvPr>
          <p:cNvSpPr txBox="1"/>
          <p:nvPr/>
        </p:nvSpPr>
        <p:spPr>
          <a:xfrm>
            <a:off x="752382" y="1371600"/>
            <a:ext cx="8848818" cy="2609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715" algn="just">
              <a:lnSpc>
                <a:spcPct val="103299"/>
              </a:lnSpc>
              <a:spcBef>
                <a:spcPts val="819"/>
              </a:spcBef>
            </a:pPr>
            <a:r>
              <a:rPr lang="en-US" sz="2000" spc="-20" dirty="0">
                <a:latin typeface="Times New Roman"/>
                <a:cs typeface="Times New Roman"/>
              </a:rPr>
              <a:t>I</a:t>
            </a:r>
            <a:r>
              <a:rPr lang="en-US" sz="2000" dirty="0">
                <a:latin typeface="Times New Roman"/>
                <a:cs typeface="Times New Roman"/>
              </a:rPr>
              <a:t>t</a:t>
            </a:r>
            <a:r>
              <a:rPr lang="en-US" sz="2000" spc="3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is</a:t>
            </a:r>
            <a:r>
              <a:rPr lang="en-US" sz="2000" spc="5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</a:t>
            </a:r>
            <a:r>
              <a:rPr lang="en-US" sz="2000" spc="3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w</a:t>
            </a:r>
            <a:r>
              <a:rPr lang="en-US" sz="2000" spc="-10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bsite</a:t>
            </a:r>
            <a:r>
              <a:rPr lang="en-US" sz="2000" spc="30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n</a:t>
            </a:r>
            <a:r>
              <a:rPr lang="en-US" sz="2000" spc="-5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med</a:t>
            </a:r>
            <a:r>
              <a:rPr lang="en-US" sz="2000" spc="40" dirty="0">
                <a:latin typeface="Times New Roman"/>
                <a:cs typeface="Times New Roman"/>
              </a:rPr>
              <a:t> </a:t>
            </a:r>
            <a:r>
              <a:rPr lang="en-US" sz="2000" spc="-10" dirty="0">
                <a:latin typeface="Times New Roman"/>
                <a:cs typeface="Times New Roman"/>
              </a:rPr>
              <a:t>"</a:t>
            </a:r>
            <a:r>
              <a:rPr lang="en-US" sz="2000" spc="10" dirty="0">
                <a:latin typeface="Times New Roman"/>
                <a:cs typeface="Times New Roman"/>
              </a:rPr>
              <a:t>C</a:t>
            </a:r>
            <a:r>
              <a:rPr lang="en-US" sz="2000" dirty="0">
                <a:latin typeface="Times New Roman"/>
                <a:cs typeface="Times New Roman"/>
              </a:rPr>
              <a:t>O</a:t>
            </a:r>
            <a:r>
              <a:rPr lang="en-US" sz="2000" spc="-5" dirty="0">
                <a:latin typeface="Times New Roman"/>
                <a:cs typeface="Times New Roman"/>
              </a:rPr>
              <a:t>D</a:t>
            </a:r>
            <a:r>
              <a:rPr lang="en-US" sz="2000" dirty="0">
                <a:latin typeface="Times New Roman"/>
                <a:cs typeface="Times New Roman"/>
              </a:rPr>
              <a:t>E</a:t>
            </a:r>
            <a:r>
              <a:rPr lang="en-US" sz="2000" spc="3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PO</a:t>
            </a:r>
            <a:r>
              <a:rPr lang="en-US" sz="2000" spc="-75" dirty="0">
                <a:latin typeface="Times New Roman"/>
                <a:cs typeface="Times New Roman"/>
              </a:rPr>
              <a:t>R</a:t>
            </a:r>
            <a:r>
              <a:rPr lang="en-US" sz="2000" dirty="0">
                <a:latin typeface="Times New Roman"/>
                <a:cs typeface="Times New Roman"/>
              </a:rPr>
              <a:t>T</a:t>
            </a:r>
            <a:r>
              <a:rPr lang="en-US" sz="2000" spc="-15" dirty="0">
                <a:latin typeface="Times New Roman"/>
                <a:cs typeface="Times New Roman"/>
              </a:rPr>
              <a:t>"</a:t>
            </a:r>
            <a:r>
              <a:rPr lang="en-US" sz="2000" dirty="0">
                <a:latin typeface="Times New Roman"/>
                <a:cs typeface="Times New Roman"/>
              </a:rPr>
              <a:t>.</a:t>
            </a:r>
            <a:r>
              <a:rPr lang="en-US" sz="2000" spc="2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The</a:t>
            </a:r>
            <a:r>
              <a:rPr lang="en-US" sz="2000" spc="2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main</a:t>
            </a:r>
            <a:r>
              <a:rPr lang="en-US" sz="2000" spc="4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purp</a:t>
            </a:r>
            <a:r>
              <a:rPr lang="en-US" sz="2000" spc="-5" dirty="0">
                <a:latin typeface="Times New Roman"/>
                <a:cs typeface="Times New Roman"/>
              </a:rPr>
              <a:t>o</a:t>
            </a:r>
            <a:r>
              <a:rPr lang="en-US" sz="2000" dirty="0">
                <a:latin typeface="Times New Roman"/>
                <a:cs typeface="Times New Roman"/>
              </a:rPr>
              <a:t>se</a:t>
            </a:r>
            <a:r>
              <a:rPr lang="en-US" sz="2000" spc="3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of</a:t>
            </a:r>
            <a:r>
              <a:rPr lang="en-US" sz="2000" spc="3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this</a:t>
            </a:r>
            <a:r>
              <a:rPr lang="en-US" sz="2000" spc="3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port</a:t>
            </a:r>
            <a:r>
              <a:rPr lang="en-US" sz="2000" spc="-10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l</a:t>
            </a:r>
            <a:r>
              <a:rPr lang="en-US" sz="2000" spc="3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is</a:t>
            </a:r>
            <a:r>
              <a:rPr lang="en-US" sz="2000" spc="50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f</a:t>
            </a:r>
            <a:r>
              <a:rPr lang="en-US" sz="2000" dirty="0">
                <a:latin typeface="Times New Roman"/>
                <a:cs typeface="Times New Roman"/>
              </a:rPr>
              <a:t>or</a:t>
            </a:r>
            <a:r>
              <a:rPr lang="en-US" sz="2000" spc="3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Us</a:t>
            </a:r>
            <a:r>
              <a:rPr lang="en-US" sz="2000" spc="-10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r</a:t>
            </a:r>
            <a:r>
              <a:rPr lang="en-US" sz="2000" spc="3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to</a:t>
            </a:r>
            <a:r>
              <a:rPr lang="en-US" sz="2000" spc="-2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Ask</a:t>
            </a:r>
            <a:r>
              <a:rPr lang="en-US" sz="2000" spc="45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nd </a:t>
            </a:r>
            <a:r>
              <a:rPr lang="en-US" sz="2000" spc="-5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nsw</a:t>
            </a:r>
            <a:r>
              <a:rPr lang="en-US" sz="2000" spc="-10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r</a:t>
            </a:r>
            <a:r>
              <a:rPr lang="en-US" sz="2000" spc="3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qu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stion.</a:t>
            </a:r>
            <a:r>
              <a:rPr lang="en-US" sz="2000" spc="10" dirty="0">
                <a:latin typeface="Times New Roman"/>
                <a:cs typeface="Times New Roman"/>
              </a:rPr>
              <a:t> </a:t>
            </a:r>
            <a:r>
              <a:rPr lang="en-US" sz="2000" spc="-90" dirty="0">
                <a:latin typeface="Times New Roman"/>
                <a:cs typeface="Times New Roman"/>
              </a:rPr>
              <a:t>W</a:t>
            </a:r>
            <a:r>
              <a:rPr lang="en-US" sz="2000" dirty="0">
                <a:latin typeface="Times New Roman"/>
                <a:cs typeface="Times New Roman"/>
              </a:rPr>
              <a:t>e</a:t>
            </a:r>
            <a:r>
              <a:rPr lang="en-US" sz="2000" spc="3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h</a:t>
            </a:r>
            <a:r>
              <a:rPr lang="en-US" sz="2000" spc="-5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ve</a:t>
            </a:r>
            <a:r>
              <a:rPr lang="en-US" sz="2000" spc="3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d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v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loped</a:t>
            </a:r>
            <a:r>
              <a:rPr lang="en-US" sz="2000" spc="3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this</a:t>
            </a:r>
            <a:r>
              <a:rPr lang="en-US" sz="2000" spc="3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w</a:t>
            </a:r>
            <a:r>
              <a:rPr lang="en-US" sz="2000" spc="-10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bsite</a:t>
            </a:r>
            <a:r>
              <a:rPr lang="en-US" sz="2000" spc="3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in</a:t>
            </a:r>
            <a:r>
              <a:rPr lang="en-US" sz="2000" spc="3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PHP</a:t>
            </a:r>
            <a:r>
              <a:rPr lang="en-US" sz="2000" spc="-15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s</a:t>
            </a:r>
            <a:r>
              <a:rPr lang="en-US" sz="2000" spc="35" dirty="0">
                <a:latin typeface="Times New Roman"/>
                <a:cs typeface="Times New Roman"/>
              </a:rPr>
              <a:t> </a:t>
            </a:r>
            <a:r>
              <a:rPr lang="en-US" sz="2000" spc="-10" dirty="0">
                <a:latin typeface="Times New Roman"/>
                <a:cs typeface="Times New Roman"/>
              </a:rPr>
              <a:t>F</a:t>
            </a:r>
            <a:r>
              <a:rPr lang="en-US" sz="2000" dirty="0">
                <a:latin typeface="Times New Roman"/>
                <a:cs typeface="Times New Roman"/>
              </a:rPr>
              <a:t>ront</a:t>
            </a:r>
            <a:r>
              <a:rPr lang="en-US" sz="2000" spc="3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End</a:t>
            </a:r>
            <a:r>
              <a:rPr lang="en-US" sz="2000" spc="3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wi</a:t>
            </a:r>
            <a:r>
              <a:rPr lang="en-US" sz="2000" spc="-10" dirty="0">
                <a:latin typeface="Times New Roman"/>
                <a:cs typeface="Times New Roman"/>
              </a:rPr>
              <a:t>t</a:t>
            </a:r>
            <a:r>
              <a:rPr lang="en-US" sz="2000" dirty="0">
                <a:latin typeface="Times New Roman"/>
                <a:cs typeface="Times New Roman"/>
              </a:rPr>
              <a:t>h</a:t>
            </a:r>
            <a:r>
              <a:rPr lang="en-US" sz="2000" spc="3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the</a:t>
            </a:r>
            <a:r>
              <a:rPr lang="en-US" sz="2000" spc="3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MYS</a:t>
            </a:r>
            <a:r>
              <a:rPr lang="en-US" sz="2000" spc="10" dirty="0">
                <a:latin typeface="Times New Roman"/>
                <a:cs typeface="Times New Roman"/>
              </a:rPr>
              <a:t>Q</a:t>
            </a:r>
            <a:r>
              <a:rPr lang="en-US" sz="2000" dirty="0">
                <a:latin typeface="Times New Roman"/>
                <a:cs typeface="Times New Roman"/>
              </a:rPr>
              <a:t>L</a:t>
            </a:r>
            <a:r>
              <a:rPr lang="en-US" sz="2000" spc="-4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s</a:t>
            </a:r>
            <a:r>
              <a:rPr lang="en-US" sz="2000" spc="3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 b</a:t>
            </a:r>
            <a:r>
              <a:rPr lang="en-US" sz="2000" spc="-5" dirty="0">
                <a:latin typeface="Times New Roman"/>
                <a:cs typeface="Times New Roman"/>
              </a:rPr>
              <a:t>ac</a:t>
            </a:r>
            <a:r>
              <a:rPr lang="en-US" sz="2000" dirty="0">
                <a:latin typeface="Times New Roman"/>
                <a:cs typeface="Times New Roman"/>
              </a:rPr>
              <a:t>k </a:t>
            </a:r>
            <a:r>
              <a:rPr lang="en-US" sz="2000" spc="-11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nd </a:t>
            </a:r>
            <a:r>
              <a:rPr lang="en-US" sz="2000" spc="-11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nd </a:t>
            </a:r>
            <a:r>
              <a:rPr lang="en-US" sz="2000" spc="-11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v</a:t>
            </a:r>
            <a:r>
              <a:rPr lang="en-US" sz="2000" spc="-5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rious </a:t>
            </a:r>
            <a:r>
              <a:rPr lang="en-US" sz="2000" spc="-11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CSS </a:t>
            </a:r>
            <a:r>
              <a:rPr lang="en-US" sz="2000" spc="-11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s </a:t>
            </a:r>
            <a:r>
              <a:rPr lang="en-US" sz="2000" spc="-11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w</a:t>
            </a:r>
            <a:r>
              <a:rPr lang="en-US" sz="2000" spc="-10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ll </a:t>
            </a:r>
            <a:r>
              <a:rPr lang="en-US" sz="2000" spc="-11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s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to </a:t>
            </a:r>
            <a:r>
              <a:rPr lang="en-US" sz="2000" spc="-11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ful</a:t>
            </a:r>
            <a:r>
              <a:rPr lang="en-US" sz="2000" spc="-5" dirty="0">
                <a:latin typeface="Times New Roman"/>
                <a:cs typeface="Times New Roman"/>
              </a:rPr>
              <a:t>f</a:t>
            </a:r>
            <a:r>
              <a:rPr lang="en-US" sz="2000" dirty="0">
                <a:latin typeface="Times New Roman"/>
                <a:cs typeface="Times New Roman"/>
              </a:rPr>
              <a:t>il </a:t>
            </a:r>
            <a:r>
              <a:rPr lang="en-US" sz="2000" spc="-11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o</a:t>
            </a:r>
            <a:r>
              <a:rPr lang="en-US" sz="2000" dirty="0">
                <a:latin typeface="Times New Roman"/>
                <a:cs typeface="Times New Roman"/>
              </a:rPr>
              <a:t>ur </a:t>
            </a:r>
            <a:r>
              <a:rPr lang="en-US" sz="2000" spc="-114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w</a:t>
            </a:r>
            <a:r>
              <a:rPr lang="en-US" sz="2000" spc="-10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bsit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spc="-15" dirty="0">
                <a:latin typeface="Times New Roman"/>
                <a:cs typeface="Times New Roman"/>
              </a:rPr>
              <a:t>'</a:t>
            </a:r>
            <a:r>
              <a:rPr lang="en-US" sz="2000" dirty="0">
                <a:latin typeface="Times New Roman"/>
                <a:cs typeface="Times New Roman"/>
              </a:rPr>
              <a:t>s </a:t>
            </a:r>
            <a:r>
              <a:rPr lang="en-US" sz="2000" spc="-8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“</a:t>
            </a:r>
            <a:r>
              <a:rPr lang="en-US" sz="2000" dirty="0">
                <a:latin typeface="Times New Roman"/>
                <a:cs typeface="Times New Roman"/>
              </a:rPr>
              <a:t>C</a:t>
            </a:r>
            <a:r>
              <a:rPr lang="en-US" sz="2000" spc="5" dirty="0">
                <a:latin typeface="Times New Roman"/>
                <a:cs typeface="Times New Roman"/>
              </a:rPr>
              <a:t>O</a:t>
            </a:r>
            <a:r>
              <a:rPr lang="en-US" sz="2000" dirty="0">
                <a:latin typeface="Times New Roman"/>
                <a:cs typeface="Times New Roman"/>
              </a:rPr>
              <a:t>DE </a:t>
            </a:r>
            <a:r>
              <a:rPr lang="en-US" sz="2000" spc="-114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PO</a:t>
            </a:r>
            <a:r>
              <a:rPr lang="en-US" sz="2000" spc="-75" dirty="0">
                <a:latin typeface="Times New Roman"/>
                <a:cs typeface="Times New Roman"/>
              </a:rPr>
              <a:t>R</a:t>
            </a:r>
            <a:r>
              <a:rPr lang="en-US" sz="2000" dirty="0">
                <a:latin typeface="Times New Roman"/>
                <a:cs typeface="Times New Roman"/>
              </a:rPr>
              <a:t>T</a:t>
            </a:r>
            <a:r>
              <a:rPr lang="en-US" sz="2000" spc="-5" dirty="0">
                <a:latin typeface="Times New Roman"/>
                <a:cs typeface="Times New Roman"/>
              </a:rPr>
              <a:t>”</a:t>
            </a:r>
            <a:r>
              <a:rPr lang="en-US" sz="2000" dirty="0">
                <a:latin typeface="Times New Roman"/>
                <a:cs typeface="Times New Roman"/>
              </a:rPr>
              <a:t>. </a:t>
            </a:r>
            <a:r>
              <a:rPr lang="en-US" sz="2000" spc="-13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This </a:t>
            </a:r>
            <a:r>
              <a:rPr lang="en-US" sz="2000" spc="-10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proj</a:t>
            </a:r>
            <a:r>
              <a:rPr lang="en-US" sz="2000" spc="-10" dirty="0">
                <a:latin typeface="Times New Roman"/>
                <a:cs typeface="Times New Roman"/>
              </a:rPr>
              <a:t>e</a:t>
            </a:r>
            <a:r>
              <a:rPr lang="en-US" sz="2000" spc="-5" dirty="0">
                <a:latin typeface="Times New Roman"/>
                <a:cs typeface="Times New Roman"/>
              </a:rPr>
              <a:t>c</a:t>
            </a:r>
            <a:r>
              <a:rPr lang="en-US" sz="2000" dirty="0">
                <a:latin typeface="Times New Roman"/>
                <a:cs typeface="Times New Roman"/>
              </a:rPr>
              <a:t>t provid</a:t>
            </a:r>
            <a:r>
              <a:rPr lang="en-US" sz="2000" spc="-10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s</a:t>
            </a:r>
            <a:r>
              <a:rPr lang="en-US" sz="2000" spc="12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Sh</a:t>
            </a:r>
            <a:r>
              <a:rPr lang="en-US" sz="2000" spc="-5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re</a:t>
            </a:r>
            <a:r>
              <a:rPr lang="en-US" sz="2000" spc="11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kn</a:t>
            </a:r>
            <a:r>
              <a:rPr lang="en-US" sz="2000" spc="10" dirty="0">
                <a:latin typeface="Times New Roman"/>
                <a:cs typeface="Times New Roman"/>
              </a:rPr>
              <a:t>o</a:t>
            </a:r>
            <a:r>
              <a:rPr lang="en-US" sz="2000" dirty="0">
                <a:latin typeface="Times New Roman"/>
                <a:cs typeface="Times New Roman"/>
              </a:rPr>
              <a:t>wl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spc="10" dirty="0">
                <a:latin typeface="Times New Roman"/>
                <a:cs typeface="Times New Roman"/>
              </a:rPr>
              <a:t>d</a:t>
            </a:r>
            <a:r>
              <a:rPr lang="en-US" sz="2000" spc="-15" dirty="0">
                <a:latin typeface="Times New Roman"/>
                <a:cs typeface="Times New Roman"/>
              </a:rPr>
              <a:t>g</a:t>
            </a:r>
            <a:r>
              <a:rPr lang="en-US" sz="2000" dirty="0">
                <a:latin typeface="Times New Roman"/>
                <a:cs typeface="Times New Roman"/>
              </a:rPr>
              <a:t>e</a:t>
            </a:r>
            <a:r>
              <a:rPr lang="en-US" sz="2000" spc="12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nd</a:t>
            </a:r>
            <a:r>
              <a:rPr lang="en-US" sz="2000" spc="114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solve</a:t>
            </a:r>
            <a:r>
              <a:rPr lang="en-US" sz="2000" spc="125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c</a:t>
            </a:r>
            <a:r>
              <a:rPr lang="en-US" sz="2000" dirty="0">
                <a:latin typeface="Times New Roman"/>
                <a:cs typeface="Times New Roman"/>
              </a:rPr>
              <a:t>oding</a:t>
            </a:r>
            <a:r>
              <a:rPr lang="en-US" sz="2000" spc="12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c</a:t>
            </a:r>
            <a:r>
              <a:rPr lang="en-US" sz="2000" dirty="0">
                <a:latin typeface="Times New Roman"/>
                <a:cs typeface="Times New Roman"/>
              </a:rPr>
              <a:t>h</a:t>
            </a:r>
            <a:r>
              <a:rPr lang="en-US" sz="2000" spc="5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ll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n</a:t>
            </a:r>
            <a:r>
              <a:rPr lang="en-US" sz="2000" spc="-15" dirty="0">
                <a:latin typeface="Times New Roman"/>
                <a:cs typeface="Times New Roman"/>
              </a:rPr>
              <a:t>g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s.</a:t>
            </a:r>
            <a:r>
              <a:rPr lang="en-US" sz="2000" spc="105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W</a:t>
            </a:r>
            <a:r>
              <a:rPr lang="en-US" sz="2000" dirty="0">
                <a:latin typeface="Times New Roman"/>
                <a:cs typeface="Times New Roman"/>
              </a:rPr>
              <a:t>h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n</a:t>
            </a:r>
            <a:r>
              <a:rPr lang="en-US" sz="2000" spc="130" dirty="0">
                <a:latin typeface="Times New Roman"/>
                <a:cs typeface="Times New Roman"/>
              </a:rPr>
              <a:t> </a:t>
            </a:r>
            <a:r>
              <a:rPr lang="en-US" sz="2000" spc="-25" dirty="0">
                <a:latin typeface="Times New Roman"/>
                <a:cs typeface="Times New Roman"/>
              </a:rPr>
              <a:t>y</a:t>
            </a:r>
            <a:r>
              <a:rPr lang="en-US" sz="2000" dirty="0">
                <a:latin typeface="Times New Roman"/>
                <a:cs typeface="Times New Roman"/>
              </a:rPr>
              <a:t>ou</a:t>
            </a:r>
            <a:r>
              <a:rPr lang="en-US" sz="2000" spc="12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log</a:t>
            </a:r>
            <a:r>
              <a:rPr lang="en-US" sz="2000" spc="12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in</a:t>
            </a:r>
            <a:r>
              <a:rPr lang="en-US" sz="2000" spc="12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it,</a:t>
            </a:r>
            <a:r>
              <a:rPr lang="en-US" sz="2000" spc="114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we</a:t>
            </a:r>
            <a:r>
              <a:rPr lang="en-US" sz="2000" spc="11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ca</a:t>
            </a:r>
            <a:r>
              <a:rPr lang="en-US" sz="2000" dirty="0">
                <a:latin typeface="Times New Roman"/>
                <a:cs typeface="Times New Roman"/>
              </a:rPr>
              <a:t>n</a:t>
            </a:r>
            <a:r>
              <a:rPr lang="en-US" sz="2000" spc="13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a</a:t>
            </a:r>
            <a:r>
              <a:rPr lang="en-US" sz="2000" spc="5" dirty="0">
                <a:latin typeface="Times New Roman"/>
                <a:cs typeface="Times New Roman"/>
              </a:rPr>
              <a:t>c</a:t>
            </a:r>
            <a:r>
              <a:rPr lang="en-US" sz="2000" spc="-5" dirty="0">
                <a:latin typeface="Times New Roman"/>
                <a:cs typeface="Times New Roman"/>
              </a:rPr>
              <a:t>ce</a:t>
            </a:r>
            <a:r>
              <a:rPr lang="en-US" sz="2000" dirty="0">
                <a:latin typeface="Times New Roman"/>
                <a:cs typeface="Times New Roman"/>
              </a:rPr>
              <a:t>ss the</a:t>
            </a:r>
            <a:r>
              <a:rPr lang="en-US" sz="2000" spc="5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pro</a:t>
            </a:r>
            <a:r>
              <a:rPr lang="en-US" sz="2000" spc="-10" dirty="0">
                <a:latin typeface="Times New Roman"/>
                <a:cs typeface="Times New Roman"/>
              </a:rPr>
              <a:t>c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ss</a:t>
            </a:r>
            <a:r>
              <a:rPr lang="en-US" sz="2000" spc="6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of</a:t>
            </a:r>
            <a:r>
              <a:rPr lang="en-US" sz="2000" spc="5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di</a:t>
            </a:r>
            <a:r>
              <a:rPr lang="en-US" sz="2000" spc="-30" dirty="0">
                <a:latin typeface="Times New Roman"/>
                <a:cs typeface="Times New Roman"/>
              </a:rPr>
              <a:t>f</a:t>
            </a:r>
            <a:r>
              <a:rPr lang="en-US" sz="2000" spc="5" dirty="0">
                <a:latin typeface="Times New Roman"/>
                <a:cs typeface="Times New Roman"/>
              </a:rPr>
              <a:t>f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r</a:t>
            </a:r>
            <a:r>
              <a:rPr lang="en-US" sz="2000" spc="-10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nt</a:t>
            </a:r>
            <a:r>
              <a:rPr lang="en-US" sz="2000" spc="60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q</a:t>
            </a:r>
            <a:r>
              <a:rPr lang="en-US" sz="2000" dirty="0">
                <a:latin typeface="Times New Roman"/>
                <a:cs typeface="Times New Roman"/>
              </a:rPr>
              <a:t>u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stion.</a:t>
            </a:r>
            <a:r>
              <a:rPr lang="en-US" sz="2000" spc="3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This</a:t>
            </a:r>
            <a:r>
              <a:rPr lang="en-US" sz="2000" spc="6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w</a:t>
            </a:r>
            <a:r>
              <a:rPr lang="en-US" sz="2000" spc="-10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bsite</a:t>
            </a:r>
            <a:r>
              <a:rPr lang="en-US" sz="2000" spc="5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s</a:t>
            </a:r>
            <a:r>
              <a:rPr lang="en-US" sz="2000" spc="-5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v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s</a:t>
            </a:r>
            <a:r>
              <a:rPr lang="en-US" sz="2000" spc="70" dirty="0">
                <a:latin typeface="Times New Roman"/>
                <a:cs typeface="Times New Roman"/>
              </a:rPr>
              <a:t> </a:t>
            </a:r>
            <a:r>
              <a:rPr lang="en-US" sz="2000" spc="-25" dirty="0">
                <a:latin typeface="Times New Roman"/>
                <a:cs typeface="Times New Roman"/>
              </a:rPr>
              <a:t>y</a:t>
            </a:r>
            <a:r>
              <a:rPr lang="en-US" sz="2000" dirty="0">
                <a:latin typeface="Times New Roman"/>
                <a:cs typeface="Times New Roman"/>
              </a:rPr>
              <a:t>our</a:t>
            </a:r>
            <a:r>
              <a:rPr lang="en-US" sz="2000" spc="5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times</a:t>
            </a:r>
            <a:r>
              <a:rPr lang="en-US" sz="2000" spc="55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nd</a:t>
            </a:r>
            <a:r>
              <a:rPr lang="en-US" sz="2000" spc="5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powe</a:t>
            </a:r>
            <a:r>
              <a:rPr lang="en-US" sz="2000" spc="-80" dirty="0">
                <a:latin typeface="Times New Roman"/>
                <a:cs typeface="Times New Roman"/>
              </a:rPr>
              <a:t>r</a:t>
            </a:r>
            <a:r>
              <a:rPr lang="en-US" sz="2000" dirty="0">
                <a:latin typeface="Times New Roman"/>
                <a:cs typeface="Times New Roman"/>
              </a:rPr>
              <a:t>.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30" dirty="0">
                <a:latin typeface="Times New Roman"/>
                <a:cs typeface="Times New Roman"/>
              </a:rPr>
              <a:t>I</a:t>
            </a:r>
            <a:r>
              <a:rPr lang="en-US" sz="2000" dirty="0">
                <a:latin typeface="Times New Roman"/>
                <a:cs typeface="Times New Roman"/>
              </a:rPr>
              <a:t>t</a:t>
            </a:r>
            <a:r>
              <a:rPr lang="en-US" sz="2000" spc="6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is</a:t>
            </a:r>
            <a:r>
              <a:rPr lang="en-US" sz="2000" spc="6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v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spc="15" dirty="0">
                <a:latin typeface="Times New Roman"/>
                <a:cs typeface="Times New Roman"/>
              </a:rPr>
              <a:t>r</a:t>
            </a:r>
            <a:r>
              <a:rPr lang="en-US" sz="2000" dirty="0">
                <a:latin typeface="Times New Roman"/>
                <a:cs typeface="Times New Roman"/>
              </a:rPr>
              <a:t>y</a:t>
            </a:r>
            <a:r>
              <a:rPr lang="en-US" sz="2000" spc="3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ea</a:t>
            </a:r>
            <a:r>
              <a:rPr lang="en-US" sz="2000" spc="20" dirty="0">
                <a:latin typeface="Times New Roman"/>
                <a:cs typeface="Times New Roman"/>
              </a:rPr>
              <a:t>s</a:t>
            </a:r>
            <a:r>
              <a:rPr lang="en-US" sz="2000" dirty="0">
                <a:latin typeface="Times New Roman"/>
                <a:cs typeface="Times New Roman"/>
              </a:rPr>
              <a:t>y</a:t>
            </a:r>
            <a:r>
              <a:rPr lang="en-US" sz="2000" spc="3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to h</a:t>
            </a:r>
            <a:r>
              <a:rPr lang="en-US" sz="2000" spc="-5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ndle </a:t>
            </a:r>
            <a:r>
              <a:rPr lang="en-US" sz="2000" spc="-14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nd </a:t>
            </a:r>
            <a:r>
              <a:rPr lang="en-US" sz="2000" spc="-13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it </a:t>
            </a:r>
            <a:r>
              <a:rPr lang="en-US" sz="2000" spc="-13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is </a:t>
            </a:r>
            <a:r>
              <a:rPr lang="en-US" sz="2000" spc="-13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v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spc="5" dirty="0">
                <a:latin typeface="Times New Roman"/>
                <a:cs typeface="Times New Roman"/>
              </a:rPr>
              <a:t>r</a:t>
            </a:r>
            <a:r>
              <a:rPr lang="en-US" sz="2000" dirty="0">
                <a:latin typeface="Times New Roman"/>
                <a:cs typeface="Times New Roman"/>
              </a:rPr>
              <a:t>y</a:t>
            </a:r>
            <a:r>
              <a:rPr lang="en-US" sz="2000" spc="14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s</a:t>
            </a:r>
            <a:r>
              <a:rPr lang="en-US" sz="2000" spc="10" dirty="0">
                <a:latin typeface="Times New Roman"/>
                <a:cs typeface="Times New Roman"/>
              </a:rPr>
              <a:t>i</a:t>
            </a:r>
            <a:r>
              <a:rPr lang="en-US" sz="2000" dirty="0">
                <a:latin typeface="Times New Roman"/>
                <a:cs typeface="Times New Roman"/>
              </a:rPr>
              <a:t>mpl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. </a:t>
            </a:r>
            <a:r>
              <a:rPr lang="en-US" sz="2000" spc="-14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The </a:t>
            </a:r>
            <a:r>
              <a:rPr lang="en-US" sz="2000" spc="-14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proj</a:t>
            </a:r>
            <a:r>
              <a:rPr lang="en-US" sz="2000" spc="-10" dirty="0">
                <a:latin typeface="Times New Roman"/>
                <a:cs typeface="Times New Roman"/>
              </a:rPr>
              <a:t>e</a:t>
            </a:r>
            <a:r>
              <a:rPr lang="en-US" sz="2000" spc="-5" dirty="0">
                <a:latin typeface="Times New Roman"/>
                <a:cs typeface="Times New Roman"/>
              </a:rPr>
              <a:t>c</a:t>
            </a:r>
            <a:r>
              <a:rPr lang="en-US" sz="2000" dirty="0">
                <a:latin typeface="Times New Roman"/>
                <a:cs typeface="Times New Roman"/>
              </a:rPr>
              <a:t>t </a:t>
            </a:r>
            <a:r>
              <a:rPr lang="en-US" sz="2000" spc="-135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ntitl</a:t>
            </a:r>
            <a:r>
              <a:rPr lang="en-US" sz="2000" spc="5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d </a:t>
            </a:r>
            <a:r>
              <a:rPr lang="en-US" sz="2000" spc="-125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“</a:t>
            </a:r>
            <a:r>
              <a:rPr lang="en-US" sz="2000" dirty="0">
                <a:latin typeface="Times New Roman"/>
                <a:cs typeface="Times New Roman"/>
              </a:rPr>
              <a:t>Code </a:t>
            </a:r>
            <a:r>
              <a:rPr lang="en-US" sz="2000" spc="-14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Port” </a:t>
            </a:r>
            <a:r>
              <a:rPr lang="en-US" sz="2000" spc="-14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n</a:t>
            </a:r>
            <a:r>
              <a:rPr lang="en-US" sz="2000" spc="-5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bles </a:t>
            </a:r>
            <a:r>
              <a:rPr lang="en-US" sz="2000" spc="-13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 </a:t>
            </a:r>
            <a:r>
              <a:rPr lang="en-US" sz="2000" spc="-13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us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r </a:t>
            </a:r>
            <a:r>
              <a:rPr lang="en-US" sz="2000" spc="-14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to </a:t>
            </a:r>
            <a:r>
              <a:rPr lang="en-US" sz="2000" spc="-13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provide </a:t>
            </a:r>
            <a:r>
              <a:rPr lang="en-US" sz="2000" spc="-14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 f</a:t>
            </a:r>
            <a:r>
              <a:rPr lang="en-US" sz="2000" spc="-10" dirty="0">
                <a:latin typeface="Times New Roman"/>
                <a:cs typeface="Times New Roman"/>
              </a:rPr>
              <a:t>a</a:t>
            </a:r>
            <a:r>
              <a:rPr lang="en-US" sz="2000" spc="-5" dirty="0">
                <a:latin typeface="Times New Roman"/>
                <a:cs typeface="Times New Roman"/>
              </a:rPr>
              <a:t>c</a:t>
            </a:r>
            <a:r>
              <a:rPr lang="en-US" sz="2000" dirty="0">
                <a:latin typeface="Times New Roman"/>
                <a:cs typeface="Times New Roman"/>
              </a:rPr>
              <a:t>ili</a:t>
            </a:r>
            <a:r>
              <a:rPr lang="en-US" sz="2000" spc="15" dirty="0">
                <a:latin typeface="Times New Roman"/>
                <a:cs typeface="Times New Roman"/>
              </a:rPr>
              <a:t>t</a:t>
            </a:r>
            <a:r>
              <a:rPr lang="en-US" sz="2000" dirty="0">
                <a:latin typeface="Times New Roman"/>
                <a:cs typeface="Times New Roman"/>
              </a:rPr>
              <a:t>y</a:t>
            </a:r>
            <a:r>
              <a:rPr lang="en-US" sz="2000" spc="-25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o</a:t>
            </a:r>
            <a:r>
              <a:rPr lang="en-US" sz="2000" dirty="0">
                <a:latin typeface="Times New Roman"/>
                <a:cs typeface="Times New Roman"/>
              </a:rPr>
              <a:t>f solving</a:t>
            </a:r>
            <a:r>
              <a:rPr lang="en-US" sz="2000" spc="-1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their</a:t>
            </a:r>
            <a:r>
              <a:rPr lang="en-US" sz="2000" spc="-5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d</a:t>
            </a:r>
            <a:r>
              <a:rPr lang="en-US" sz="2000" dirty="0">
                <a:latin typeface="Times New Roman"/>
                <a:cs typeface="Times New Roman"/>
              </a:rPr>
              <a:t>oubts throu</a:t>
            </a:r>
            <a:r>
              <a:rPr lang="en-US" sz="2000" spc="-15" dirty="0">
                <a:latin typeface="Times New Roman"/>
                <a:cs typeface="Times New Roman"/>
              </a:rPr>
              <a:t>g</a:t>
            </a:r>
            <a:r>
              <a:rPr lang="en-US" sz="2000" dirty="0">
                <a:latin typeface="Times New Roman"/>
                <a:cs typeface="Times New Roman"/>
              </a:rPr>
              <a:t>h onlin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5911D1D-42D8-16E5-2A47-FDE57E38F9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425" y="3988338"/>
            <a:ext cx="2705100" cy="2171700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5055" y="916304"/>
            <a:ext cx="3869945" cy="52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400" b="0" spc="-5" dirty="0">
                <a:solidFill>
                  <a:srgbClr val="5FCAEE"/>
                </a:solidFill>
                <a:latin typeface="Times New Roman"/>
                <a:cs typeface="Times New Roman"/>
              </a:rPr>
              <a:t>Interaction Diagram</a:t>
            </a:r>
            <a:endParaRPr sz="3400" dirty="0">
              <a:latin typeface="Times New Roman"/>
              <a:cs typeface="Times New Roman"/>
            </a:endParaRPr>
          </a:p>
        </p:txBody>
      </p:sp>
      <p:pic>
        <p:nvPicPr>
          <p:cNvPr id="2050" name="Picture 2" descr="How to represent communication with other object of the same class in UML sequence  diagram? - Stack Overflow">
            <a:extLst>
              <a:ext uri="{FF2B5EF4-FFF2-40B4-BE49-F238E27FC236}">
                <a16:creationId xmlns:a16="http://schemas.microsoft.com/office/drawing/2014/main" id="{753D3D1B-E6A5-91CA-D00B-FA40FBB97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0530" y="2057400"/>
            <a:ext cx="3764139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0388721"/>
      </p:ext>
    </p:extLst>
  </p:cSld>
  <p:clrMapOvr>
    <a:masterClrMapping/>
  </p:clrMapOvr>
  <p:transition spd="slow">
    <p:randomBar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0EB686-DDDE-C7D9-5CD4-526284770F88}"/>
              </a:ext>
            </a:extLst>
          </p:cNvPr>
          <p:cNvSpPr txBox="1"/>
          <p:nvPr/>
        </p:nvSpPr>
        <p:spPr>
          <a:xfrm>
            <a:off x="4572000" y="409545"/>
            <a:ext cx="919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</a:p>
        </p:txBody>
      </p:sp>
      <p:sp>
        <p:nvSpPr>
          <p:cNvPr id="3" name="object 7">
            <a:extLst>
              <a:ext uri="{FF2B5EF4-FFF2-40B4-BE49-F238E27FC236}">
                <a16:creationId xmlns:a16="http://schemas.microsoft.com/office/drawing/2014/main" id="{2AB0E2BE-A860-2EF7-353F-371E0B5D5082}"/>
              </a:ext>
            </a:extLst>
          </p:cNvPr>
          <p:cNvSpPr/>
          <p:nvPr/>
        </p:nvSpPr>
        <p:spPr>
          <a:xfrm>
            <a:off x="2286000" y="914400"/>
            <a:ext cx="5638800" cy="52863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21134498"/>
      </p:ext>
    </p:extLst>
  </p:cSld>
  <p:clrMapOvr>
    <a:masterClrMapping/>
  </p:clrMapOvr>
  <p:transition spd="slow">
    <p:randomBar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0EB686-DDDE-C7D9-5CD4-526284770F88}"/>
              </a:ext>
            </a:extLst>
          </p:cNvPr>
          <p:cNvSpPr txBox="1"/>
          <p:nvPr/>
        </p:nvSpPr>
        <p:spPr>
          <a:xfrm>
            <a:off x="4572000" y="409545"/>
            <a:ext cx="919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</a:p>
        </p:txBody>
      </p:sp>
      <p:sp>
        <p:nvSpPr>
          <p:cNvPr id="3" name="object 7">
            <a:extLst>
              <a:ext uri="{FF2B5EF4-FFF2-40B4-BE49-F238E27FC236}">
                <a16:creationId xmlns:a16="http://schemas.microsoft.com/office/drawing/2014/main" id="{6B4AD39D-1F8D-E14F-A58A-91627EA4D50E}"/>
              </a:ext>
            </a:extLst>
          </p:cNvPr>
          <p:cNvSpPr/>
          <p:nvPr/>
        </p:nvSpPr>
        <p:spPr>
          <a:xfrm>
            <a:off x="2362200" y="990601"/>
            <a:ext cx="5486401" cy="5257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66584885"/>
      </p:ext>
    </p:extLst>
  </p:cSld>
  <p:clrMapOvr>
    <a:masterClrMapping/>
  </p:clrMapOvr>
  <p:transition spd="slow">
    <p:randomBar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5055" y="916304"/>
            <a:ext cx="3869945" cy="52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400" b="0" spc="-5" dirty="0">
                <a:solidFill>
                  <a:srgbClr val="5FCAEE"/>
                </a:solidFill>
                <a:latin typeface="Times New Roman"/>
                <a:cs typeface="Times New Roman"/>
              </a:rPr>
              <a:t>Activity Diagram</a:t>
            </a:r>
            <a:endParaRPr sz="3400" dirty="0">
              <a:latin typeface="Times New Roman"/>
              <a:cs typeface="Times New Roman"/>
            </a:endParaRPr>
          </a:p>
        </p:txBody>
      </p:sp>
      <p:pic>
        <p:nvPicPr>
          <p:cNvPr id="3074" name="Picture 2" descr="What Is Activity Diagram">
            <a:extLst>
              <a:ext uri="{FF2B5EF4-FFF2-40B4-BE49-F238E27FC236}">
                <a16:creationId xmlns:a16="http://schemas.microsoft.com/office/drawing/2014/main" id="{667FD5C6-FD27-02A3-9F79-7753E4C0F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057400"/>
            <a:ext cx="3308294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2950061"/>
      </p:ext>
    </p:extLst>
  </p:cSld>
  <p:clrMapOvr>
    <a:masterClrMapping/>
  </p:clrMapOvr>
  <p:transition spd="slow">
    <p:randomBar dir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0EB686-DDDE-C7D9-5CD4-526284770F88}"/>
              </a:ext>
            </a:extLst>
          </p:cNvPr>
          <p:cNvSpPr txBox="1"/>
          <p:nvPr/>
        </p:nvSpPr>
        <p:spPr>
          <a:xfrm>
            <a:off x="4572000" y="409545"/>
            <a:ext cx="919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</a:p>
        </p:txBody>
      </p:sp>
      <p:sp>
        <p:nvSpPr>
          <p:cNvPr id="3" name="object 7">
            <a:extLst>
              <a:ext uri="{FF2B5EF4-FFF2-40B4-BE49-F238E27FC236}">
                <a16:creationId xmlns:a16="http://schemas.microsoft.com/office/drawing/2014/main" id="{79138360-FFC2-4C79-D7FC-7F7F4A5C244C}"/>
              </a:ext>
            </a:extLst>
          </p:cNvPr>
          <p:cNvSpPr/>
          <p:nvPr/>
        </p:nvSpPr>
        <p:spPr>
          <a:xfrm>
            <a:off x="2286000" y="914400"/>
            <a:ext cx="5656569" cy="52571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11629222"/>
      </p:ext>
    </p:extLst>
  </p:cSld>
  <p:clrMapOvr>
    <a:masterClrMapping/>
  </p:clrMapOvr>
  <p:transition spd="slow">
    <p:randomBar dir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0EB686-DDDE-C7D9-5CD4-526284770F88}"/>
              </a:ext>
            </a:extLst>
          </p:cNvPr>
          <p:cNvSpPr txBox="1"/>
          <p:nvPr/>
        </p:nvSpPr>
        <p:spPr>
          <a:xfrm>
            <a:off x="4572000" y="409545"/>
            <a:ext cx="919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</a:p>
        </p:txBody>
      </p:sp>
      <p:sp>
        <p:nvSpPr>
          <p:cNvPr id="3" name="object 7">
            <a:extLst>
              <a:ext uri="{FF2B5EF4-FFF2-40B4-BE49-F238E27FC236}">
                <a16:creationId xmlns:a16="http://schemas.microsoft.com/office/drawing/2014/main" id="{0D12261C-E2BA-3698-AB8D-182245B43856}"/>
              </a:ext>
            </a:extLst>
          </p:cNvPr>
          <p:cNvSpPr/>
          <p:nvPr/>
        </p:nvSpPr>
        <p:spPr>
          <a:xfrm>
            <a:off x="2286000" y="990600"/>
            <a:ext cx="5377604" cy="52676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45921042"/>
      </p:ext>
    </p:extLst>
  </p:cSld>
  <p:clrMapOvr>
    <a:masterClrMapping/>
  </p:clrMapOvr>
  <p:transition spd="slow">
    <p:randomBar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93F034-BDB1-943A-CFC7-99C8EE5D45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0EB4455-3B79-6251-8D20-519D89EDB6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95400" y="533400"/>
            <a:ext cx="3261995" cy="537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400" b="0" spc="-5" dirty="0">
                <a:solidFill>
                  <a:srgbClr val="5FCAEE"/>
                </a:solidFill>
                <a:latin typeface="Times New Roman"/>
                <a:cs typeface="Times New Roman"/>
              </a:rPr>
              <a:t>Data Dictionary </a:t>
            </a:r>
            <a:endParaRPr sz="3400" dirty="0">
              <a:latin typeface="Times New Roman"/>
              <a:cs typeface="Times New Roman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1972CA69-FC92-CA01-DC9E-B45CF2E7D9B7}"/>
              </a:ext>
            </a:extLst>
          </p:cNvPr>
          <p:cNvSpPr txBox="1">
            <a:spLocks/>
          </p:cNvSpPr>
          <p:nvPr/>
        </p:nvSpPr>
        <p:spPr>
          <a:xfrm>
            <a:off x="3962400" y="1214129"/>
            <a:ext cx="152400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mbria"/>
                <a:ea typeface="+mj-ea"/>
                <a:cs typeface="Cambria"/>
              </a:defRPr>
            </a:lvl1pPr>
          </a:lstStyle>
          <a:p>
            <a:pPr marL="12700" algn="ctr"/>
            <a:r>
              <a:rPr lang="en-US" sz="1600" kern="0" dirty="0">
                <a:solidFill>
                  <a:schemeClr val="tx1"/>
                </a:solidFill>
                <a:latin typeface="Times New Roman"/>
                <a:cs typeface="Times New Roman"/>
              </a:rPr>
              <a:t>Admin Table</a:t>
            </a:r>
          </a:p>
        </p:txBody>
      </p:sp>
      <p:graphicFrame>
        <p:nvGraphicFramePr>
          <p:cNvPr id="3" name="object 6">
            <a:extLst>
              <a:ext uri="{FF2B5EF4-FFF2-40B4-BE49-F238E27FC236}">
                <a16:creationId xmlns:a16="http://schemas.microsoft.com/office/drawing/2014/main" id="{64E49316-5BFB-586D-B714-5704789738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018341"/>
              </p:ext>
            </p:extLst>
          </p:nvPr>
        </p:nvGraphicFramePr>
        <p:xfrm>
          <a:off x="1969926" y="1676400"/>
          <a:ext cx="5508947" cy="10942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8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7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80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45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0791"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Colu</a:t>
                      </a:r>
                      <a:r>
                        <a:rPr sz="1200" b="1" spc="-2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n N</a:t>
                      </a:r>
                      <a:r>
                        <a:rPr sz="1200" b="1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b="1" spc="-2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Da</a:t>
                      </a: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8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ype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Const</a:t>
                      </a: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ai</a:t>
                      </a:r>
                      <a:r>
                        <a:rPr sz="1200" b="1" spc="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cr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pition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59"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</a:pPr>
                      <a:r>
                        <a:rPr sz="1000" spc="-1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_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ID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000" spc="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ri</a:t>
                      </a:r>
                      <a:r>
                        <a:rPr sz="1000" spc="-2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00" spc="1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1000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y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ter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er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id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59"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</a:pPr>
                      <a:r>
                        <a:rPr sz="1000" spc="-1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00" spc="15" dirty="0">
                          <a:latin typeface="Times New Roman"/>
                          <a:cs typeface="Times New Roman"/>
                        </a:rPr>
                        <a:t>_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spc="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00" spc="-2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e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000" spc="-11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50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ll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ter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User 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spc="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e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359"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</a:pPr>
                      <a:r>
                        <a:rPr sz="1000" spc="1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00" spc="-2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ail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000" spc="-11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50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ll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ter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00" spc="-2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ail id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359"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</a:pPr>
                      <a:r>
                        <a:rPr sz="1000" spc="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as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000" spc="-25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rd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000" spc="-11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50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ll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ter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 P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as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000" spc="-25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rd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7980485"/>
      </p:ext>
    </p:extLst>
  </p:cSld>
  <p:clrMapOvr>
    <a:masterClrMapping/>
  </p:clrMapOvr>
  <p:transition spd="slow">
    <p:randomBar dir="vert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544FF7-4A59-FD4D-8071-CCC86E18D2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125E784-443E-4449-9D5E-F2D88A5F4A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3000" y="381000"/>
            <a:ext cx="3261995" cy="537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400" b="0" spc="-5" dirty="0">
                <a:solidFill>
                  <a:srgbClr val="5FCAEE"/>
                </a:solidFill>
                <a:latin typeface="Times New Roman"/>
                <a:cs typeface="Times New Roman"/>
              </a:rPr>
              <a:t>Data Dictionary </a:t>
            </a:r>
            <a:endParaRPr sz="3400" dirty="0">
              <a:latin typeface="Times New Roman"/>
              <a:cs typeface="Times New Roman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8E481981-766D-AB64-F4BE-DD3C883593E7}"/>
              </a:ext>
            </a:extLst>
          </p:cNvPr>
          <p:cNvSpPr txBox="1">
            <a:spLocks/>
          </p:cNvSpPr>
          <p:nvPr/>
        </p:nvSpPr>
        <p:spPr>
          <a:xfrm>
            <a:off x="3990680" y="1676400"/>
            <a:ext cx="213360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mbria"/>
                <a:ea typeface="+mj-ea"/>
                <a:cs typeface="Cambria"/>
              </a:defRPr>
            </a:lvl1pPr>
          </a:lstStyle>
          <a:p>
            <a:pPr marL="12700" algn="ctr"/>
            <a:r>
              <a:rPr lang="en-US" sz="1600" kern="0" dirty="0">
                <a:solidFill>
                  <a:schemeClr val="tx1"/>
                </a:solidFill>
                <a:latin typeface="Times New Roman"/>
                <a:cs typeface="Times New Roman"/>
              </a:rPr>
              <a:t>Users Table</a:t>
            </a:r>
          </a:p>
        </p:txBody>
      </p:sp>
      <p:graphicFrame>
        <p:nvGraphicFramePr>
          <p:cNvPr id="3" name="object 8">
            <a:extLst>
              <a:ext uri="{FF2B5EF4-FFF2-40B4-BE49-F238E27FC236}">
                <a16:creationId xmlns:a16="http://schemas.microsoft.com/office/drawing/2014/main" id="{2C6E3418-B174-164D-18A7-647BAE7229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007145"/>
              </p:ext>
            </p:extLst>
          </p:nvPr>
        </p:nvGraphicFramePr>
        <p:xfrm>
          <a:off x="2438400" y="2362200"/>
          <a:ext cx="5521139" cy="1734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9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9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96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25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5363"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Colu</a:t>
                      </a:r>
                      <a:r>
                        <a:rPr sz="1200" b="1" spc="-2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n N</a:t>
                      </a:r>
                      <a:r>
                        <a:rPr sz="1200" b="1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b="1" spc="-2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Da</a:t>
                      </a: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8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ype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Const</a:t>
                      </a: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ai</a:t>
                      </a:r>
                      <a:r>
                        <a:rPr sz="1200" b="1" spc="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cr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pition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59"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_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id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1000" spc="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ri</a:t>
                      </a:r>
                      <a:r>
                        <a:rPr sz="1000" spc="-2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00" spc="1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1000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y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ter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1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0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Job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ID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835"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_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spc="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00" spc="-2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e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1000" spc="-11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50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ll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ter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er</a:t>
                      </a:r>
                      <a:r>
                        <a:rPr sz="10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spc="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00" spc="-2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e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835"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_</a:t>
                      </a:r>
                      <a:r>
                        <a:rPr sz="1000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00" spc="-2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ail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1000" spc="-11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50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ll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ter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1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00" spc="-2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ail id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835"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1000" spc="5" dirty="0">
                          <a:latin typeface="Times New Roman"/>
                          <a:cs typeface="Times New Roman"/>
                        </a:rPr>
                        <a:t>B_d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ate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Datet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00" spc="-2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e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ll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ter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 B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irth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ate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359"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_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e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ll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ter</a:t>
                      </a:r>
                      <a:r>
                        <a:rPr sz="10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e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3359"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1000" spc="5" dirty="0">
                          <a:latin typeface="Times New Roman"/>
                          <a:cs typeface="Times New Roman"/>
                        </a:rPr>
                        <a:t>P_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o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ll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ter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 p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e 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nu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er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3359"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1000" spc="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as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000" spc="-25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rd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1000" spc="-11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ar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ll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ter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 p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as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000" spc="-15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rd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468613"/>
      </p:ext>
    </p:extLst>
  </p:cSld>
  <p:clrMapOvr>
    <a:masterClrMapping/>
  </p:clrMapOvr>
  <p:transition spd="slow">
    <p:randomBar dir="vert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544FF7-4A59-FD4D-8071-CCC86E18D2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125E784-443E-4449-9D5E-F2D88A5F4A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3000" y="381000"/>
            <a:ext cx="3261995" cy="537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400" b="0" spc="-5" dirty="0">
                <a:solidFill>
                  <a:srgbClr val="5FCAEE"/>
                </a:solidFill>
                <a:latin typeface="Times New Roman"/>
                <a:cs typeface="Times New Roman"/>
              </a:rPr>
              <a:t>Data Dictionary </a:t>
            </a:r>
            <a:endParaRPr sz="3400" dirty="0">
              <a:latin typeface="Times New Roman"/>
              <a:cs typeface="Times New Roman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768690C5-B86B-CBA3-6C2F-5607E1FB65C1}"/>
              </a:ext>
            </a:extLst>
          </p:cNvPr>
          <p:cNvSpPr txBox="1">
            <a:spLocks/>
          </p:cNvSpPr>
          <p:nvPr/>
        </p:nvSpPr>
        <p:spPr>
          <a:xfrm>
            <a:off x="3962400" y="1219200"/>
            <a:ext cx="213360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mbria"/>
                <a:ea typeface="+mj-ea"/>
                <a:cs typeface="Cambria"/>
              </a:defRPr>
            </a:lvl1pPr>
          </a:lstStyle>
          <a:p>
            <a:pPr marL="12700" algn="ctr"/>
            <a:r>
              <a:rPr lang="en-US" sz="1600" kern="0" dirty="0">
                <a:solidFill>
                  <a:schemeClr val="tx1"/>
                </a:solidFill>
                <a:latin typeface="Times New Roman"/>
                <a:cs typeface="Times New Roman"/>
              </a:rPr>
              <a:t>Tags Table</a:t>
            </a:r>
          </a:p>
        </p:txBody>
      </p:sp>
      <p:graphicFrame>
        <p:nvGraphicFramePr>
          <p:cNvPr id="4" name="object 10">
            <a:extLst>
              <a:ext uri="{FF2B5EF4-FFF2-40B4-BE49-F238E27FC236}">
                <a16:creationId xmlns:a16="http://schemas.microsoft.com/office/drawing/2014/main" id="{6DAAAFAD-5FAB-7DB1-ED6B-F30570D355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829250"/>
              </p:ext>
            </p:extLst>
          </p:nvPr>
        </p:nvGraphicFramePr>
        <p:xfrm>
          <a:off x="2773997" y="1905000"/>
          <a:ext cx="5521139" cy="14432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9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9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96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25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2315"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Colu</a:t>
                      </a:r>
                      <a:r>
                        <a:rPr sz="1200" b="1" spc="-2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n N</a:t>
                      </a:r>
                      <a:r>
                        <a:rPr sz="1200" b="1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b="1" spc="-2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Da</a:t>
                      </a: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8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ype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Const</a:t>
                      </a: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ai</a:t>
                      </a:r>
                      <a:r>
                        <a:rPr sz="1200" b="1" spc="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cr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pition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311"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1000" spc="1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_</a:t>
                      </a:r>
                      <a:r>
                        <a:rPr sz="1000" spc="-1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d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1000" spc="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ri</a:t>
                      </a:r>
                      <a:r>
                        <a:rPr sz="1000" spc="-2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00" spc="1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1000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y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ter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6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ag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ID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143"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1000" spc="1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_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tit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e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1000" spc="-11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50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ll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ter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tit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e 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000" spc="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000" spc="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e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835"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1000" spc="1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_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es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1000" spc="-11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255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ll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ter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tag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escription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619"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1000" spc="1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_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00" spc="-1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n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-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ll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 o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000" spc="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000" spc="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e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7110111"/>
      </p:ext>
    </p:extLst>
  </p:cSld>
  <p:clrMapOvr>
    <a:masterClrMapping/>
  </p:clrMapOvr>
  <p:transition spd="slow">
    <p:randomBar dir="vert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6A9BF8-F999-1F43-3EB6-4906513924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404D231-B018-FEA4-9552-A93FFCCBD2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3000" y="381000"/>
            <a:ext cx="3261995" cy="537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400" b="0" spc="-5" dirty="0">
                <a:solidFill>
                  <a:srgbClr val="5FCAEE"/>
                </a:solidFill>
                <a:latin typeface="Times New Roman"/>
                <a:cs typeface="Times New Roman"/>
              </a:rPr>
              <a:t>Data Dictionary </a:t>
            </a:r>
            <a:endParaRPr sz="3400" dirty="0">
              <a:latin typeface="Times New Roman"/>
              <a:cs typeface="Times New Roman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D8C59676-800B-1A20-A450-1CEED8C26E15}"/>
              </a:ext>
            </a:extLst>
          </p:cNvPr>
          <p:cNvSpPr txBox="1">
            <a:spLocks/>
          </p:cNvSpPr>
          <p:nvPr/>
        </p:nvSpPr>
        <p:spPr>
          <a:xfrm>
            <a:off x="3962400" y="1219200"/>
            <a:ext cx="213360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mbria"/>
                <a:ea typeface="+mj-ea"/>
                <a:cs typeface="Cambria"/>
              </a:defRPr>
            </a:lvl1pPr>
          </a:lstStyle>
          <a:p>
            <a:pPr marL="12700" algn="ctr"/>
            <a:r>
              <a:rPr lang="en-US" sz="1600" kern="0" dirty="0">
                <a:solidFill>
                  <a:schemeClr val="tx1"/>
                </a:solidFill>
                <a:latin typeface="Times New Roman"/>
                <a:cs typeface="Times New Roman"/>
              </a:rPr>
              <a:t>Questions Table</a:t>
            </a:r>
          </a:p>
        </p:txBody>
      </p:sp>
      <p:graphicFrame>
        <p:nvGraphicFramePr>
          <p:cNvPr id="3" name="object 13">
            <a:extLst>
              <a:ext uri="{FF2B5EF4-FFF2-40B4-BE49-F238E27FC236}">
                <a16:creationId xmlns:a16="http://schemas.microsoft.com/office/drawing/2014/main" id="{CB9BBB33-4F42-59CE-1B1D-06D4D831BE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754293"/>
              </p:ext>
            </p:extLst>
          </p:nvPr>
        </p:nvGraphicFramePr>
        <p:xfrm>
          <a:off x="2590800" y="1981200"/>
          <a:ext cx="5521139" cy="2453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9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9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96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25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5303"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Colu</a:t>
                      </a:r>
                      <a:r>
                        <a:rPr sz="1200" b="1" spc="-2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n N</a:t>
                      </a:r>
                      <a:r>
                        <a:rPr sz="1200" b="1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b="1" spc="-2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Da</a:t>
                      </a: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8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ype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Const</a:t>
                      </a: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ai</a:t>
                      </a:r>
                      <a:r>
                        <a:rPr sz="1200" b="1" spc="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cr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pition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object 6">
            <a:extLst>
              <a:ext uri="{FF2B5EF4-FFF2-40B4-BE49-F238E27FC236}">
                <a16:creationId xmlns:a16="http://schemas.microsoft.com/office/drawing/2014/main" id="{37611333-03BD-EE6B-8FCA-8750CD143D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85694"/>
              </p:ext>
            </p:extLst>
          </p:nvPr>
        </p:nvGraphicFramePr>
        <p:xfrm>
          <a:off x="2590800" y="2229368"/>
          <a:ext cx="5521139" cy="10655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9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9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96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25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2079"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_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id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1000" spc="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ri</a:t>
                      </a:r>
                      <a:r>
                        <a:rPr sz="1000" spc="-2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00" spc="1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1000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y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ter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000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tion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ID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883"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User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_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id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ll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ter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User ID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835"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_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tit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e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1000" spc="-11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50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ll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ter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000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tion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tle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835"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_bod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y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1000" spc="-11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255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ll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ter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ll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10" dirty="0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est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00" spc="1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s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883"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1000" spc="1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_</a:t>
                      </a:r>
                      <a:r>
                        <a:rPr sz="1000" spc="-1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d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1000" spc="-11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50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ll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Select tag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0202969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337790" y="0"/>
            <a:ext cx="2851150" cy="6858000"/>
          </a:xfrm>
          <a:custGeom>
            <a:avLst/>
            <a:gdLst/>
            <a:ahLst/>
            <a:cxnLst/>
            <a:rect l="l" t="t" r="r" b="b"/>
            <a:pathLst>
              <a:path w="2851150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372343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56310" y="631697"/>
            <a:ext cx="3177540" cy="507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b="0">
                <a:solidFill>
                  <a:srgbClr val="5FCAEE"/>
                </a:solidFill>
                <a:latin typeface="Times New Roman"/>
                <a:cs typeface="Times New Roman"/>
              </a:rPr>
              <a:t>Existing System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105B3A-6BD2-14C4-1F1A-CE62D9E8F8E6}"/>
              </a:ext>
            </a:extLst>
          </p:cNvPr>
          <p:cNvSpPr txBox="1"/>
          <p:nvPr/>
        </p:nvSpPr>
        <p:spPr>
          <a:xfrm>
            <a:off x="756310" y="1348666"/>
            <a:ext cx="7778090" cy="41942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 algn="just">
              <a:lnSpc>
                <a:spcPct val="103299"/>
              </a:lnSpc>
              <a:spcBef>
                <a:spcPts val="819"/>
              </a:spcBef>
            </a:pPr>
            <a:r>
              <a:rPr lang="en-US" sz="2000" dirty="0">
                <a:latin typeface="Times New Roman"/>
                <a:cs typeface="Times New Roman"/>
              </a:rPr>
              <a:t>Cr</a:t>
            </a:r>
            <a:r>
              <a:rPr lang="en-US" sz="2000" spc="-10" dirty="0">
                <a:latin typeface="Times New Roman"/>
                <a:cs typeface="Times New Roman"/>
              </a:rPr>
              <a:t>e</a:t>
            </a:r>
            <a:r>
              <a:rPr lang="en-US" sz="2000" spc="-5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ting </a:t>
            </a:r>
            <a:r>
              <a:rPr lang="en-US" sz="2000" spc="-11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 </a:t>
            </a:r>
            <a:r>
              <a:rPr lang="en-US" sz="2000" spc="-10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Cort </a:t>
            </a:r>
            <a:r>
              <a:rPr lang="en-US" sz="2000" spc="-10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Port </a:t>
            </a:r>
            <a:r>
              <a:rPr lang="en-US" sz="2000" spc="-10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in </a:t>
            </a:r>
            <a:r>
              <a:rPr lang="en-US" sz="2000" spc="-11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L</a:t>
            </a:r>
            <a:r>
              <a:rPr lang="en-US" sz="2000" spc="5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r</a:t>
            </a:r>
            <a:r>
              <a:rPr lang="en-US" sz="2000" spc="-10" dirty="0">
                <a:latin typeface="Times New Roman"/>
                <a:cs typeface="Times New Roman"/>
              </a:rPr>
              <a:t>a</a:t>
            </a:r>
            <a:r>
              <a:rPr lang="en-US" sz="2000" spc="10" dirty="0">
                <a:latin typeface="Times New Roman"/>
                <a:cs typeface="Times New Roman"/>
              </a:rPr>
              <a:t>v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l, </a:t>
            </a:r>
            <a:r>
              <a:rPr lang="en-US" sz="2000" spc="-9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 </a:t>
            </a:r>
            <a:r>
              <a:rPr lang="en-US" sz="2000" spc="-10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w</a:t>
            </a:r>
            <a:r>
              <a:rPr lang="en-US" sz="2000" spc="-10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b </a:t>
            </a:r>
            <a:r>
              <a:rPr lang="en-US" sz="2000" spc="-10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d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v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lopm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nt </a:t>
            </a:r>
            <a:r>
              <a:rPr lang="en-US" sz="2000" spc="-9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f</a:t>
            </a:r>
            <a:r>
              <a:rPr lang="en-US" sz="2000" spc="-10" dirty="0">
                <a:latin typeface="Times New Roman"/>
                <a:cs typeface="Times New Roman"/>
              </a:rPr>
              <a:t>r</a:t>
            </a:r>
            <a:r>
              <a:rPr lang="en-US" sz="2000" spc="-5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me</a:t>
            </a:r>
            <a:r>
              <a:rPr lang="en-US" sz="2000" spc="-5" dirty="0">
                <a:latin typeface="Times New Roman"/>
                <a:cs typeface="Times New Roman"/>
              </a:rPr>
              <a:t>w</a:t>
            </a:r>
            <a:r>
              <a:rPr lang="en-US" sz="2000" dirty="0">
                <a:latin typeface="Times New Roman"/>
                <a:cs typeface="Times New Roman"/>
              </a:rPr>
              <a:t>ork, </a:t>
            </a:r>
            <a:r>
              <a:rPr lang="en-US" sz="2000" spc="-10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involv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s </a:t>
            </a:r>
            <a:r>
              <a:rPr lang="en-US" sz="2000" spc="-10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s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tting </a:t>
            </a:r>
            <a:r>
              <a:rPr lang="en-US" sz="2000" spc="-11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up </a:t>
            </a:r>
            <a:r>
              <a:rPr lang="en-US" sz="2000" spc="-90" dirty="0">
                <a:latin typeface="Times New Roman"/>
                <a:cs typeface="Times New Roman"/>
              </a:rPr>
              <a:t> </a:t>
            </a:r>
            <a:r>
              <a:rPr lang="en-US" sz="2000" spc="-25" dirty="0">
                <a:latin typeface="Times New Roman"/>
                <a:cs typeface="Times New Roman"/>
              </a:rPr>
              <a:t>y</a:t>
            </a:r>
            <a:r>
              <a:rPr lang="en-US" sz="2000" dirty="0">
                <a:latin typeface="Times New Roman"/>
                <a:cs typeface="Times New Roman"/>
              </a:rPr>
              <a:t>our proj</a:t>
            </a:r>
            <a:r>
              <a:rPr lang="en-US" sz="2000" spc="-10" dirty="0">
                <a:latin typeface="Times New Roman"/>
                <a:cs typeface="Times New Roman"/>
              </a:rPr>
              <a:t>e</a:t>
            </a:r>
            <a:r>
              <a:rPr lang="en-US" sz="2000" spc="-5" dirty="0">
                <a:latin typeface="Times New Roman"/>
                <a:cs typeface="Times New Roman"/>
              </a:rPr>
              <a:t>c</a:t>
            </a:r>
            <a:r>
              <a:rPr lang="en-US" sz="2000" dirty="0">
                <a:latin typeface="Times New Roman"/>
                <a:cs typeface="Times New Roman"/>
              </a:rPr>
              <a:t>t, des</a:t>
            </a:r>
            <a:r>
              <a:rPr lang="en-US" sz="2000" spc="10" dirty="0">
                <a:latin typeface="Times New Roman"/>
                <a:cs typeface="Times New Roman"/>
              </a:rPr>
              <a:t>i</a:t>
            </a:r>
            <a:r>
              <a:rPr lang="en-US" sz="2000" spc="-15" dirty="0">
                <a:latin typeface="Times New Roman"/>
                <a:cs typeface="Times New Roman"/>
              </a:rPr>
              <a:t>g</a:t>
            </a:r>
            <a:r>
              <a:rPr lang="en-US" sz="2000" dirty="0">
                <a:latin typeface="Times New Roman"/>
                <a:cs typeface="Times New Roman"/>
              </a:rPr>
              <a:t>ni</a:t>
            </a:r>
            <a:r>
              <a:rPr lang="en-US" sz="2000" spc="10" dirty="0">
                <a:latin typeface="Times New Roman"/>
                <a:cs typeface="Times New Roman"/>
              </a:rPr>
              <a:t>n</a:t>
            </a:r>
            <a:r>
              <a:rPr lang="en-US" sz="2000" dirty="0">
                <a:latin typeface="Times New Roman"/>
                <a:cs typeface="Times New Roman"/>
              </a:rPr>
              <a:t>g</a:t>
            </a:r>
            <a:r>
              <a:rPr lang="en-US" sz="2000" spc="10" dirty="0">
                <a:latin typeface="Times New Roman"/>
                <a:cs typeface="Times New Roman"/>
              </a:rPr>
              <a:t> </a:t>
            </a:r>
            <a:r>
              <a:rPr lang="en-US" sz="2000" spc="-25" dirty="0">
                <a:latin typeface="Times New Roman"/>
                <a:cs typeface="Times New Roman"/>
              </a:rPr>
              <a:t>y</a:t>
            </a:r>
            <a:r>
              <a:rPr lang="en-US" sz="2000" dirty="0">
                <a:latin typeface="Times New Roman"/>
                <a:cs typeface="Times New Roman"/>
              </a:rPr>
              <a:t>our </a:t>
            </a:r>
            <a:r>
              <a:rPr lang="en-US" sz="2000" spc="5" dirty="0">
                <a:latin typeface="Times New Roman"/>
                <a:cs typeface="Times New Roman"/>
              </a:rPr>
              <a:t>d</a:t>
            </a:r>
            <a:r>
              <a:rPr lang="en-US" sz="2000" spc="-5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tab</a:t>
            </a:r>
            <a:r>
              <a:rPr lang="en-US" sz="2000" spc="-10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s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,</a:t>
            </a:r>
            <a:r>
              <a:rPr lang="en-US" sz="2000" spc="1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nd w</a:t>
            </a:r>
            <a:r>
              <a:rPr lang="en-US" sz="2000" spc="-10" dirty="0">
                <a:latin typeface="Times New Roman"/>
                <a:cs typeface="Times New Roman"/>
              </a:rPr>
              <a:t>r</a:t>
            </a:r>
            <a:r>
              <a:rPr lang="en-US" sz="2000" dirty="0">
                <a:latin typeface="Times New Roman"/>
                <a:cs typeface="Times New Roman"/>
              </a:rPr>
              <a:t>iti</a:t>
            </a:r>
            <a:r>
              <a:rPr lang="en-US" sz="2000" spc="10" dirty="0">
                <a:latin typeface="Times New Roman"/>
                <a:cs typeface="Times New Roman"/>
              </a:rPr>
              <a:t>n</a:t>
            </a:r>
            <a:r>
              <a:rPr lang="en-US" sz="2000" dirty="0">
                <a:latin typeface="Times New Roman"/>
                <a:cs typeface="Times New Roman"/>
              </a:rPr>
              <a:t>g</a:t>
            </a:r>
            <a:r>
              <a:rPr lang="en-US" sz="2000" spc="-15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c</a:t>
            </a:r>
            <a:r>
              <a:rPr lang="en-US" sz="2000" dirty="0">
                <a:latin typeface="Times New Roman"/>
                <a:cs typeface="Times New Roman"/>
              </a:rPr>
              <a:t>o</a:t>
            </a:r>
            <a:r>
              <a:rPr lang="en-US" sz="2000" spc="10" dirty="0">
                <a:latin typeface="Times New Roman"/>
                <a:cs typeface="Times New Roman"/>
              </a:rPr>
              <a:t>d</a:t>
            </a:r>
            <a:r>
              <a:rPr lang="en-US" sz="2000" dirty="0">
                <a:latin typeface="Times New Roman"/>
                <a:cs typeface="Times New Roman"/>
              </a:rPr>
              <a:t>e</a:t>
            </a:r>
            <a:r>
              <a:rPr lang="en-US" sz="2000" spc="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to m</a:t>
            </a:r>
            <a:r>
              <a:rPr lang="en-US" sz="2000" spc="-5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ke</a:t>
            </a:r>
            <a:r>
              <a:rPr lang="en-US" sz="2000" spc="-5" dirty="0">
                <a:latin typeface="Times New Roman"/>
                <a:cs typeface="Times New Roman"/>
              </a:rPr>
              <a:t> e</a:t>
            </a:r>
            <a:r>
              <a:rPr lang="en-US" sz="2000" dirty="0">
                <a:latin typeface="Times New Roman"/>
                <a:cs typeface="Times New Roman"/>
              </a:rPr>
              <a:t>v</a:t>
            </a:r>
            <a:r>
              <a:rPr lang="en-US" sz="2000" spc="5" dirty="0">
                <a:latin typeface="Times New Roman"/>
                <a:cs typeface="Times New Roman"/>
              </a:rPr>
              <a:t>e</a:t>
            </a:r>
            <a:r>
              <a:rPr lang="en-US" sz="2000" spc="15" dirty="0">
                <a:latin typeface="Times New Roman"/>
                <a:cs typeface="Times New Roman"/>
              </a:rPr>
              <a:t>r</a:t>
            </a:r>
            <a:r>
              <a:rPr lang="en-US" sz="2000" spc="-40" dirty="0">
                <a:latin typeface="Times New Roman"/>
                <a:cs typeface="Times New Roman"/>
              </a:rPr>
              <a:t>y</a:t>
            </a:r>
            <a:r>
              <a:rPr lang="en-US" sz="2000" dirty="0">
                <a:latin typeface="Times New Roman"/>
                <a:cs typeface="Times New Roman"/>
              </a:rPr>
              <a:t>th</a:t>
            </a:r>
            <a:r>
              <a:rPr lang="en-US" sz="2000" spc="25" dirty="0">
                <a:latin typeface="Times New Roman"/>
                <a:cs typeface="Times New Roman"/>
              </a:rPr>
              <a:t>i</a:t>
            </a:r>
            <a:r>
              <a:rPr lang="en-US" sz="2000" spc="10" dirty="0">
                <a:latin typeface="Times New Roman"/>
                <a:cs typeface="Times New Roman"/>
              </a:rPr>
              <a:t>n</a:t>
            </a:r>
            <a:r>
              <a:rPr lang="en-US" sz="2000" dirty="0">
                <a:latin typeface="Times New Roman"/>
                <a:cs typeface="Times New Roman"/>
              </a:rPr>
              <a:t>g</a:t>
            </a:r>
            <a:r>
              <a:rPr lang="en-US" sz="2000" spc="-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work.</a:t>
            </a:r>
            <a:r>
              <a:rPr lang="en-US" sz="2000" spc="1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L</a:t>
            </a:r>
            <a:r>
              <a:rPr lang="en-US" sz="2000" spc="-5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r</a:t>
            </a:r>
            <a:r>
              <a:rPr lang="en-US" sz="2000" spc="-10" dirty="0">
                <a:latin typeface="Times New Roman"/>
                <a:cs typeface="Times New Roman"/>
              </a:rPr>
              <a:t>a</a:t>
            </a:r>
            <a:r>
              <a:rPr lang="en-US" sz="2000" spc="10" dirty="0">
                <a:latin typeface="Times New Roman"/>
                <a:cs typeface="Times New Roman"/>
              </a:rPr>
              <a:t>v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l m</a:t>
            </a:r>
            <a:r>
              <a:rPr lang="en-US" sz="2000" spc="-5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k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s it </a:t>
            </a:r>
            <a:r>
              <a:rPr lang="en-US" sz="2000" spc="-5" dirty="0">
                <a:latin typeface="Times New Roman"/>
                <a:cs typeface="Times New Roman"/>
              </a:rPr>
              <a:t>ea</a:t>
            </a:r>
            <a:r>
              <a:rPr lang="en-US" sz="2000" spc="20" dirty="0">
                <a:latin typeface="Times New Roman"/>
                <a:cs typeface="Times New Roman"/>
              </a:rPr>
              <a:t>s</a:t>
            </a:r>
            <a:r>
              <a:rPr lang="en-US" sz="2000" dirty="0">
                <a:latin typeface="Times New Roman"/>
                <a:cs typeface="Times New Roman"/>
              </a:rPr>
              <a:t>y</a:t>
            </a:r>
            <a:r>
              <a:rPr lang="en-US" sz="2000" spc="-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to</a:t>
            </a:r>
            <a:r>
              <a:rPr lang="en-US" sz="2000" spc="2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manage</a:t>
            </a:r>
            <a:r>
              <a:rPr lang="en-US" sz="2000" spc="1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us</a:t>
            </a:r>
            <a:r>
              <a:rPr lang="en-US" sz="2000" spc="5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rs,</a:t>
            </a:r>
            <a:r>
              <a:rPr lang="en-US" sz="2000" spc="2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like</a:t>
            </a:r>
            <a:r>
              <a:rPr lang="en-US" sz="2000" spc="1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si</a:t>
            </a:r>
            <a:r>
              <a:rPr lang="en-US" sz="2000" spc="-10" dirty="0">
                <a:latin typeface="Times New Roman"/>
                <a:cs typeface="Times New Roman"/>
              </a:rPr>
              <a:t>g</a:t>
            </a:r>
            <a:r>
              <a:rPr lang="en-US" sz="2000" dirty="0">
                <a:latin typeface="Times New Roman"/>
                <a:cs typeface="Times New Roman"/>
              </a:rPr>
              <a:t>ni</a:t>
            </a:r>
            <a:r>
              <a:rPr lang="en-US" sz="2000" spc="10" dirty="0">
                <a:latin typeface="Times New Roman"/>
                <a:cs typeface="Times New Roman"/>
              </a:rPr>
              <a:t>n</a:t>
            </a:r>
            <a:r>
              <a:rPr lang="en-US" sz="2000" dirty="0">
                <a:latin typeface="Times New Roman"/>
                <a:cs typeface="Times New Roman"/>
              </a:rPr>
              <a:t>g</a:t>
            </a:r>
            <a:r>
              <a:rPr lang="en-US" sz="2000" spc="1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up</a:t>
            </a:r>
            <a:r>
              <a:rPr lang="en-US" sz="2000" spc="3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nd</a:t>
            </a:r>
            <a:r>
              <a:rPr lang="en-US" sz="2000" spc="2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l</a:t>
            </a:r>
            <a:r>
              <a:rPr lang="en-US" sz="2000" spc="10" dirty="0">
                <a:latin typeface="Times New Roman"/>
                <a:cs typeface="Times New Roman"/>
              </a:rPr>
              <a:t>o</a:t>
            </a:r>
            <a:r>
              <a:rPr lang="en-US" sz="2000" dirty="0">
                <a:latin typeface="Times New Roman"/>
                <a:cs typeface="Times New Roman"/>
              </a:rPr>
              <a:t>g</a:t>
            </a:r>
            <a:r>
              <a:rPr lang="en-US" sz="2000" spc="-15" dirty="0">
                <a:latin typeface="Times New Roman"/>
                <a:cs typeface="Times New Roman"/>
              </a:rPr>
              <a:t>g</a:t>
            </a:r>
            <a:r>
              <a:rPr lang="en-US" sz="2000" dirty="0">
                <a:latin typeface="Times New Roman"/>
                <a:cs typeface="Times New Roman"/>
              </a:rPr>
              <a:t>i</a:t>
            </a:r>
            <a:r>
              <a:rPr lang="en-US" sz="2000" spc="10" dirty="0">
                <a:latin typeface="Times New Roman"/>
                <a:cs typeface="Times New Roman"/>
              </a:rPr>
              <a:t>n</a:t>
            </a:r>
            <a:r>
              <a:rPr lang="en-US" sz="2000" dirty="0">
                <a:latin typeface="Times New Roman"/>
                <a:cs typeface="Times New Roman"/>
              </a:rPr>
              <a:t>g</a:t>
            </a:r>
            <a:r>
              <a:rPr lang="en-US" sz="2000" spc="2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in,</a:t>
            </a:r>
            <a:r>
              <a:rPr lang="en-US" sz="2000" spc="2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thanks</a:t>
            </a:r>
            <a:r>
              <a:rPr lang="en-US" sz="2000" spc="2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to</a:t>
            </a:r>
            <a:r>
              <a:rPr lang="en-US" sz="2000" spc="2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its</a:t>
            </a:r>
            <a:r>
              <a:rPr lang="en-US" sz="2000" spc="2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buil</a:t>
            </a:r>
            <a:r>
              <a:rPr lang="en-US" sz="2000" spc="35" dirty="0">
                <a:latin typeface="Times New Roman"/>
                <a:cs typeface="Times New Roman"/>
              </a:rPr>
              <a:t>t</a:t>
            </a:r>
            <a:r>
              <a:rPr lang="en-US" sz="2000" spc="-5" dirty="0">
                <a:latin typeface="Times New Roman"/>
                <a:cs typeface="Times New Roman"/>
              </a:rPr>
              <a:t>-</a:t>
            </a:r>
            <a:r>
              <a:rPr lang="en-US" sz="2000" dirty="0">
                <a:latin typeface="Times New Roman"/>
                <a:cs typeface="Times New Roman"/>
              </a:rPr>
              <a:t>in</a:t>
            </a:r>
            <a:r>
              <a:rPr lang="en-US" sz="2000" spc="2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tools.</a:t>
            </a:r>
            <a:r>
              <a:rPr lang="en-US" sz="2000" spc="2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You</a:t>
            </a:r>
            <a:r>
              <a:rPr lang="en-US" sz="2000" spc="-15" dirty="0">
                <a:latin typeface="Times New Roman"/>
                <a:cs typeface="Times New Roman"/>
              </a:rPr>
              <a:t>'</a:t>
            </a:r>
            <a:r>
              <a:rPr lang="en-US" sz="2000" dirty="0">
                <a:latin typeface="Times New Roman"/>
                <a:cs typeface="Times New Roman"/>
              </a:rPr>
              <a:t>ll</a:t>
            </a:r>
            <a:r>
              <a:rPr lang="en-US" sz="2000" spc="25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c</a:t>
            </a:r>
            <a:r>
              <a:rPr lang="en-US" sz="2000" dirty="0">
                <a:latin typeface="Times New Roman"/>
                <a:cs typeface="Times New Roman"/>
              </a:rPr>
              <a:t>r</a:t>
            </a:r>
            <a:r>
              <a:rPr lang="en-US" sz="2000" spc="-10" dirty="0">
                <a:latin typeface="Times New Roman"/>
                <a:cs typeface="Times New Roman"/>
              </a:rPr>
              <a:t>e</a:t>
            </a:r>
            <a:r>
              <a:rPr lang="en-US" sz="2000" spc="-5" dirty="0">
                <a:latin typeface="Times New Roman"/>
                <a:cs typeface="Times New Roman"/>
              </a:rPr>
              <a:t>a</a:t>
            </a:r>
            <a:r>
              <a:rPr lang="en-US" sz="2000" spc="10" dirty="0">
                <a:latin typeface="Times New Roman"/>
                <a:cs typeface="Times New Roman"/>
              </a:rPr>
              <a:t>t</a:t>
            </a:r>
            <a:r>
              <a:rPr lang="en-US" sz="2000" dirty="0">
                <a:latin typeface="Times New Roman"/>
                <a:cs typeface="Times New Roman"/>
              </a:rPr>
              <a:t>e p</a:t>
            </a:r>
            <a:r>
              <a:rPr lang="en-US" sz="2000" spc="-5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g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s </a:t>
            </a:r>
            <a:r>
              <a:rPr lang="en-US" sz="2000" spc="-13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where </a:t>
            </a:r>
            <a:r>
              <a:rPr lang="en-US" sz="2000" spc="-14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u</a:t>
            </a:r>
            <a:r>
              <a:rPr lang="en-US" sz="2000" spc="10" dirty="0">
                <a:latin typeface="Times New Roman"/>
                <a:cs typeface="Times New Roman"/>
              </a:rPr>
              <a:t>s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rs </a:t>
            </a:r>
            <a:r>
              <a:rPr lang="en-US" sz="2000" spc="-140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c</a:t>
            </a:r>
            <a:r>
              <a:rPr lang="en-US" sz="2000" spc="-5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n </a:t>
            </a:r>
            <a:r>
              <a:rPr lang="en-US" sz="2000" spc="-135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sk </a:t>
            </a:r>
            <a:r>
              <a:rPr lang="en-US" sz="2000" spc="-13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qu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stions, </a:t>
            </a:r>
            <a:r>
              <a:rPr lang="en-US" sz="2000" spc="-135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nsw</a:t>
            </a:r>
            <a:r>
              <a:rPr lang="en-US" sz="2000" spc="-10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r </a:t>
            </a:r>
            <a:r>
              <a:rPr lang="en-US" sz="2000" spc="-14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t</a:t>
            </a:r>
            <a:r>
              <a:rPr lang="en-US" sz="2000" spc="10" dirty="0">
                <a:latin typeface="Times New Roman"/>
                <a:cs typeface="Times New Roman"/>
              </a:rPr>
              <a:t>h</a:t>
            </a:r>
            <a:r>
              <a:rPr lang="en-US" sz="2000" spc="5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m, </a:t>
            </a:r>
            <a:r>
              <a:rPr lang="en-US" sz="2000" spc="-135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nd </a:t>
            </a:r>
            <a:r>
              <a:rPr lang="en-US" sz="2000" spc="-13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vote </a:t>
            </a:r>
            <a:r>
              <a:rPr lang="en-US" sz="2000" spc="-14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on </a:t>
            </a:r>
            <a:r>
              <a:rPr lang="en-US" sz="2000" spc="-13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the </a:t>
            </a:r>
            <a:r>
              <a:rPr lang="en-US" sz="2000" spc="-140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b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st </a:t>
            </a:r>
            <a:r>
              <a:rPr lang="en-US" sz="2000" spc="-13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nsw</a:t>
            </a:r>
            <a:r>
              <a:rPr lang="en-US" sz="2000" spc="-10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rs. </a:t>
            </a:r>
            <a:r>
              <a:rPr lang="en-US" sz="2000" spc="-114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L</a:t>
            </a:r>
            <a:r>
              <a:rPr lang="en-US" sz="2000" spc="-5" dirty="0">
                <a:latin typeface="Times New Roman"/>
                <a:cs typeface="Times New Roman"/>
              </a:rPr>
              <a:t>a</a:t>
            </a:r>
            <a:r>
              <a:rPr lang="en-US" sz="2000" spc="5" dirty="0">
                <a:latin typeface="Times New Roman"/>
                <a:cs typeface="Times New Roman"/>
              </a:rPr>
              <a:t>r</a:t>
            </a:r>
            <a:r>
              <a:rPr lang="en-US" sz="2000" spc="-5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v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l h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lps</a:t>
            </a:r>
            <a:r>
              <a:rPr lang="en-US" sz="2000" spc="11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or</a:t>
            </a:r>
            <a:r>
              <a:rPr lang="en-US" sz="2000" spc="-20" dirty="0">
                <a:latin typeface="Times New Roman"/>
                <a:cs typeface="Times New Roman"/>
              </a:rPr>
              <a:t>g</a:t>
            </a:r>
            <a:r>
              <a:rPr lang="en-US" sz="2000" spc="-5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ni</a:t>
            </a:r>
            <a:r>
              <a:rPr lang="en-US" sz="2000" spc="5" dirty="0">
                <a:latin typeface="Times New Roman"/>
                <a:cs typeface="Times New Roman"/>
              </a:rPr>
              <a:t>z</a:t>
            </a:r>
            <a:r>
              <a:rPr lang="en-US" sz="2000" dirty="0">
                <a:latin typeface="Times New Roman"/>
                <a:cs typeface="Times New Roman"/>
              </a:rPr>
              <a:t>e</a:t>
            </a:r>
            <a:r>
              <a:rPr lang="en-US" sz="2000" spc="125" dirty="0">
                <a:latin typeface="Times New Roman"/>
                <a:cs typeface="Times New Roman"/>
              </a:rPr>
              <a:t> </a:t>
            </a:r>
            <a:r>
              <a:rPr lang="en-US" sz="2000" spc="-25" dirty="0">
                <a:latin typeface="Times New Roman"/>
                <a:cs typeface="Times New Roman"/>
              </a:rPr>
              <a:t>y</a:t>
            </a:r>
            <a:r>
              <a:rPr lang="en-US" sz="2000" dirty="0">
                <a:latin typeface="Times New Roman"/>
                <a:cs typeface="Times New Roman"/>
              </a:rPr>
              <a:t>our</a:t>
            </a:r>
            <a:r>
              <a:rPr lang="en-US" sz="2000" spc="10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c</a:t>
            </a:r>
            <a:r>
              <a:rPr lang="en-US" sz="2000" dirty="0">
                <a:latin typeface="Times New Roman"/>
                <a:cs typeface="Times New Roman"/>
              </a:rPr>
              <a:t>o</a:t>
            </a:r>
            <a:r>
              <a:rPr lang="en-US" sz="2000" spc="10" dirty="0">
                <a:latin typeface="Times New Roman"/>
                <a:cs typeface="Times New Roman"/>
              </a:rPr>
              <a:t>d</a:t>
            </a:r>
            <a:r>
              <a:rPr lang="en-US" sz="2000" dirty="0">
                <a:latin typeface="Times New Roman"/>
                <a:cs typeface="Times New Roman"/>
              </a:rPr>
              <a:t>e</a:t>
            </a:r>
            <a:r>
              <a:rPr lang="en-US" sz="2000" spc="10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so</a:t>
            </a:r>
            <a:r>
              <a:rPr lang="en-US" sz="2000" spc="10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that</a:t>
            </a:r>
            <a:r>
              <a:rPr lang="en-US" sz="2000" spc="105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v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spc="5" dirty="0">
                <a:latin typeface="Times New Roman"/>
                <a:cs typeface="Times New Roman"/>
              </a:rPr>
              <a:t>r</a:t>
            </a:r>
            <a:r>
              <a:rPr lang="en-US" sz="2000" spc="-25" dirty="0">
                <a:latin typeface="Times New Roman"/>
                <a:cs typeface="Times New Roman"/>
              </a:rPr>
              <a:t>y</a:t>
            </a:r>
            <a:r>
              <a:rPr lang="en-US" sz="2000" dirty="0">
                <a:latin typeface="Times New Roman"/>
                <a:cs typeface="Times New Roman"/>
              </a:rPr>
              <a:t>thi</a:t>
            </a:r>
            <a:r>
              <a:rPr lang="en-US" sz="2000" spc="10" dirty="0">
                <a:latin typeface="Times New Roman"/>
                <a:cs typeface="Times New Roman"/>
              </a:rPr>
              <a:t>n</a:t>
            </a:r>
            <a:r>
              <a:rPr lang="en-US" sz="2000" dirty="0">
                <a:latin typeface="Times New Roman"/>
                <a:cs typeface="Times New Roman"/>
              </a:rPr>
              <a:t>g</a:t>
            </a:r>
            <a:r>
              <a:rPr lang="en-US" sz="2000" spc="11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st</a:t>
            </a:r>
            <a:r>
              <a:rPr lang="en-US" sz="2000" spc="5" dirty="0">
                <a:latin typeface="Times New Roman"/>
                <a:cs typeface="Times New Roman"/>
              </a:rPr>
              <a:t>a</a:t>
            </a:r>
            <a:r>
              <a:rPr lang="en-US" sz="2000" spc="-15" dirty="0">
                <a:latin typeface="Times New Roman"/>
                <a:cs typeface="Times New Roman"/>
              </a:rPr>
              <a:t>y</a:t>
            </a:r>
            <a:r>
              <a:rPr lang="en-US" sz="2000" dirty="0">
                <a:latin typeface="Times New Roman"/>
                <a:cs typeface="Times New Roman"/>
              </a:rPr>
              <a:t>s</a:t>
            </a:r>
            <a:r>
              <a:rPr lang="en-US" sz="2000" spc="10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n</a:t>
            </a:r>
            <a:r>
              <a:rPr lang="en-US" sz="2000" spc="-5" dirty="0">
                <a:latin typeface="Times New Roman"/>
                <a:cs typeface="Times New Roman"/>
              </a:rPr>
              <a:t>ea</a:t>
            </a:r>
            <a:r>
              <a:rPr lang="en-US" sz="2000" dirty="0">
                <a:latin typeface="Times New Roman"/>
                <a:cs typeface="Times New Roman"/>
              </a:rPr>
              <a:t>t</a:t>
            </a:r>
            <a:r>
              <a:rPr lang="en-US" sz="2000" spc="105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nd</a:t>
            </a:r>
            <a:r>
              <a:rPr lang="en-US" sz="2000" spc="105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ea</a:t>
            </a:r>
            <a:r>
              <a:rPr lang="en-US" sz="2000" spc="10" dirty="0">
                <a:latin typeface="Times New Roman"/>
                <a:cs typeface="Times New Roman"/>
              </a:rPr>
              <a:t>s</a:t>
            </a:r>
            <a:r>
              <a:rPr lang="en-US" sz="2000" dirty="0">
                <a:latin typeface="Times New Roman"/>
                <a:cs typeface="Times New Roman"/>
              </a:rPr>
              <a:t>y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to</a:t>
            </a:r>
            <a:r>
              <a:rPr lang="en-US" sz="2000" spc="10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und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spc="5" dirty="0">
                <a:latin typeface="Times New Roman"/>
                <a:cs typeface="Times New Roman"/>
              </a:rPr>
              <a:t>r</a:t>
            </a:r>
            <a:r>
              <a:rPr lang="en-US" sz="2000" dirty="0">
                <a:latin typeface="Times New Roman"/>
                <a:cs typeface="Times New Roman"/>
              </a:rPr>
              <a:t>stand.</a:t>
            </a:r>
            <a:r>
              <a:rPr lang="en-US" sz="2000" spc="114" dirty="0">
                <a:latin typeface="Times New Roman"/>
                <a:cs typeface="Times New Roman"/>
              </a:rPr>
              <a:t> </a:t>
            </a:r>
            <a:r>
              <a:rPr lang="en-US" sz="2000" spc="-30" dirty="0">
                <a:latin typeface="Times New Roman"/>
                <a:cs typeface="Times New Roman"/>
              </a:rPr>
              <a:t>I</a:t>
            </a:r>
            <a:r>
              <a:rPr lang="en-US" sz="2000" dirty="0">
                <a:latin typeface="Times New Roman"/>
                <a:cs typeface="Times New Roman"/>
              </a:rPr>
              <a:t>t</a:t>
            </a:r>
            <a:r>
              <a:rPr lang="en-US" sz="2000" spc="105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lso</a:t>
            </a:r>
            <a:r>
              <a:rPr lang="en-US" sz="2000" spc="11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h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lps </a:t>
            </a:r>
            <a:r>
              <a:rPr lang="en-US" sz="2000" spc="-25" dirty="0">
                <a:latin typeface="Times New Roman"/>
                <a:cs typeface="Times New Roman"/>
              </a:rPr>
              <a:t>y</a:t>
            </a:r>
            <a:r>
              <a:rPr lang="en-US" sz="2000" spc="10" dirty="0">
                <a:latin typeface="Times New Roman"/>
                <a:cs typeface="Times New Roman"/>
              </a:rPr>
              <a:t>o</a:t>
            </a:r>
            <a:r>
              <a:rPr lang="en-US" sz="2000" dirty="0">
                <a:latin typeface="Times New Roman"/>
                <a:cs typeface="Times New Roman"/>
              </a:rPr>
              <a:t>u</a:t>
            </a:r>
            <a:r>
              <a:rPr lang="en-US" sz="2000" spc="114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s</a:t>
            </a:r>
            <a:r>
              <a:rPr lang="en-US" sz="2000" spc="5" dirty="0">
                <a:latin typeface="Times New Roman"/>
                <a:cs typeface="Times New Roman"/>
              </a:rPr>
              <a:t>e</a:t>
            </a:r>
            <a:r>
              <a:rPr lang="en-US" sz="2000" spc="-5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rch</a:t>
            </a:r>
            <a:r>
              <a:rPr lang="en-US" sz="2000" spc="114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for</a:t>
            </a:r>
            <a:r>
              <a:rPr lang="en-US" sz="2000" spc="11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q</a:t>
            </a:r>
            <a:r>
              <a:rPr lang="en-US" sz="2000" spc="10" dirty="0">
                <a:latin typeface="Times New Roman"/>
                <a:cs typeface="Times New Roman"/>
              </a:rPr>
              <a:t>u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stions</a:t>
            </a:r>
            <a:r>
              <a:rPr lang="en-US" sz="2000" spc="12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nd</a:t>
            </a:r>
            <a:r>
              <a:rPr lang="en-US" sz="2000" spc="114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ns</a:t>
            </a:r>
            <a:r>
              <a:rPr lang="en-US" sz="2000" spc="5" dirty="0">
                <a:latin typeface="Times New Roman"/>
                <a:cs typeface="Times New Roman"/>
              </a:rPr>
              <a:t>w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rs</a:t>
            </a:r>
            <a:r>
              <a:rPr lang="en-US" sz="2000" spc="114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quick</a:t>
            </a:r>
            <a:r>
              <a:rPr lang="en-US" sz="2000" spc="20" dirty="0">
                <a:latin typeface="Times New Roman"/>
                <a:cs typeface="Times New Roman"/>
              </a:rPr>
              <a:t>l</a:t>
            </a:r>
            <a:r>
              <a:rPr lang="en-US" sz="2000" spc="-25" dirty="0">
                <a:latin typeface="Times New Roman"/>
                <a:cs typeface="Times New Roman"/>
              </a:rPr>
              <a:t>y</a:t>
            </a:r>
            <a:r>
              <a:rPr lang="en-US" sz="2000" dirty="0">
                <a:latin typeface="Times New Roman"/>
                <a:cs typeface="Times New Roman"/>
              </a:rPr>
              <a:t>.</a:t>
            </a:r>
            <a:r>
              <a:rPr lang="en-US" sz="2000" spc="130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W</a:t>
            </a:r>
            <a:r>
              <a:rPr lang="en-US" sz="2000" dirty="0">
                <a:latin typeface="Times New Roman"/>
                <a:cs typeface="Times New Roman"/>
              </a:rPr>
              <a:t>h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n</a:t>
            </a:r>
            <a:r>
              <a:rPr lang="en-US" sz="2000" spc="114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us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rs</a:t>
            </a:r>
            <a:r>
              <a:rPr lang="en-US" sz="2000" spc="114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t</a:t>
            </a:r>
            <a:r>
              <a:rPr lang="en-US" sz="2000" spc="-25" dirty="0">
                <a:latin typeface="Times New Roman"/>
                <a:cs typeface="Times New Roman"/>
              </a:rPr>
              <a:t>y</a:t>
            </a:r>
            <a:r>
              <a:rPr lang="en-US" sz="2000" spc="10" dirty="0">
                <a:latin typeface="Times New Roman"/>
                <a:cs typeface="Times New Roman"/>
              </a:rPr>
              <a:t>p</a:t>
            </a:r>
            <a:r>
              <a:rPr lang="en-US" sz="2000" dirty="0">
                <a:latin typeface="Times New Roman"/>
                <a:cs typeface="Times New Roman"/>
              </a:rPr>
              <a:t>e</a:t>
            </a:r>
            <a:r>
              <a:rPr lang="en-US" sz="2000" spc="11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in</a:t>
            </a:r>
            <a:r>
              <a:rPr lang="en-US" sz="2000" spc="12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k</a:t>
            </a:r>
            <a:r>
              <a:rPr lang="en-US" sz="2000" spc="15" dirty="0">
                <a:latin typeface="Times New Roman"/>
                <a:cs typeface="Times New Roman"/>
              </a:rPr>
              <a:t>e</a:t>
            </a:r>
            <a:r>
              <a:rPr lang="en-US" sz="2000" spc="-15" dirty="0">
                <a:latin typeface="Times New Roman"/>
                <a:cs typeface="Times New Roman"/>
              </a:rPr>
              <a:t>y</a:t>
            </a:r>
            <a:r>
              <a:rPr lang="en-US" sz="2000" dirty="0">
                <a:latin typeface="Times New Roman"/>
                <a:cs typeface="Times New Roman"/>
              </a:rPr>
              <a:t>wo</a:t>
            </a:r>
            <a:r>
              <a:rPr lang="en-US" sz="2000" spc="-10" dirty="0">
                <a:latin typeface="Times New Roman"/>
                <a:cs typeface="Times New Roman"/>
              </a:rPr>
              <a:t>r</a:t>
            </a:r>
            <a:r>
              <a:rPr lang="en-US" sz="2000" dirty="0">
                <a:latin typeface="Times New Roman"/>
                <a:cs typeface="Times New Roman"/>
              </a:rPr>
              <a:t>ds,</a:t>
            </a:r>
            <a:r>
              <a:rPr lang="en-US" sz="2000" spc="13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L</a:t>
            </a:r>
            <a:r>
              <a:rPr lang="en-US" sz="2000" spc="-5" dirty="0">
                <a:latin typeface="Times New Roman"/>
                <a:cs typeface="Times New Roman"/>
              </a:rPr>
              <a:t>a</a:t>
            </a:r>
            <a:r>
              <a:rPr lang="en-US" sz="2000" spc="5" dirty="0">
                <a:latin typeface="Times New Roman"/>
                <a:cs typeface="Times New Roman"/>
              </a:rPr>
              <a:t>r</a:t>
            </a:r>
            <a:r>
              <a:rPr lang="en-US" sz="2000" spc="-5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v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l</a:t>
            </a:r>
            <a:r>
              <a:rPr lang="en-US" sz="2000" spc="12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finds the</a:t>
            </a:r>
            <a:r>
              <a:rPr lang="en-US" sz="2000" spc="6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r</a:t>
            </a:r>
            <a:r>
              <a:rPr lang="en-US" sz="2000" spc="-10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le</a:t>
            </a:r>
            <a:r>
              <a:rPr lang="en-US" sz="2000" spc="5" dirty="0">
                <a:latin typeface="Times New Roman"/>
                <a:cs typeface="Times New Roman"/>
              </a:rPr>
              <a:t>v</a:t>
            </a:r>
            <a:r>
              <a:rPr lang="en-US" sz="2000" spc="-5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nt</a:t>
            </a:r>
            <a:r>
              <a:rPr lang="en-US" sz="2000" spc="7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stuff</a:t>
            </a:r>
            <a:r>
              <a:rPr lang="en-US" sz="2000" spc="7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f</a:t>
            </a:r>
            <a:r>
              <a:rPr lang="en-US" sz="2000" spc="-10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st.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For</a:t>
            </a:r>
            <a:r>
              <a:rPr lang="en-US" sz="2000" spc="6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how</a:t>
            </a:r>
            <a:r>
              <a:rPr lang="en-US" sz="2000" spc="6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it</a:t>
            </a:r>
            <a:r>
              <a:rPr lang="en-US" sz="2000" spc="7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looks,</a:t>
            </a:r>
            <a:r>
              <a:rPr lang="en-US" sz="2000" spc="90" dirty="0">
                <a:latin typeface="Times New Roman"/>
                <a:cs typeface="Times New Roman"/>
              </a:rPr>
              <a:t> </a:t>
            </a:r>
            <a:r>
              <a:rPr lang="en-US" sz="2000" spc="-25" dirty="0">
                <a:latin typeface="Times New Roman"/>
                <a:cs typeface="Times New Roman"/>
              </a:rPr>
              <a:t>y</a:t>
            </a:r>
            <a:r>
              <a:rPr lang="en-US" sz="2000" dirty="0">
                <a:latin typeface="Times New Roman"/>
                <a:cs typeface="Times New Roman"/>
              </a:rPr>
              <a:t>o</a:t>
            </a:r>
            <a:r>
              <a:rPr lang="en-US" sz="2000" spc="10" dirty="0">
                <a:latin typeface="Times New Roman"/>
                <a:cs typeface="Times New Roman"/>
              </a:rPr>
              <a:t>u</a:t>
            </a:r>
            <a:r>
              <a:rPr lang="en-US" sz="2000" spc="-15" dirty="0">
                <a:latin typeface="Times New Roman"/>
                <a:cs typeface="Times New Roman"/>
              </a:rPr>
              <a:t>'</a:t>
            </a:r>
            <a:r>
              <a:rPr lang="en-US" sz="2000" dirty="0">
                <a:latin typeface="Times New Roman"/>
                <a:cs typeface="Times New Roman"/>
              </a:rPr>
              <a:t>ll</a:t>
            </a:r>
            <a:r>
              <a:rPr lang="en-US" sz="2000" spc="7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u</a:t>
            </a:r>
            <a:r>
              <a:rPr lang="en-US" sz="2000" spc="10" dirty="0">
                <a:latin typeface="Times New Roman"/>
                <a:cs typeface="Times New Roman"/>
              </a:rPr>
              <a:t>s</a:t>
            </a:r>
            <a:r>
              <a:rPr lang="en-US" sz="2000" dirty="0">
                <a:latin typeface="Times New Roman"/>
                <a:cs typeface="Times New Roman"/>
              </a:rPr>
              <a:t>e</a:t>
            </a:r>
            <a:r>
              <a:rPr lang="en-US" sz="2000" spc="65" dirty="0">
                <a:latin typeface="Times New Roman"/>
                <a:cs typeface="Times New Roman"/>
              </a:rPr>
              <a:t> </a:t>
            </a:r>
            <a:r>
              <a:rPr lang="en-US" sz="2000" spc="-10" dirty="0">
                <a:latin typeface="Times New Roman"/>
                <a:cs typeface="Times New Roman"/>
              </a:rPr>
              <a:t>B</a:t>
            </a:r>
            <a:r>
              <a:rPr lang="en-US" sz="2000" spc="10" dirty="0">
                <a:latin typeface="Times New Roman"/>
                <a:cs typeface="Times New Roman"/>
              </a:rPr>
              <a:t>l</a:t>
            </a:r>
            <a:r>
              <a:rPr lang="en-US" sz="2000" spc="-5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d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,</a:t>
            </a:r>
            <a:r>
              <a:rPr lang="en-US" sz="2000" spc="7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wh</a:t>
            </a:r>
            <a:r>
              <a:rPr lang="en-US" sz="2000" spc="10" dirty="0">
                <a:latin typeface="Times New Roman"/>
                <a:cs typeface="Times New Roman"/>
              </a:rPr>
              <a:t>i</a:t>
            </a:r>
            <a:r>
              <a:rPr lang="en-US" sz="2000" spc="-5" dirty="0">
                <a:latin typeface="Times New Roman"/>
                <a:cs typeface="Times New Roman"/>
              </a:rPr>
              <a:t>c</a:t>
            </a:r>
            <a:r>
              <a:rPr lang="en-US" sz="2000" dirty="0">
                <a:latin typeface="Times New Roman"/>
                <a:cs typeface="Times New Roman"/>
              </a:rPr>
              <a:t>h</a:t>
            </a:r>
            <a:r>
              <a:rPr lang="en-US" sz="2000" spc="7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is</a:t>
            </a:r>
            <a:r>
              <a:rPr lang="en-US" sz="2000" spc="7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like</a:t>
            </a:r>
            <a:r>
              <a:rPr lang="en-US" sz="2000" spc="7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</a:t>
            </a:r>
            <a:r>
              <a:rPr lang="en-US" sz="2000" spc="7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f</a:t>
            </a:r>
            <a:r>
              <a:rPr lang="en-US" sz="2000" spc="-10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n</a:t>
            </a:r>
            <a:r>
              <a:rPr lang="en-US" sz="2000" spc="15" dirty="0">
                <a:latin typeface="Times New Roman"/>
                <a:cs typeface="Times New Roman"/>
              </a:rPr>
              <a:t>c</a:t>
            </a:r>
            <a:r>
              <a:rPr lang="en-US" sz="2000" dirty="0">
                <a:latin typeface="Times New Roman"/>
                <a:cs typeface="Times New Roman"/>
              </a:rPr>
              <a:t>y</a:t>
            </a:r>
            <a:r>
              <a:rPr lang="en-US" sz="2000" spc="5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w</a:t>
            </a:r>
            <a:r>
              <a:rPr lang="en-US" sz="2000" spc="15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y</a:t>
            </a:r>
            <a:r>
              <a:rPr lang="en-US" sz="2000" spc="4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to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w</a:t>
            </a:r>
            <a:r>
              <a:rPr lang="en-US" sz="2000" spc="-10" dirty="0">
                <a:latin typeface="Times New Roman"/>
                <a:cs typeface="Times New Roman"/>
              </a:rPr>
              <a:t>r</a:t>
            </a:r>
            <a:r>
              <a:rPr lang="en-US" sz="2000" dirty="0">
                <a:latin typeface="Times New Roman"/>
                <a:cs typeface="Times New Roman"/>
              </a:rPr>
              <a:t>ite H</a:t>
            </a:r>
            <a:r>
              <a:rPr lang="en-US" sz="2000" spc="-5" dirty="0">
                <a:latin typeface="Times New Roman"/>
                <a:cs typeface="Times New Roman"/>
              </a:rPr>
              <a:t>T</a:t>
            </a:r>
            <a:r>
              <a:rPr lang="en-US" sz="2000" spc="10" dirty="0">
                <a:latin typeface="Times New Roman"/>
                <a:cs typeface="Times New Roman"/>
              </a:rPr>
              <a:t>M</a:t>
            </a:r>
            <a:r>
              <a:rPr lang="en-US" sz="2000" spc="-30" dirty="0">
                <a:latin typeface="Times New Roman"/>
                <a:cs typeface="Times New Roman"/>
              </a:rPr>
              <a:t>L</a:t>
            </a:r>
            <a:r>
              <a:rPr lang="en-US" sz="2000" dirty="0">
                <a:latin typeface="Times New Roman"/>
                <a:cs typeface="Times New Roman"/>
              </a:rPr>
              <a:t>.</a:t>
            </a:r>
            <a:r>
              <a:rPr lang="en-US" sz="2000" spc="55" dirty="0">
                <a:latin typeface="Times New Roman"/>
                <a:cs typeface="Times New Roman"/>
              </a:rPr>
              <a:t> </a:t>
            </a:r>
            <a:r>
              <a:rPr lang="en-US" sz="2000" spc="-10" dirty="0">
                <a:latin typeface="Times New Roman"/>
                <a:cs typeface="Times New Roman"/>
              </a:rPr>
              <a:t>B</a:t>
            </a:r>
            <a:r>
              <a:rPr lang="en-US" sz="2000" dirty="0">
                <a:latin typeface="Times New Roman"/>
                <a:cs typeface="Times New Roman"/>
              </a:rPr>
              <a:t>la</a:t>
            </a:r>
            <a:r>
              <a:rPr lang="en-US" sz="2000" spc="5" dirty="0">
                <a:latin typeface="Times New Roman"/>
                <a:cs typeface="Times New Roman"/>
              </a:rPr>
              <a:t>d</a:t>
            </a:r>
            <a:r>
              <a:rPr lang="en-US" sz="2000" dirty="0">
                <a:latin typeface="Times New Roman"/>
                <a:cs typeface="Times New Roman"/>
              </a:rPr>
              <a:t>e</a:t>
            </a:r>
            <a:r>
              <a:rPr lang="en-US" sz="2000" spc="4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mak</a:t>
            </a:r>
            <a:r>
              <a:rPr lang="en-US" sz="2000" spc="-10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s</a:t>
            </a:r>
            <a:r>
              <a:rPr lang="en-US" sz="2000" spc="4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it</a:t>
            </a:r>
            <a:r>
              <a:rPr lang="en-US" sz="2000" spc="50" dirty="0">
                <a:latin typeface="Times New Roman"/>
                <a:cs typeface="Times New Roman"/>
              </a:rPr>
              <a:t> </a:t>
            </a:r>
            <a:r>
              <a:rPr lang="en-US" sz="2000" spc="20" dirty="0">
                <a:latin typeface="Times New Roman"/>
                <a:cs typeface="Times New Roman"/>
              </a:rPr>
              <a:t>s</a:t>
            </a:r>
            <a:r>
              <a:rPr lang="en-US" sz="2000" dirty="0">
                <a:latin typeface="Times New Roman"/>
                <a:cs typeface="Times New Roman"/>
              </a:rPr>
              <a:t>imple</a:t>
            </a:r>
            <a:r>
              <a:rPr lang="en-US" sz="2000" spc="4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to</a:t>
            </a:r>
            <a:r>
              <a:rPr lang="en-US" sz="2000" spc="45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c</a:t>
            </a:r>
            <a:r>
              <a:rPr lang="en-US" sz="2000" dirty="0">
                <a:latin typeface="Times New Roman"/>
                <a:cs typeface="Times New Roman"/>
              </a:rPr>
              <a:t>r</a:t>
            </a:r>
            <a:r>
              <a:rPr lang="en-US" sz="2000" spc="-10" dirty="0">
                <a:latin typeface="Times New Roman"/>
                <a:cs typeface="Times New Roman"/>
              </a:rPr>
              <a:t>e</a:t>
            </a:r>
            <a:r>
              <a:rPr lang="en-US" sz="2000" spc="-5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te</a:t>
            </a:r>
            <a:r>
              <a:rPr lang="en-US" sz="2000" spc="5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w</a:t>
            </a:r>
            <a:r>
              <a:rPr lang="en-US" sz="2000" spc="-10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b</a:t>
            </a:r>
            <a:r>
              <a:rPr lang="en-US" sz="2000" spc="4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p</a:t>
            </a:r>
            <a:r>
              <a:rPr lang="en-US" sz="2000" spc="5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g</a:t>
            </a:r>
            <a:r>
              <a:rPr lang="en-US" sz="2000" spc="5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s</a:t>
            </a:r>
            <a:r>
              <a:rPr lang="en-US" sz="2000" spc="4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that</a:t>
            </a:r>
            <a:r>
              <a:rPr lang="en-US" sz="2000" spc="4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look</a:t>
            </a:r>
            <a:r>
              <a:rPr lang="en-US" sz="2000" spc="45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g</a:t>
            </a:r>
            <a:r>
              <a:rPr lang="en-US" sz="2000" dirty="0">
                <a:latin typeface="Times New Roman"/>
                <a:cs typeface="Times New Roman"/>
              </a:rPr>
              <a:t>ood</a:t>
            </a:r>
            <a:r>
              <a:rPr lang="en-US" sz="2000" spc="45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nd</a:t>
            </a:r>
            <a:r>
              <a:rPr lang="en-US" sz="2000" spc="5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work</a:t>
            </a:r>
            <a:r>
              <a:rPr lang="en-US" sz="2000" spc="4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w</a:t>
            </a:r>
            <a:r>
              <a:rPr lang="en-US" sz="2000" spc="-10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ll.</a:t>
            </a:r>
            <a:r>
              <a:rPr lang="en-US" sz="2000" spc="4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Of</a:t>
            </a:r>
            <a:r>
              <a:rPr lang="en-US" sz="2000" spc="4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c</a:t>
            </a:r>
            <a:r>
              <a:rPr lang="en-US" sz="2000" dirty="0">
                <a:latin typeface="Times New Roman"/>
                <a:cs typeface="Times New Roman"/>
              </a:rPr>
              <a:t>o</a:t>
            </a:r>
            <a:r>
              <a:rPr lang="en-US" sz="2000" spc="10" dirty="0">
                <a:latin typeface="Times New Roman"/>
                <a:cs typeface="Times New Roman"/>
              </a:rPr>
              <a:t>u</a:t>
            </a:r>
            <a:r>
              <a:rPr lang="en-US" sz="2000" dirty="0">
                <a:latin typeface="Times New Roman"/>
                <a:cs typeface="Times New Roman"/>
              </a:rPr>
              <a:t>rs</a:t>
            </a:r>
            <a:r>
              <a:rPr lang="en-US" sz="2000" spc="-10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, </a:t>
            </a:r>
            <a:r>
              <a:rPr lang="en-US" sz="2000" spc="-25" dirty="0">
                <a:latin typeface="Times New Roman"/>
                <a:cs typeface="Times New Roman"/>
              </a:rPr>
              <a:t>y</a:t>
            </a:r>
            <a:r>
              <a:rPr lang="en-US" sz="2000" spc="10" dirty="0">
                <a:latin typeface="Times New Roman"/>
                <a:cs typeface="Times New Roman"/>
              </a:rPr>
              <a:t>ou</a:t>
            </a:r>
            <a:r>
              <a:rPr lang="en-US" sz="2000" spc="-15" dirty="0">
                <a:latin typeface="Times New Roman"/>
                <a:cs typeface="Times New Roman"/>
              </a:rPr>
              <a:t>'</a:t>
            </a:r>
            <a:r>
              <a:rPr lang="en-US" sz="2000" dirty="0">
                <a:latin typeface="Times New Roman"/>
                <a:cs typeface="Times New Roman"/>
              </a:rPr>
              <a:t>ll</a:t>
            </a:r>
            <a:r>
              <a:rPr lang="en-US" sz="2000" spc="6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lso</a:t>
            </a:r>
            <a:r>
              <a:rPr lang="en-US" sz="2000" spc="6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n</a:t>
            </a:r>
            <a:r>
              <a:rPr lang="en-US" sz="2000" spc="-5" dirty="0">
                <a:latin typeface="Times New Roman"/>
                <a:cs typeface="Times New Roman"/>
              </a:rPr>
              <a:t>ee</a:t>
            </a:r>
            <a:r>
              <a:rPr lang="en-US" sz="2000" dirty="0">
                <a:latin typeface="Times New Roman"/>
                <a:cs typeface="Times New Roman"/>
              </a:rPr>
              <a:t>d</a:t>
            </a:r>
            <a:r>
              <a:rPr lang="en-US" sz="2000" spc="5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to</a:t>
            </a:r>
            <a:r>
              <a:rPr lang="en-US" sz="2000" spc="6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ma</a:t>
            </a:r>
            <a:r>
              <a:rPr lang="en-US" sz="2000" spc="5" dirty="0">
                <a:latin typeface="Times New Roman"/>
                <a:cs typeface="Times New Roman"/>
              </a:rPr>
              <a:t>k</a:t>
            </a:r>
            <a:r>
              <a:rPr lang="en-US" sz="2000" dirty="0">
                <a:latin typeface="Times New Roman"/>
                <a:cs typeface="Times New Roman"/>
              </a:rPr>
              <a:t>e</a:t>
            </a:r>
            <a:r>
              <a:rPr lang="en-US" sz="2000" spc="6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sure</a:t>
            </a:r>
            <a:r>
              <a:rPr lang="en-US" sz="2000" spc="75" dirty="0">
                <a:latin typeface="Times New Roman"/>
                <a:cs typeface="Times New Roman"/>
              </a:rPr>
              <a:t> </a:t>
            </a:r>
            <a:r>
              <a:rPr lang="en-US" sz="2000" spc="-25" dirty="0">
                <a:latin typeface="Times New Roman"/>
                <a:cs typeface="Times New Roman"/>
              </a:rPr>
              <a:t>y</a:t>
            </a:r>
            <a:r>
              <a:rPr lang="en-US" sz="2000" dirty="0">
                <a:latin typeface="Times New Roman"/>
                <a:cs typeface="Times New Roman"/>
              </a:rPr>
              <a:t>our</a:t>
            </a:r>
            <a:r>
              <a:rPr lang="en-US" sz="2000" spc="55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w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bsite</a:t>
            </a:r>
            <a:r>
              <a:rPr lang="en-US" sz="2000" spc="5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is</a:t>
            </a:r>
            <a:r>
              <a:rPr lang="en-US" sz="2000" spc="6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s</a:t>
            </a:r>
            <a:r>
              <a:rPr lang="en-US" sz="2000" spc="-5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fe</a:t>
            </a:r>
            <a:r>
              <a:rPr lang="en-US" sz="2000" spc="6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f</a:t>
            </a:r>
            <a:r>
              <a:rPr lang="en-US" sz="2000" spc="-10" dirty="0">
                <a:latin typeface="Times New Roman"/>
                <a:cs typeface="Times New Roman"/>
              </a:rPr>
              <a:t>r</a:t>
            </a:r>
            <a:r>
              <a:rPr lang="en-US" sz="2000" dirty="0">
                <a:latin typeface="Times New Roman"/>
                <a:cs typeface="Times New Roman"/>
              </a:rPr>
              <a:t>om</a:t>
            </a:r>
            <a:r>
              <a:rPr lang="en-US" sz="2000" spc="6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h</a:t>
            </a:r>
            <a:r>
              <a:rPr lang="en-US" sz="2000" spc="-5" dirty="0">
                <a:latin typeface="Times New Roman"/>
                <a:cs typeface="Times New Roman"/>
              </a:rPr>
              <a:t>ac</a:t>
            </a:r>
            <a:r>
              <a:rPr lang="en-US" sz="2000" spc="10" dirty="0">
                <a:latin typeface="Times New Roman"/>
                <a:cs typeface="Times New Roman"/>
              </a:rPr>
              <a:t>k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rs.</a:t>
            </a:r>
            <a:r>
              <a:rPr lang="en-US" sz="2000" spc="65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L</a:t>
            </a:r>
            <a:r>
              <a:rPr lang="en-US" sz="2000" spc="5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r</a:t>
            </a:r>
            <a:r>
              <a:rPr lang="en-US" sz="2000" spc="-10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v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l</a:t>
            </a:r>
            <a:r>
              <a:rPr lang="en-US" sz="2000" spc="60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h</a:t>
            </a:r>
            <a:r>
              <a:rPr lang="en-US" sz="2000" spc="-5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s</a:t>
            </a:r>
            <a:r>
              <a:rPr lang="en-US" sz="2000" spc="6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buil</a:t>
            </a:r>
            <a:r>
              <a:rPr lang="en-US" sz="2000" spc="40" dirty="0">
                <a:latin typeface="Times New Roman"/>
                <a:cs typeface="Times New Roman"/>
              </a:rPr>
              <a:t>t</a:t>
            </a:r>
            <a:r>
              <a:rPr lang="en-US" sz="2000" spc="-5" dirty="0">
                <a:latin typeface="Times New Roman"/>
                <a:cs typeface="Times New Roman"/>
              </a:rPr>
              <a:t>-</a:t>
            </a:r>
            <a:r>
              <a:rPr lang="en-US" sz="2000" dirty="0">
                <a:latin typeface="Times New Roman"/>
                <a:cs typeface="Times New Roman"/>
              </a:rPr>
              <a:t>in</a:t>
            </a:r>
            <a:r>
              <a:rPr lang="en-US" sz="2000" spc="6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tools</a:t>
            </a:r>
            <a:r>
              <a:rPr lang="en-US" sz="2000" spc="6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to h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lp with that too, so</a:t>
            </a:r>
            <a:r>
              <a:rPr lang="en-US" sz="2000" spc="10" dirty="0">
                <a:latin typeface="Times New Roman"/>
                <a:cs typeface="Times New Roman"/>
              </a:rPr>
              <a:t> </a:t>
            </a:r>
            <a:r>
              <a:rPr lang="en-US" sz="2000" spc="-25" dirty="0">
                <a:latin typeface="Times New Roman"/>
                <a:cs typeface="Times New Roman"/>
              </a:rPr>
              <a:t>y</a:t>
            </a:r>
            <a:r>
              <a:rPr lang="en-US" sz="2000" dirty="0">
                <a:latin typeface="Times New Roman"/>
                <a:cs typeface="Times New Roman"/>
              </a:rPr>
              <a:t>ou</a:t>
            </a:r>
            <a:r>
              <a:rPr lang="en-US" sz="2000" spc="1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ca</a:t>
            </a:r>
            <a:r>
              <a:rPr lang="en-US" sz="2000" dirty="0">
                <a:latin typeface="Times New Roman"/>
                <a:cs typeface="Times New Roman"/>
              </a:rPr>
              <a:t>n fe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l con</a:t>
            </a:r>
            <a:r>
              <a:rPr lang="en-US" sz="2000" spc="-10" dirty="0">
                <a:latin typeface="Times New Roman"/>
                <a:cs typeface="Times New Roman"/>
              </a:rPr>
              <a:t>f</a:t>
            </a:r>
            <a:r>
              <a:rPr lang="en-US" sz="2000" dirty="0">
                <a:latin typeface="Times New Roman"/>
                <a:cs typeface="Times New Roman"/>
              </a:rPr>
              <a:t>i</a:t>
            </a:r>
            <a:r>
              <a:rPr lang="en-US" sz="2000" spc="10" dirty="0">
                <a:latin typeface="Times New Roman"/>
                <a:cs typeface="Times New Roman"/>
              </a:rPr>
              <a:t>d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nt</a:t>
            </a:r>
            <a:r>
              <a:rPr lang="en-US" sz="2000" spc="10" dirty="0">
                <a:latin typeface="Times New Roman"/>
                <a:cs typeface="Times New Roman"/>
              </a:rPr>
              <a:t> </a:t>
            </a:r>
            <a:r>
              <a:rPr lang="en-US" sz="2000" spc="-25" dirty="0">
                <a:latin typeface="Times New Roman"/>
                <a:cs typeface="Times New Roman"/>
              </a:rPr>
              <a:t>y</a:t>
            </a:r>
            <a:r>
              <a:rPr lang="en-US" sz="2000" dirty="0">
                <a:latin typeface="Times New Roman"/>
                <a:cs typeface="Times New Roman"/>
              </a:rPr>
              <a:t>o</a:t>
            </a:r>
            <a:r>
              <a:rPr lang="en-US" sz="2000" spc="10" dirty="0">
                <a:latin typeface="Times New Roman"/>
                <a:cs typeface="Times New Roman"/>
              </a:rPr>
              <a:t>u</a:t>
            </a:r>
            <a:r>
              <a:rPr lang="en-US" sz="2000" dirty="0">
                <a:latin typeface="Times New Roman"/>
                <a:cs typeface="Times New Roman"/>
              </a:rPr>
              <a:t>r</a:t>
            </a:r>
            <a:r>
              <a:rPr lang="en-US" sz="2000" spc="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us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r</a:t>
            </a:r>
            <a:r>
              <a:rPr lang="en-US" sz="2000" spc="5" dirty="0">
                <a:latin typeface="Times New Roman"/>
                <a:cs typeface="Times New Roman"/>
              </a:rPr>
              <a:t>s</a:t>
            </a:r>
            <a:r>
              <a:rPr lang="en-US" sz="2000" dirty="0">
                <a:latin typeface="Times New Roman"/>
                <a:cs typeface="Times New Roman"/>
              </a:rPr>
              <a:t>'</a:t>
            </a:r>
            <a:r>
              <a:rPr lang="en-US" sz="2000" spc="-1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info</a:t>
            </a:r>
            <a:r>
              <a:rPr lang="en-US" sz="2000" spc="-5" dirty="0">
                <a:latin typeface="Times New Roman"/>
                <a:cs typeface="Times New Roman"/>
              </a:rPr>
              <a:t>r</a:t>
            </a:r>
            <a:r>
              <a:rPr lang="en-US" sz="2000" dirty="0">
                <a:latin typeface="Times New Roman"/>
                <a:cs typeface="Times New Roman"/>
              </a:rPr>
              <a:t>mation is se</a:t>
            </a:r>
            <a:r>
              <a:rPr lang="en-US" sz="2000" spc="-10" dirty="0">
                <a:latin typeface="Times New Roman"/>
                <a:cs typeface="Times New Roman"/>
              </a:rPr>
              <a:t>c</a:t>
            </a:r>
            <a:r>
              <a:rPr lang="en-US" sz="2000" spc="10" dirty="0">
                <a:latin typeface="Times New Roman"/>
                <a:cs typeface="Times New Roman"/>
              </a:rPr>
              <a:t>u</a:t>
            </a:r>
            <a:r>
              <a:rPr lang="en-US" sz="2000" dirty="0">
                <a:latin typeface="Times New Roman"/>
                <a:cs typeface="Times New Roman"/>
              </a:rPr>
              <a:t>r</a:t>
            </a:r>
            <a:r>
              <a:rPr lang="en-US" sz="2000" spc="-10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68131534"/>
      </p:ext>
    </p:extLst>
  </p:cSld>
  <p:clrMapOvr>
    <a:masterClrMapping/>
  </p:clrMapOvr>
  <p:transition spd="slow">
    <p:randomBar dir="vert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F872FF-AFF6-A96D-4CA2-C5A7497C6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64A80AE-DF11-79B9-A76C-46E0B3D99D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3000" y="381000"/>
            <a:ext cx="3261995" cy="537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400" b="0" spc="-5" dirty="0">
                <a:solidFill>
                  <a:srgbClr val="5FCAEE"/>
                </a:solidFill>
                <a:latin typeface="Times New Roman"/>
                <a:cs typeface="Times New Roman"/>
              </a:rPr>
              <a:t>Data Dictionary </a:t>
            </a:r>
            <a:endParaRPr sz="3400" dirty="0">
              <a:latin typeface="Times New Roman"/>
              <a:cs typeface="Times New Roman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7EE81A72-B9A8-CEB6-2ACD-44E6FCF6E593}"/>
              </a:ext>
            </a:extLst>
          </p:cNvPr>
          <p:cNvSpPr txBox="1">
            <a:spLocks/>
          </p:cNvSpPr>
          <p:nvPr/>
        </p:nvSpPr>
        <p:spPr>
          <a:xfrm>
            <a:off x="3619500" y="1295400"/>
            <a:ext cx="213360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mbria"/>
                <a:ea typeface="+mj-ea"/>
                <a:cs typeface="Cambria"/>
              </a:defRPr>
            </a:lvl1pPr>
          </a:lstStyle>
          <a:p>
            <a:pPr marL="12700" algn="ctr"/>
            <a:r>
              <a:rPr lang="en-US" sz="1600" kern="0" dirty="0">
                <a:solidFill>
                  <a:schemeClr val="tx1"/>
                </a:solidFill>
                <a:latin typeface="Times New Roman"/>
                <a:cs typeface="Times New Roman"/>
              </a:rPr>
              <a:t>Replies Table</a:t>
            </a:r>
          </a:p>
        </p:txBody>
      </p:sp>
      <p:graphicFrame>
        <p:nvGraphicFramePr>
          <p:cNvPr id="3" name="object 8">
            <a:extLst>
              <a:ext uri="{FF2B5EF4-FFF2-40B4-BE49-F238E27FC236}">
                <a16:creationId xmlns:a16="http://schemas.microsoft.com/office/drawing/2014/main" id="{086ED015-C47E-F1EF-0B45-C92291F7F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536154"/>
              </p:ext>
            </p:extLst>
          </p:nvPr>
        </p:nvGraphicFramePr>
        <p:xfrm>
          <a:off x="2438400" y="1752600"/>
          <a:ext cx="5498279" cy="13079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8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5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2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24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3839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Colu</a:t>
                      </a:r>
                      <a:r>
                        <a:rPr sz="1200" b="1" spc="-2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n N</a:t>
                      </a:r>
                      <a:r>
                        <a:rPr sz="1200" b="1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b="1" spc="-2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Da</a:t>
                      </a: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8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ype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Const</a:t>
                      </a: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ai</a:t>
                      </a:r>
                      <a:r>
                        <a:rPr sz="1200" b="1" spc="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cr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pition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756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_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id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ll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ter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000" spc="1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0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id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835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_d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ate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Date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ll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ter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000" spc="1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0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ate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883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_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id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ll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Select Q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000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tion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id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835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000" spc="1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y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000" spc="-11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255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ll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ter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re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000" spc="1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y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1835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_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id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ll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Select 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er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id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4422394"/>
      </p:ext>
    </p:extLst>
  </p:cSld>
  <p:clrMapOvr>
    <a:masterClrMapping/>
  </p:clrMapOvr>
  <p:transition spd="slow">
    <p:randomBar dir="vert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C1D588-BB3F-A122-AD29-B139EB5CFB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1350939-D7A8-C4FB-4A69-1F7A3814AE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3000" y="381000"/>
            <a:ext cx="3261995" cy="537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400" b="0" spc="-5" dirty="0">
                <a:solidFill>
                  <a:srgbClr val="5FCAEE"/>
                </a:solidFill>
                <a:latin typeface="Times New Roman"/>
                <a:cs typeface="Times New Roman"/>
              </a:rPr>
              <a:t>Data Dictionary </a:t>
            </a:r>
            <a:endParaRPr sz="3400" dirty="0">
              <a:latin typeface="Times New Roman"/>
              <a:cs typeface="Times New Roman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39C7E349-D222-8AAA-4848-50530F0B31CA}"/>
              </a:ext>
            </a:extLst>
          </p:cNvPr>
          <p:cNvSpPr txBox="1">
            <a:spLocks/>
          </p:cNvSpPr>
          <p:nvPr/>
        </p:nvSpPr>
        <p:spPr>
          <a:xfrm>
            <a:off x="3619500" y="1295400"/>
            <a:ext cx="213360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mbria"/>
                <a:ea typeface="+mj-ea"/>
                <a:cs typeface="Cambria"/>
              </a:defRPr>
            </a:lvl1pPr>
          </a:lstStyle>
          <a:p>
            <a:pPr marL="12700" algn="ctr"/>
            <a:r>
              <a:rPr lang="en-US" sz="1600" kern="0" dirty="0">
                <a:solidFill>
                  <a:schemeClr val="tx1"/>
                </a:solidFill>
                <a:latin typeface="Times New Roman"/>
                <a:cs typeface="Times New Roman"/>
              </a:rPr>
              <a:t>Feedback Table</a:t>
            </a:r>
          </a:p>
        </p:txBody>
      </p:sp>
      <p:graphicFrame>
        <p:nvGraphicFramePr>
          <p:cNvPr id="5" name="object 10">
            <a:extLst>
              <a:ext uri="{FF2B5EF4-FFF2-40B4-BE49-F238E27FC236}">
                <a16:creationId xmlns:a16="http://schemas.microsoft.com/office/drawing/2014/main" id="{204501C3-C3EF-B423-B3C5-ACA754BA03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769112"/>
              </p:ext>
            </p:extLst>
          </p:nvPr>
        </p:nvGraphicFramePr>
        <p:xfrm>
          <a:off x="2286000" y="1752600"/>
          <a:ext cx="5499803" cy="1483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0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5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2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24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0791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Colu</a:t>
                      </a:r>
                      <a:r>
                        <a:rPr sz="1200" b="1" spc="-2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n N</a:t>
                      </a:r>
                      <a:r>
                        <a:rPr sz="1200" b="1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b="1" spc="-2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Da</a:t>
                      </a: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8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ype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Const</a:t>
                      </a: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ai</a:t>
                      </a:r>
                      <a:r>
                        <a:rPr sz="1200" b="1" spc="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cr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pition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59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F_id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ll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ter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ee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db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ack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id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863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F_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spc="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00" spc="-2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e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000" spc="-11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50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ll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 marR="64769">
                        <a:lnSpc>
                          <a:spcPts val="115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ter   </a:t>
                      </a:r>
                      <a:r>
                        <a:rPr sz="100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ee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db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ack   </a:t>
                      </a:r>
                      <a:r>
                        <a:rPr sz="1000" spc="-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er 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spc="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00" spc="-2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e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311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F_</a:t>
                      </a:r>
                      <a:r>
                        <a:rPr sz="1000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00" spc="-2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ail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000" spc="-11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50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ll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ter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00" spc="-2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ail id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883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Me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ss</a:t>
                      </a:r>
                      <a:r>
                        <a:rPr sz="1000" spc="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e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000" spc="-11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255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ll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ter</a:t>
                      </a:r>
                      <a:r>
                        <a:rPr sz="10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2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000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ss</a:t>
                      </a:r>
                      <a:r>
                        <a:rPr sz="1000" spc="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e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4883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F_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ate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Date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ll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ter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 d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ate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0028814"/>
      </p:ext>
    </p:extLst>
  </p:cSld>
  <p:clrMapOvr>
    <a:masterClrMapping/>
  </p:clrMapOvr>
  <p:transition spd="slow">
    <p:randomBar dir="vert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75EF78-A60B-18F5-D6A6-271CF1A85C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987009C-F331-1A98-2430-1062E5481557}"/>
              </a:ext>
            </a:extLst>
          </p:cNvPr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38A55213-B318-030F-F8DC-DC608301A909}"/>
              </a:ext>
            </a:extLst>
          </p:cNvPr>
          <p:cNvSpPr/>
          <p:nvPr/>
        </p:nvSpPr>
        <p:spPr>
          <a:xfrm>
            <a:off x="9337790" y="0"/>
            <a:ext cx="2851150" cy="6858000"/>
          </a:xfrm>
          <a:custGeom>
            <a:avLst/>
            <a:gdLst/>
            <a:ahLst/>
            <a:cxnLst/>
            <a:rect l="l" t="t" r="r" b="b"/>
            <a:pathLst>
              <a:path w="2851150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95122285-407F-BF94-D84C-7F67E681DC1F}"/>
              </a:ext>
            </a:extLst>
          </p:cNvPr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921755E-A25B-98D1-154C-8E5F5D15D989}"/>
              </a:ext>
            </a:extLst>
          </p:cNvPr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E827E1C6-6822-2A15-2B3C-08D747F590EF}"/>
              </a:ext>
            </a:extLst>
          </p:cNvPr>
          <p:cNvSpPr/>
          <p:nvPr/>
        </p:nvSpPr>
        <p:spPr>
          <a:xfrm>
            <a:off x="10372343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F4E8BB52-95D7-3BA9-A64F-F5F701EA1C8A}"/>
              </a:ext>
            </a:extLst>
          </p:cNvPr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04CD6528-35E1-6B47-8FAE-6F2E6B9C67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76200"/>
            <a:ext cx="6705600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600" b="0" dirty="0">
                <a:solidFill>
                  <a:srgbClr val="5FCAEE"/>
                </a:solidFill>
                <a:latin typeface="Times New Roman"/>
                <a:cs typeface="Times New Roman"/>
              </a:rPr>
              <a:t>Coding Standards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58FB81-C3A1-B6D3-ECB8-92F275DAD2C4}"/>
              </a:ext>
            </a:extLst>
          </p:cNvPr>
          <p:cNvSpPr txBox="1"/>
          <p:nvPr/>
        </p:nvSpPr>
        <p:spPr>
          <a:xfrm>
            <a:off x="321520" y="500336"/>
            <a:ext cx="9152891" cy="6427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41300">
              <a:lnSpc>
                <a:spcPct val="100000"/>
              </a:lnSpc>
              <a:spcBef>
                <a:spcPts val="869"/>
              </a:spcBef>
            </a:pPr>
            <a:r>
              <a:rPr lang="en-US" sz="2000" b="1" dirty="0">
                <a:latin typeface="Times New Roman"/>
                <a:cs typeface="Times New Roman"/>
              </a:rPr>
              <a:t>Coding Style</a:t>
            </a:r>
            <a:endParaRPr lang="en-US" sz="2000" dirty="0">
              <a:latin typeface="Times New Roman"/>
              <a:cs typeface="Times New Roman"/>
            </a:endParaRPr>
          </a:p>
          <a:p>
            <a:pPr marL="241300" marR="5080" algn="just">
              <a:lnSpc>
                <a:spcPct val="103099"/>
              </a:lnSpc>
              <a:spcBef>
                <a:spcPts val="795"/>
              </a:spcBef>
            </a:pPr>
            <a:r>
              <a:rPr lang="en-US" sz="2000" dirty="0">
                <a:latin typeface="Times New Roman"/>
                <a:cs typeface="Times New Roman"/>
              </a:rPr>
              <a:t>The</a:t>
            </a:r>
            <a:r>
              <a:rPr lang="en-US" sz="2000" spc="14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following</a:t>
            </a:r>
            <a:r>
              <a:rPr lang="en-US" sz="2000" spc="14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should </a:t>
            </a:r>
            <a:r>
              <a:rPr lang="en-US" sz="2000" spc="-150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b</a:t>
            </a:r>
            <a:r>
              <a:rPr lang="en-US" sz="2000" dirty="0">
                <a:latin typeface="Times New Roman"/>
                <a:cs typeface="Times New Roman"/>
              </a:rPr>
              <a:t>e </a:t>
            </a:r>
            <a:r>
              <a:rPr lang="en-US" sz="2000" spc="-14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k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pt </a:t>
            </a:r>
            <a:r>
              <a:rPr lang="en-US" sz="2000" spc="-14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in </a:t>
            </a:r>
            <a:r>
              <a:rPr lang="en-US" sz="2000" spc="-14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mind </a:t>
            </a:r>
            <a:r>
              <a:rPr lang="en-US" sz="2000" spc="-15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to </a:t>
            </a:r>
            <a:r>
              <a:rPr lang="en-US" sz="2000" spc="-14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maintain </a:t>
            </a:r>
            <a:r>
              <a:rPr lang="en-US" sz="2000" spc="-15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</a:t>
            </a:r>
            <a:r>
              <a:rPr lang="en-US" sz="2000" spc="15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c</a:t>
            </a:r>
            <a:r>
              <a:rPr lang="en-US" sz="2000" dirty="0">
                <a:latin typeface="Times New Roman"/>
                <a:cs typeface="Times New Roman"/>
              </a:rPr>
              <a:t>oding </a:t>
            </a:r>
            <a:r>
              <a:rPr lang="en-US" sz="2000" spc="-14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s</a:t>
            </a:r>
            <a:r>
              <a:rPr lang="en-US" sz="2000" spc="10" dirty="0">
                <a:latin typeface="Times New Roman"/>
                <a:cs typeface="Times New Roman"/>
              </a:rPr>
              <a:t>t</a:t>
            </a:r>
            <a:r>
              <a:rPr lang="en-US" sz="2000" spc="-25" dirty="0">
                <a:latin typeface="Times New Roman"/>
                <a:cs typeface="Times New Roman"/>
              </a:rPr>
              <a:t>y</a:t>
            </a:r>
            <a:r>
              <a:rPr lang="en-US" sz="2000" dirty="0">
                <a:latin typeface="Times New Roman"/>
                <a:cs typeface="Times New Roman"/>
              </a:rPr>
              <a:t>le. </a:t>
            </a:r>
            <a:r>
              <a:rPr lang="en-US" sz="2000" spc="-15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Su</a:t>
            </a:r>
            <a:r>
              <a:rPr lang="en-US" sz="2000" spc="-5" dirty="0">
                <a:latin typeface="Times New Roman"/>
                <a:cs typeface="Times New Roman"/>
              </a:rPr>
              <a:t>c</a:t>
            </a:r>
            <a:r>
              <a:rPr lang="en-US" sz="2000" dirty="0">
                <a:latin typeface="Times New Roman"/>
                <a:cs typeface="Times New Roman"/>
              </a:rPr>
              <a:t>h </a:t>
            </a:r>
            <a:r>
              <a:rPr lang="en-US" sz="2000" spc="-9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r</a:t>
            </a:r>
            <a:r>
              <a:rPr lang="en-US" sz="2000" spc="-10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, </a:t>
            </a:r>
            <a:r>
              <a:rPr lang="en-US" sz="2000" spc="-15" dirty="0">
                <a:latin typeface="Times New Roman"/>
                <a:cs typeface="Times New Roman"/>
              </a:rPr>
              <a:t>L</a:t>
            </a:r>
            <a:r>
              <a:rPr lang="en-US" sz="2000" spc="15" dirty="0">
                <a:latin typeface="Times New Roman"/>
                <a:cs typeface="Times New Roman"/>
              </a:rPr>
              <a:t>a</a:t>
            </a:r>
            <a:r>
              <a:rPr lang="en-US" sz="2000" spc="-25" dirty="0">
                <a:latin typeface="Times New Roman"/>
                <a:cs typeface="Times New Roman"/>
              </a:rPr>
              <a:t>y</a:t>
            </a:r>
            <a:r>
              <a:rPr lang="en-US" sz="2000" dirty="0">
                <a:latin typeface="Times New Roman"/>
                <a:cs typeface="Times New Roman"/>
              </a:rPr>
              <a:t>out, </a:t>
            </a:r>
            <a:r>
              <a:rPr lang="en-US" sz="2000" spc="25" dirty="0">
                <a:latin typeface="Times New Roman"/>
                <a:cs typeface="Times New Roman"/>
              </a:rPr>
              <a:t> </a:t>
            </a:r>
            <a:r>
              <a:rPr lang="en-US" sz="2000" spc="-10" dirty="0">
                <a:latin typeface="Times New Roman"/>
                <a:cs typeface="Times New Roman"/>
              </a:rPr>
              <a:t>F</a:t>
            </a:r>
            <a:r>
              <a:rPr lang="en-US" sz="2000" dirty="0">
                <a:latin typeface="Times New Roman"/>
                <a:cs typeface="Times New Roman"/>
              </a:rPr>
              <a:t>orm</a:t>
            </a:r>
            <a:r>
              <a:rPr lang="en-US" sz="2000" spc="-10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t, </a:t>
            </a:r>
            <a:r>
              <a:rPr lang="en-US" sz="2000" spc="25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I</a:t>
            </a:r>
            <a:r>
              <a:rPr lang="en-US" sz="2000" dirty="0">
                <a:latin typeface="Times New Roman"/>
                <a:cs typeface="Times New Roman"/>
              </a:rPr>
              <a:t>nd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n</a:t>
            </a:r>
            <a:r>
              <a:rPr lang="en-US" sz="2000" spc="10" dirty="0">
                <a:latin typeface="Times New Roman"/>
                <a:cs typeface="Times New Roman"/>
              </a:rPr>
              <a:t>t</a:t>
            </a:r>
            <a:r>
              <a:rPr lang="en-US" sz="2000" spc="-5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tion, </a:t>
            </a:r>
            <a:r>
              <a:rPr lang="en-US" sz="2000" spc="1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or</a:t>
            </a:r>
            <a:r>
              <a:rPr lang="en-US" sz="2000" spc="-20" dirty="0">
                <a:latin typeface="Times New Roman"/>
                <a:cs typeface="Times New Roman"/>
              </a:rPr>
              <a:t>g</a:t>
            </a:r>
            <a:r>
              <a:rPr lang="en-US" sz="2000" spc="-5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ni</a:t>
            </a:r>
            <a:r>
              <a:rPr lang="en-US" sz="2000" spc="5" dirty="0">
                <a:latin typeface="Times New Roman"/>
                <a:cs typeface="Times New Roman"/>
              </a:rPr>
              <a:t>z</a:t>
            </a:r>
            <a:r>
              <a:rPr lang="en-US" sz="2000" dirty="0">
                <a:latin typeface="Times New Roman"/>
                <a:cs typeface="Times New Roman"/>
              </a:rPr>
              <a:t>ing </a:t>
            </a:r>
            <a:r>
              <a:rPr lang="en-US" sz="2000" spc="1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c</a:t>
            </a:r>
            <a:r>
              <a:rPr lang="en-US" sz="2000" dirty="0">
                <a:latin typeface="Times New Roman"/>
                <a:cs typeface="Times New Roman"/>
              </a:rPr>
              <a:t>ode </a:t>
            </a:r>
            <a:r>
              <a:rPr lang="en-US" sz="2000" spc="1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me</a:t>
            </a:r>
            <a:r>
              <a:rPr lang="en-US" sz="2000" spc="-10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ningful</a:t>
            </a:r>
            <a:r>
              <a:rPr lang="en-US" sz="2000" spc="10" dirty="0">
                <a:latin typeface="Times New Roman"/>
                <a:cs typeface="Times New Roman"/>
              </a:rPr>
              <a:t>l</a:t>
            </a:r>
            <a:r>
              <a:rPr lang="en-US" sz="2000" spc="-25" dirty="0">
                <a:latin typeface="Times New Roman"/>
                <a:cs typeface="Times New Roman"/>
              </a:rPr>
              <a:t>y</a:t>
            </a:r>
            <a:r>
              <a:rPr lang="en-US" sz="2000" dirty="0">
                <a:latin typeface="Times New Roman"/>
                <a:cs typeface="Times New Roman"/>
              </a:rPr>
              <a:t>, </a:t>
            </a:r>
            <a:r>
              <a:rPr lang="en-US" sz="2000" spc="1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c</a:t>
            </a:r>
            <a:r>
              <a:rPr lang="en-US" sz="2000" dirty="0">
                <a:latin typeface="Times New Roman"/>
                <a:cs typeface="Times New Roman"/>
              </a:rPr>
              <a:t>o</a:t>
            </a:r>
            <a:r>
              <a:rPr lang="en-US" sz="2000" spc="10" dirty="0">
                <a:latin typeface="Times New Roman"/>
                <a:cs typeface="Times New Roman"/>
              </a:rPr>
              <a:t>d</a:t>
            </a:r>
            <a:r>
              <a:rPr lang="en-US" sz="2000" dirty="0">
                <a:latin typeface="Times New Roman"/>
                <a:cs typeface="Times New Roman"/>
              </a:rPr>
              <a:t>e </a:t>
            </a:r>
            <a:r>
              <a:rPr lang="en-US" sz="2000" spc="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must </a:t>
            </a:r>
            <a:r>
              <a:rPr lang="en-US" sz="2000" spc="1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be r</a:t>
            </a:r>
            <a:r>
              <a:rPr lang="en-US" sz="2000" spc="-10" dirty="0">
                <a:latin typeface="Times New Roman"/>
                <a:cs typeface="Times New Roman"/>
              </a:rPr>
              <a:t>e</a:t>
            </a:r>
            <a:r>
              <a:rPr lang="en-US" sz="2000" spc="-5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d</a:t>
            </a:r>
            <a:r>
              <a:rPr lang="en-US" sz="2000" spc="-5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b</a:t>
            </a:r>
            <a:r>
              <a:rPr lang="en-US" sz="2000" spc="10" dirty="0">
                <a:latin typeface="Times New Roman"/>
                <a:cs typeface="Times New Roman"/>
              </a:rPr>
              <a:t>l</a:t>
            </a:r>
            <a:r>
              <a:rPr lang="en-US" sz="2000" dirty="0">
                <a:latin typeface="Times New Roman"/>
                <a:cs typeface="Times New Roman"/>
              </a:rPr>
              <a:t>e </a:t>
            </a:r>
            <a:r>
              <a:rPr lang="en-US" sz="2000" spc="3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nd </a:t>
            </a:r>
            <a:r>
              <a:rPr lang="en-US" sz="2000" spc="45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c</a:t>
            </a:r>
            <a:r>
              <a:rPr lang="en-US" sz="2000" dirty="0">
                <a:latin typeface="Times New Roman"/>
                <a:cs typeface="Times New Roman"/>
              </a:rPr>
              <a:t>onsistent </a:t>
            </a:r>
            <a:r>
              <a:rPr lang="en-US" sz="2000" spc="4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whi</a:t>
            </a:r>
            <a:r>
              <a:rPr lang="en-US" sz="2000" spc="-5" dirty="0">
                <a:latin typeface="Times New Roman"/>
                <a:cs typeface="Times New Roman"/>
              </a:rPr>
              <a:t>c</a:t>
            </a:r>
            <a:r>
              <a:rPr lang="en-US" sz="2000" dirty="0">
                <a:latin typeface="Times New Roman"/>
                <a:cs typeface="Times New Roman"/>
              </a:rPr>
              <a:t>h </a:t>
            </a:r>
            <a:r>
              <a:rPr lang="en-US" sz="2000" spc="3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ma</a:t>
            </a:r>
            <a:r>
              <a:rPr lang="en-US" sz="2000" spc="5" dirty="0">
                <a:latin typeface="Times New Roman"/>
                <a:cs typeface="Times New Roman"/>
              </a:rPr>
              <a:t>k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s </a:t>
            </a:r>
            <a:r>
              <a:rPr lang="en-US" sz="2000" spc="3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it </a:t>
            </a:r>
            <a:r>
              <a:rPr lang="en-US" sz="2000" spc="35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e</a:t>
            </a:r>
            <a:r>
              <a:rPr lang="en-US" sz="2000" spc="-5" dirty="0">
                <a:latin typeface="Times New Roman"/>
                <a:cs typeface="Times New Roman"/>
              </a:rPr>
              <a:t>a</a:t>
            </a:r>
            <a:r>
              <a:rPr lang="en-US" sz="2000" spc="20" dirty="0">
                <a:latin typeface="Times New Roman"/>
                <a:cs typeface="Times New Roman"/>
              </a:rPr>
              <a:t>s</a:t>
            </a:r>
            <a:r>
              <a:rPr lang="en-US" sz="2000" dirty="0">
                <a:latin typeface="Times New Roman"/>
                <a:cs typeface="Times New Roman"/>
              </a:rPr>
              <a:t>y </a:t>
            </a:r>
            <a:r>
              <a:rPr lang="en-US" sz="2000" spc="2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to </a:t>
            </a:r>
            <a:r>
              <a:rPr lang="en-US" sz="2000" spc="3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und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rst</a:t>
            </a:r>
            <a:r>
              <a:rPr lang="en-US" sz="2000" spc="-5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nd </a:t>
            </a:r>
            <a:r>
              <a:rPr lang="en-US" sz="2000" spc="45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nd </a:t>
            </a:r>
            <a:r>
              <a:rPr lang="en-US" sz="2000" spc="3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mai</a:t>
            </a:r>
            <a:r>
              <a:rPr lang="en-US" sz="2000" spc="10" dirty="0">
                <a:latin typeface="Times New Roman"/>
                <a:cs typeface="Times New Roman"/>
              </a:rPr>
              <a:t>n</a:t>
            </a:r>
            <a:r>
              <a:rPr lang="en-US" sz="2000" dirty="0">
                <a:latin typeface="Times New Roman"/>
                <a:cs typeface="Times New Roman"/>
              </a:rPr>
              <a:t>tain fu</a:t>
            </a:r>
            <a:r>
              <a:rPr lang="en-US" sz="2000" spc="-10" dirty="0">
                <a:latin typeface="Times New Roman"/>
                <a:cs typeface="Times New Roman"/>
              </a:rPr>
              <a:t>r</a:t>
            </a:r>
            <a:r>
              <a:rPr lang="en-US" sz="2000" dirty="0">
                <a:latin typeface="Times New Roman"/>
                <a:cs typeface="Times New Roman"/>
              </a:rPr>
              <a:t>the</a:t>
            </a:r>
            <a:r>
              <a:rPr lang="en-US" sz="2000" spc="-10" dirty="0">
                <a:latin typeface="Times New Roman"/>
                <a:cs typeface="Times New Roman"/>
              </a:rPr>
              <a:t>r</a:t>
            </a:r>
            <a:r>
              <a:rPr lang="en-US" sz="2000" dirty="0">
                <a:latin typeface="Times New Roman"/>
                <a:cs typeface="Times New Roman"/>
              </a:rPr>
              <a:t>.</a:t>
            </a:r>
          </a:p>
          <a:p>
            <a:pPr marL="241300">
              <a:lnSpc>
                <a:spcPct val="100000"/>
              </a:lnSpc>
              <a:spcBef>
                <a:spcPts val="875"/>
              </a:spcBef>
            </a:pPr>
            <a:r>
              <a:rPr lang="en-US" sz="2000" b="1" spc="-15" dirty="0">
                <a:latin typeface="Times New Roman"/>
                <a:cs typeface="Times New Roman"/>
              </a:rPr>
              <a:t>F</a:t>
            </a:r>
            <a:r>
              <a:rPr lang="en-US" sz="2000" b="1" dirty="0">
                <a:latin typeface="Times New Roman"/>
                <a:cs typeface="Times New Roman"/>
              </a:rPr>
              <a:t>o</a:t>
            </a:r>
            <a:r>
              <a:rPr lang="en-US" sz="2000" b="1" spc="5" dirty="0">
                <a:latin typeface="Times New Roman"/>
                <a:cs typeface="Times New Roman"/>
              </a:rPr>
              <a:t>r</a:t>
            </a:r>
            <a:r>
              <a:rPr lang="en-US" sz="2000" b="1" spc="-5" dirty="0">
                <a:latin typeface="Times New Roman"/>
                <a:cs typeface="Times New Roman"/>
              </a:rPr>
              <a:t>m</a:t>
            </a:r>
            <a:r>
              <a:rPr lang="en-US" sz="2000" b="1" dirty="0">
                <a:latin typeface="Times New Roman"/>
                <a:cs typeface="Times New Roman"/>
              </a:rPr>
              <a:t>at</a:t>
            </a:r>
            <a:r>
              <a:rPr lang="en-US" sz="2000" b="1" spc="-10" dirty="0">
                <a:latin typeface="Times New Roman"/>
                <a:cs typeface="Times New Roman"/>
              </a:rPr>
              <a:t>t</a:t>
            </a:r>
            <a:r>
              <a:rPr lang="en-US" sz="2000" b="1" dirty="0">
                <a:latin typeface="Times New Roman"/>
                <a:cs typeface="Times New Roman"/>
              </a:rPr>
              <a:t>i</a:t>
            </a:r>
            <a:r>
              <a:rPr lang="en-US" sz="2000" b="1" spc="5" dirty="0">
                <a:latin typeface="Times New Roman"/>
                <a:cs typeface="Times New Roman"/>
              </a:rPr>
              <a:t>n</a:t>
            </a:r>
            <a:r>
              <a:rPr lang="en-US" sz="2000" b="1" dirty="0">
                <a:latin typeface="Times New Roman"/>
                <a:cs typeface="Times New Roman"/>
              </a:rPr>
              <a:t>g</a:t>
            </a:r>
            <a:endParaRPr lang="en-US" sz="2000" dirty="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825"/>
              </a:spcBef>
            </a:pPr>
            <a:r>
              <a:rPr lang="en-US" sz="2000" dirty="0">
                <a:latin typeface="Times New Roman"/>
                <a:cs typeface="Times New Roman"/>
              </a:rPr>
              <a:t>Alw</a:t>
            </a:r>
            <a:r>
              <a:rPr lang="en-US" sz="2000" spc="15" dirty="0">
                <a:latin typeface="Times New Roman"/>
                <a:cs typeface="Times New Roman"/>
              </a:rPr>
              <a:t>a</a:t>
            </a:r>
            <a:r>
              <a:rPr lang="en-US" sz="2000" spc="-25" dirty="0">
                <a:latin typeface="Times New Roman"/>
                <a:cs typeface="Times New Roman"/>
              </a:rPr>
              <a:t>y</a:t>
            </a:r>
            <a:r>
              <a:rPr lang="en-US" sz="2000" dirty="0">
                <a:latin typeface="Times New Roman"/>
                <a:cs typeface="Times New Roman"/>
              </a:rPr>
              <a:t>s use </a:t>
            </a:r>
            <a:r>
              <a:rPr lang="en-US" sz="2000" spc="-10" dirty="0">
                <a:latin typeface="Times New Roman"/>
                <a:cs typeface="Times New Roman"/>
              </a:rPr>
              <a:t>c</a:t>
            </a:r>
            <a:r>
              <a:rPr lang="en-US" sz="2000" dirty="0">
                <a:latin typeface="Times New Roman"/>
                <a:cs typeface="Times New Roman"/>
              </a:rPr>
              <a:t>omm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nts f</a:t>
            </a:r>
            <a:r>
              <a:rPr lang="en-US" sz="2000" spc="10" dirty="0">
                <a:latin typeface="Times New Roman"/>
                <a:cs typeface="Times New Roman"/>
              </a:rPr>
              <a:t>o</a:t>
            </a:r>
            <a:r>
              <a:rPr lang="en-US" sz="2000" dirty="0">
                <a:latin typeface="Times New Roman"/>
                <a:cs typeface="Times New Roman"/>
              </a:rPr>
              <a:t>r d</a:t>
            </a:r>
            <a:r>
              <a:rPr lang="en-US" sz="2000" spc="-10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s</a:t>
            </a:r>
            <a:r>
              <a:rPr lang="en-US" sz="2000" spc="-5" dirty="0">
                <a:latin typeface="Times New Roman"/>
                <a:cs typeface="Times New Roman"/>
              </a:rPr>
              <a:t>c</a:t>
            </a:r>
            <a:r>
              <a:rPr lang="en-US" sz="2000" dirty="0">
                <a:latin typeface="Times New Roman"/>
                <a:cs typeface="Times New Roman"/>
              </a:rPr>
              <a:t>ription.</a:t>
            </a:r>
          </a:p>
          <a:p>
            <a:pPr marL="241300">
              <a:lnSpc>
                <a:spcPct val="100000"/>
              </a:lnSpc>
              <a:spcBef>
                <a:spcPts val="850"/>
              </a:spcBef>
            </a:pPr>
            <a:r>
              <a:rPr lang="en-US" sz="2000" dirty="0">
                <a:latin typeface="Times New Roman"/>
                <a:cs typeface="Times New Roman"/>
              </a:rPr>
              <a:t>Alw</a:t>
            </a:r>
            <a:r>
              <a:rPr lang="en-US" sz="2000" spc="15" dirty="0">
                <a:latin typeface="Times New Roman"/>
                <a:cs typeface="Times New Roman"/>
              </a:rPr>
              <a:t>a</a:t>
            </a:r>
            <a:r>
              <a:rPr lang="en-US" sz="2000" spc="-25" dirty="0">
                <a:latin typeface="Times New Roman"/>
                <a:cs typeface="Times New Roman"/>
              </a:rPr>
              <a:t>y</a:t>
            </a:r>
            <a:r>
              <a:rPr lang="en-US" sz="2000" dirty="0">
                <a:latin typeface="Times New Roman"/>
                <a:cs typeface="Times New Roman"/>
              </a:rPr>
              <a:t>s use </a:t>
            </a:r>
            <a:r>
              <a:rPr lang="en-US" sz="2000" spc="-10" dirty="0">
                <a:latin typeface="Times New Roman"/>
                <a:cs typeface="Times New Roman"/>
              </a:rPr>
              <a:t>c</a:t>
            </a:r>
            <a:r>
              <a:rPr lang="en-US" sz="2000" spc="10" dirty="0">
                <a:latin typeface="Times New Roman"/>
                <a:cs typeface="Times New Roman"/>
              </a:rPr>
              <a:t>u</a:t>
            </a:r>
            <a:r>
              <a:rPr lang="en-US" sz="2000" dirty="0">
                <a:latin typeface="Times New Roman"/>
                <a:cs typeface="Times New Roman"/>
              </a:rPr>
              <a:t>r</a:t>
            </a:r>
            <a:r>
              <a:rPr lang="en-US" sz="2000" spc="5" dirty="0">
                <a:latin typeface="Times New Roman"/>
                <a:cs typeface="Times New Roman"/>
              </a:rPr>
              <a:t>l</a:t>
            </a:r>
            <a:r>
              <a:rPr lang="en-US" sz="2000" dirty="0">
                <a:latin typeface="Times New Roman"/>
                <a:cs typeface="Times New Roman"/>
              </a:rPr>
              <a:t>y</a:t>
            </a:r>
            <a:r>
              <a:rPr lang="en-US" sz="2000" spc="-25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b</a:t>
            </a:r>
            <a:r>
              <a:rPr lang="en-US" sz="2000" dirty="0">
                <a:latin typeface="Times New Roman"/>
                <a:cs typeface="Times New Roman"/>
              </a:rPr>
              <a:t>r</a:t>
            </a:r>
            <a:r>
              <a:rPr lang="en-US" sz="2000" spc="-10" dirty="0">
                <a:latin typeface="Times New Roman"/>
                <a:cs typeface="Times New Roman"/>
              </a:rPr>
              <a:t>a</a:t>
            </a:r>
            <a:r>
              <a:rPr lang="en-US" sz="2000" spc="5" dirty="0">
                <a:latin typeface="Times New Roman"/>
                <a:cs typeface="Times New Roman"/>
              </a:rPr>
              <a:t>c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s</a:t>
            </a:r>
            <a:r>
              <a:rPr lang="en-US" sz="2000" spc="1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{</a:t>
            </a:r>
            <a:r>
              <a:rPr lang="en-US" sz="2000" spc="-5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nd} in condition</a:t>
            </a:r>
            <a:r>
              <a:rPr lang="en-US" sz="2000" spc="-5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l</a:t>
            </a:r>
            <a:r>
              <a:rPr lang="en-US" sz="2000" spc="1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stat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ments.</a:t>
            </a:r>
          </a:p>
          <a:p>
            <a:pPr marL="241300">
              <a:lnSpc>
                <a:spcPct val="100000"/>
              </a:lnSpc>
              <a:spcBef>
                <a:spcPts val="880"/>
              </a:spcBef>
            </a:pPr>
            <a:r>
              <a:rPr lang="en-US" sz="2000" b="1" dirty="0">
                <a:latin typeface="Times New Roman"/>
                <a:cs typeface="Times New Roman"/>
              </a:rPr>
              <a:t>Exa</a:t>
            </a:r>
            <a:r>
              <a:rPr lang="en-US" sz="2000" b="1" spc="-20" dirty="0">
                <a:latin typeface="Times New Roman"/>
                <a:cs typeface="Times New Roman"/>
              </a:rPr>
              <a:t>m</a:t>
            </a:r>
            <a:r>
              <a:rPr lang="en-US" sz="2000" b="1" dirty="0">
                <a:latin typeface="Times New Roman"/>
                <a:cs typeface="Times New Roman"/>
              </a:rPr>
              <a:t>ple:</a:t>
            </a:r>
            <a:endParaRPr lang="en-US" sz="2000" dirty="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815"/>
              </a:spcBef>
            </a:pPr>
            <a:r>
              <a:rPr lang="en-US" sz="2000" dirty="0">
                <a:latin typeface="Times New Roman"/>
                <a:cs typeface="Times New Roman"/>
              </a:rPr>
              <a:t>if </a:t>
            </a:r>
            <a:r>
              <a:rPr lang="en-US" sz="2000" spc="-5" dirty="0">
                <a:latin typeface="Times New Roman"/>
                <a:cs typeface="Times New Roman"/>
              </a:rPr>
              <a:t>(c</a:t>
            </a:r>
            <a:r>
              <a:rPr lang="en-US" sz="2000" dirty="0">
                <a:latin typeface="Times New Roman"/>
                <a:cs typeface="Times New Roman"/>
              </a:rPr>
              <a:t>ondition)</a:t>
            </a:r>
          </a:p>
          <a:p>
            <a:pPr marL="241300">
              <a:lnSpc>
                <a:spcPct val="100000"/>
              </a:lnSpc>
              <a:spcBef>
                <a:spcPts val="850"/>
              </a:spcBef>
              <a:tabLst>
                <a:tab pos="698500" algn="l"/>
                <a:tab pos="1612900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{	// </a:t>
            </a:r>
            <a:r>
              <a:rPr lang="en-US" sz="2000" spc="-5" dirty="0">
                <a:latin typeface="Times New Roman"/>
                <a:cs typeface="Times New Roman"/>
              </a:rPr>
              <a:t>c</a:t>
            </a:r>
            <a:r>
              <a:rPr lang="en-US" sz="2000" dirty="0">
                <a:latin typeface="Times New Roman"/>
                <a:cs typeface="Times New Roman"/>
              </a:rPr>
              <a:t>omm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nt	}</a:t>
            </a:r>
          </a:p>
          <a:p>
            <a:pPr marL="241300" marR="8255">
              <a:lnSpc>
                <a:spcPct val="102499"/>
              </a:lnSpc>
              <a:spcBef>
                <a:spcPts val="825"/>
              </a:spcBef>
            </a:pPr>
            <a:r>
              <a:rPr lang="en-US" sz="2000" dirty="0">
                <a:latin typeface="Times New Roman"/>
                <a:cs typeface="Times New Roman"/>
              </a:rPr>
              <a:t>O</a:t>
            </a:r>
            <a:r>
              <a:rPr lang="en-US" sz="2000" spc="-10" dirty="0">
                <a:latin typeface="Times New Roman"/>
                <a:cs typeface="Times New Roman"/>
              </a:rPr>
              <a:t>r</a:t>
            </a:r>
            <a:r>
              <a:rPr lang="en-US" sz="2000" dirty="0">
                <a:latin typeface="Times New Roman"/>
                <a:cs typeface="Times New Roman"/>
              </a:rPr>
              <a:t>d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r </a:t>
            </a:r>
            <a:r>
              <a:rPr lang="en-US" sz="2000" spc="-140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d</a:t>
            </a:r>
            <a:r>
              <a:rPr lang="en-US" sz="2000" spc="-5" dirty="0">
                <a:latin typeface="Times New Roman"/>
                <a:cs typeface="Times New Roman"/>
              </a:rPr>
              <a:t>ec</a:t>
            </a:r>
            <a:r>
              <a:rPr lang="en-US" sz="2000" dirty="0">
                <a:latin typeface="Times New Roman"/>
                <a:cs typeface="Times New Roman"/>
              </a:rPr>
              <a:t>lar</a:t>
            </a:r>
            <a:r>
              <a:rPr lang="en-US" sz="2000" spc="-5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tions </a:t>
            </a:r>
            <a:r>
              <a:rPr lang="en-US" sz="2000" spc="-13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within </a:t>
            </a:r>
            <a:r>
              <a:rPr lang="en-US" sz="2000" spc="-135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t</a:t>
            </a:r>
            <a:r>
              <a:rPr lang="en-US" sz="2000" spc="-25" dirty="0">
                <a:latin typeface="Times New Roman"/>
                <a:cs typeface="Times New Roman"/>
              </a:rPr>
              <a:t>y</a:t>
            </a:r>
            <a:r>
              <a:rPr lang="en-US" sz="2000" dirty="0">
                <a:latin typeface="Times New Roman"/>
                <a:cs typeface="Times New Roman"/>
              </a:rPr>
              <a:t>pe </a:t>
            </a:r>
            <a:r>
              <a:rPr lang="en-US" sz="2000" spc="-13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g</a:t>
            </a:r>
            <a:r>
              <a:rPr lang="en-US" sz="2000" dirty="0">
                <a:latin typeface="Times New Roman"/>
                <a:cs typeface="Times New Roman"/>
              </a:rPr>
              <a:t>roups </a:t>
            </a:r>
            <a:r>
              <a:rPr lang="en-US" sz="2000" spc="-140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b</a:t>
            </a:r>
            <a:r>
              <a:rPr lang="en-US" sz="2000" spc="-5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s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d </a:t>
            </a:r>
            <a:r>
              <a:rPr lang="en-US" sz="2000" spc="-13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u</a:t>
            </a:r>
            <a:r>
              <a:rPr lang="en-US" sz="2000" spc="10" dirty="0">
                <a:latin typeface="Times New Roman"/>
                <a:cs typeface="Times New Roman"/>
              </a:rPr>
              <a:t>p</a:t>
            </a:r>
            <a:r>
              <a:rPr lang="en-US" sz="2000" dirty="0">
                <a:latin typeface="Times New Roman"/>
                <a:cs typeface="Times New Roman"/>
              </a:rPr>
              <a:t>on </a:t>
            </a:r>
            <a:r>
              <a:rPr lang="en-US" sz="2000" spc="-135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ac</a:t>
            </a:r>
            <a:r>
              <a:rPr lang="en-US" sz="2000" spc="5" dirty="0">
                <a:latin typeface="Times New Roman"/>
                <a:cs typeface="Times New Roman"/>
              </a:rPr>
              <a:t>c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ss </a:t>
            </a:r>
            <a:r>
              <a:rPr lang="en-US" sz="2000" spc="-13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modifi</a:t>
            </a:r>
            <a:r>
              <a:rPr lang="en-US" sz="2000" spc="-10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r </a:t>
            </a:r>
            <a:r>
              <a:rPr lang="en-US" sz="2000" spc="-14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nd </a:t>
            </a:r>
            <a:r>
              <a:rPr lang="en-US" sz="2000" spc="-12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their </a:t>
            </a:r>
            <a:r>
              <a:rPr lang="en-US" sz="2000" spc="-5" dirty="0">
                <a:latin typeface="Times New Roman"/>
                <a:cs typeface="Times New Roman"/>
              </a:rPr>
              <a:t>ac</a:t>
            </a:r>
            <a:r>
              <a:rPr lang="en-US" sz="2000" spc="5" dirty="0">
                <a:latin typeface="Times New Roman"/>
                <a:cs typeface="Times New Roman"/>
              </a:rPr>
              <a:t>c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ssibili</a:t>
            </a:r>
            <a:r>
              <a:rPr lang="en-US" sz="2000" spc="15" dirty="0">
                <a:latin typeface="Times New Roman"/>
                <a:cs typeface="Times New Roman"/>
              </a:rPr>
              <a:t>t</a:t>
            </a:r>
            <a:r>
              <a:rPr lang="en-US" sz="2000" spc="-40" dirty="0">
                <a:latin typeface="Times New Roman"/>
                <a:cs typeface="Times New Roman"/>
              </a:rPr>
              <a:t>y</a:t>
            </a:r>
            <a:r>
              <a:rPr lang="en-US" sz="2000" dirty="0">
                <a:latin typeface="Times New Roman"/>
                <a:cs typeface="Times New Roman"/>
              </a:rPr>
              <a:t>.</a:t>
            </a:r>
          </a:p>
          <a:p>
            <a:pPr marL="241300" marR="4026535">
              <a:lnSpc>
                <a:spcPct val="159000"/>
              </a:lnSpc>
            </a:pPr>
            <a:r>
              <a:rPr lang="en-US" sz="2000" dirty="0">
                <a:latin typeface="Times New Roman"/>
                <a:cs typeface="Times New Roman"/>
              </a:rPr>
              <a:t>Public Prot</a:t>
            </a:r>
            <a:r>
              <a:rPr lang="en-US" sz="2000" spc="-10" dirty="0">
                <a:latin typeface="Times New Roman"/>
                <a:cs typeface="Times New Roman"/>
              </a:rPr>
              <a:t>e</a:t>
            </a:r>
            <a:r>
              <a:rPr lang="en-US" sz="2000" spc="-5" dirty="0">
                <a:latin typeface="Times New Roman"/>
                <a:cs typeface="Times New Roman"/>
              </a:rPr>
              <a:t>c</a:t>
            </a:r>
            <a:r>
              <a:rPr lang="en-US" sz="2000" dirty="0">
                <a:latin typeface="Times New Roman"/>
                <a:cs typeface="Times New Roman"/>
              </a:rPr>
              <a:t>ted </a:t>
            </a:r>
            <a:r>
              <a:rPr lang="en-US" sz="2000" spc="-20" dirty="0">
                <a:latin typeface="Times New Roman"/>
                <a:cs typeface="Times New Roman"/>
              </a:rPr>
              <a:t>I</a:t>
            </a:r>
            <a:r>
              <a:rPr lang="en-US" sz="2000" dirty="0">
                <a:latin typeface="Times New Roman"/>
                <a:cs typeface="Times New Roman"/>
              </a:rPr>
              <a:t>nt</a:t>
            </a:r>
            <a:r>
              <a:rPr lang="en-US" sz="2000" spc="5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rn</a:t>
            </a:r>
            <a:r>
              <a:rPr lang="en-US" sz="2000" spc="-10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l Priv</a:t>
            </a:r>
            <a:r>
              <a:rPr lang="en-US" sz="2000" spc="-10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te Comm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nting</a:t>
            </a:r>
          </a:p>
          <a:p>
            <a:pPr marL="241300" marR="1861185">
              <a:lnSpc>
                <a:spcPts val="2290"/>
              </a:lnSpc>
              <a:spcBef>
                <a:spcPts val="204"/>
              </a:spcBef>
            </a:pPr>
            <a:r>
              <a:rPr lang="en-US" sz="2000" dirty="0">
                <a:latin typeface="Times New Roman"/>
                <a:cs typeface="Times New Roman"/>
              </a:rPr>
              <a:t>All comments should be</a:t>
            </a:r>
            <a:r>
              <a:rPr lang="en-US" sz="2000" spc="-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w</a:t>
            </a:r>
            <a:r>
              <a:rPr lang="en-US" sz="2000" spc="-10" dirty="0">
                <a:latin typeface="Times New Roman"/>
                <a:cs typeface="Times New Roman"/>
              </a:rPr>
              <a:t>r</a:t>
            </a:r>
            <a:r>
              <a:rPr lang="en-US" sz="2000" dirty="0">
                <a:latin typeface="Times New Roman"/>
                <a:cs typeface="Times New Roman"/>
              </a:rPr>
              <a:t>itten in U.S. En</a:t>
            </a:r>
            <a:r>
              <a:rPr lang="en-US" sz="2000" spc="-15" dirty="0">
                <a:latin typeface="Times New Roman"/>
                <a:cs typeface="Times New Roman"/>
              </a:rPr>
              <a:t>g</a:t>
            </a:r>
            <a:r>
              <a:rPr lang="en-US" sz="2000" dirty="0">
                <a:latin typeface="Times New Roman"/>
                <a:cs typeface="Times New Roman"/>
              </a:rPr>
              <a:t>lish. Use</a:t>
            </a:r>
            <a:r>
              <a:rPr lang="en-US" sz="2000" spc="-1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# or</a:t>
            </a:r>
            <a:r>
              <a:rPr lang="en-US" sz="2000" spc="-5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“</a:t>
            </a:r>
            <a:r>
              <a:rPr lang="en-US" sz="2000" spc="-5" dirty="0">
                <a:latin typeface="Times New Roman"/>
                <a:cs typeface="Times New Roman"/>
              </a:rPr>
              <a:t>””</a:t>
            </a:r>
            <a:r>
              <a:rPr lang="en-US" sz="2000" dirty="0">
                <a:latin typeface="Times New Roman"/>
                <a:cs typeface="Times New Roman"/>
              </a:rPr>
              <a:t>…</a:t>
            </a:r>
            <a:r>
              <a:rPr lang="en-US" sz="2000" spc="5" dirty="0">
                <a:latin typeface="Times New Roman"/>
                <a:cs typeface="Times New Roman"/>
              </a:rPr>
              <a:t>”</a:t>
            </a:r>
            <a:r>
              <a:rPr lang="en-US" sz="2000" spc="-5" dirty="0">
                <a:latin typeface="Times New Roman"/>
                <a:cs typeface="Times New Roman"/>
              </a:rPr>
              <a:t>”</a:t>
            </a:r>
            <a:r>
              <a:rPr lang="en-US" sz="2000" dirty="0">
                <a:latin typeface="Times New Roman"/>
                <a:cs typeface="Times New Roman"/>
              </a:rPr>
              <a:t>”</a:t>
            </a:r>
            <a:r>
              <a:rPr lang="en-US" sz="2000" spc="-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but do</a:t>
            </a:r>
            <a:r>
              <a:rPr lang="en-US" sz="2000" spc="1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N</a:t>
            </a:r>
            <a:r>
              <a:rPr lang="en-US" sz="2000" spc="-5" dirty="0">
                <a:latin typeface="Times New Roman"/>
                <a:cs typeface="Times New Roman"/>
              </a:rPr>
              <a:t>O</a:t>
            </a:r>
            <a:r>
              <a:rPr lang="en-US" sz="2000" dirty="0">
                <a:latin typeface="Times New Roman"/>
                <a:cs typeface="Times New Roman"/>
              </a:rPr>
              <a:t>T use</a:t>
            </a:r>
            <a:r>
              <a:rPr lang="en-US" sz="2000" spc="-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/*   *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677699"/>
      </p:ext>
    </p:extLst>
  </p:cSld>
  <p:clrMapOvr>
    <a:masterClrMapping/>
  </p:clrMapOvr>
  <p:transition spd="slow">
    <p:randomBar dir="vert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3CE07B-850A-2822-5004-3363891EB3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EE3C3AC-7B71-CA14-F6B4-F0130985DAFB}"/>
              </a:ext>
            </a:extLst>
          </p:cNvPr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85BCC02A-D9F5-D2DB-71B1-047D73CF7CB0}"/>
              </a:ext>
            </a:extLst>
          </p:cNvPr>
          <p:cNvSpPr/>
          <p:nvPr/>
        </p:nvSpPr>
        <p:spPr>
          <a:xfrm>
            <a:off x="9337790" y="0"/>
            <a:ext cx="2851150" cy="6858000"/>
          </a:xfrm>
          <a:custGeom>
            <a:avLst/>
            <a:gdLst/>
            <a:ahLst/>
            <a:cxnLst/>
            <a:rect l="l" t="t" r="r" b="b"/>
            <a:pathLst>
              <a:path w="2851150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DB562AF1-D829-9D0A-C84D-EA8DC6DB4FEF}"/>
              </a:ext>
            </a:extLst>
          </p:cNvPr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0E65C907-9F6E-11A7-9119-E297045AC269}"/>
              </a:ext>
            </a:extLst>
          </p:cNvPr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5A8406D2-E86D-A67E-F5E2-1153A64CF8EC}"/>
              </a:ext>
            </a:extLst>
          </p:cNvPr>
          <p:cNvSpPr/>
          <p:nvPr/>
        </p:nvSpPr>
        <p:spPr>
          <a:xfrm>
            <a:off x="10372343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3A583ACD-A4C0-491E-AFEB-C60B681CB938}"/>
              </a:ext>
            </a:extLst>
          </p:cNvPr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9F978462-45CA-6AB8-2A2A-F488D90FD9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76200"/>
            <a:ext cx="6705600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600" b="0">
                <a:solidFill>
                  <a:srgbClr val="5FCAEE"/>
                </a:solidFill>
                <a:latin typeface="Times New Roman"/>
                <a:cs typeface="Times New Roman"/>
              </a:rPr>
              <a:t>Agile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7101B7-ABDD-8240-7092-ECF445CA35B0}"/>
              </a:ext>
            </a:extLst>
          </p:cNvPr>
          <p:cNvSpPr txBox="1"/>
          <p:nvPr/>
        </p:nvSpPr>
        <p:spPr>
          <a:xfrm>
            <a:off x="685800" y="762000"/>
            <a:ext cx="3046429" cy="40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IN" sz="20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b="1" u="sng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Agile Project Charter</a:t>
            </a:r>
            <a:r>
              <a:rPr lang="en-IN" sz="1800" b="1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IN" sz="14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4A638AC-D848-EA86-1F82-8A7E4FB7C5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009486"/>
              </p:ext>
            </p:extLst>
          </p:nvPr>
        </p:nvGraphicFramePr>
        <p:xfrm>
          <a:off x="1188131" y="1600200"/>
          <a:ext cx="4397312" cy="3591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53502">
                  <a:extLst>
                    <a:ext uri="{9D8B030D-6E8A-4147-A177-3AD203B41FA5}">
                      <a16:colId xmlns:a16="http://schemas.microsoft.com/office/drawing/2014/main" val="3943107404"/>
                    </a:ext>
                  </a:extLst>
                </a:gridCol>
                <a:gridCol w="2543810">
                  <a:extLst>
                    <a:ext uri="{9D8B030D-6E8A-4147-A177-3AD203B41FA5}">
                      <a16:colId xmlns:a16="http://schemas.microsoft.com/office/drawing/2014/main" val="3748330498"/>
                    </a:ext>
                  </a:extLst>
                </a:gridCol>
              </a:tblGrid>
              <a:tr h="27432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00455" algn="l"/>
                          <a:tab pos="1991360" algn="l"/>
                        </a:tabLst>
                      </a:pPr>
                      <a:r>
                        <a:rPr lang="en-IN" sz="1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General Project Information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270490"/>
                  </a:ext>
                </a:extLst>
              </a:tr>
              <a:tr h="2597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41780" algn="l"/>
                        </a:tabLst>
                      </a:pPr>
                      <a:r>
                        <a:rPr lang="en-IN" sz="1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 Name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Code Port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90728328"/>
                  </a:ext>
                </a:extLst>
              </a:tr>
              <a:tr h="6229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 Champion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Kshama Gandhi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Purvi Makwana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35038277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 Sponsor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LJ Institute of Computer Applications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63302753"/>
                  </a:ext>
                </a:extLst>
              </a:tr>
              <a:tr h="2622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 Manager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Jayshree </a:t>
                      </a:r>
                      <a:r>
                        <a:rPr lang="en-IN" sz="12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Dasa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72327183"/>
                  </a:ext>
                </a:extLst>
              </a:tr>
              <a:tr h="5759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 </a:t>
                      </a:r>
                      <a:r>
                        <a:rPr lang="en-IN" sz="12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Stackholder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44893265"/>
                  </a:ext>
                </a:extLst>
              </a:tr>
              <a:tr h="575945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ecte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 S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</a:t>
                      </a:r>
                      <a:r>
                        <a:rPr sz="1200" spc="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sz="1200" spc="-3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/0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/2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83080157"/>
                  </a:ext>
                </a:extLst>
              </a:tr>
              <a:tr h="575945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ecte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 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</a:t>
                      </a:r>
                      <a:r>
                        <a:rPr sz="12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ple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ion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</a:t>
                      </a:r>
                      <a:r>
                        <a:rPr sz="1200" spc="-3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05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/0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/2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56496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5318503"/>
      </p:ext>
    </p:extLst>
  </p:cSld>
  <p:clrMapOvr>
    <a:masterClrMapping/>
  </p:clrMapOvr>
  <p:transition spd="slow">
    <p:randomBar dir="vert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ED514B-7B36-C22C-09A1-B691FF22A1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2C45CD9-F4AB-8902-8B59-493608B04CA3}"/>
              </a:ext>
            </a:extLst>
          </p:cNvPr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08202363-41D5-4CA0-AF83-0781315CFB6D}"/>
              </a:ext>
            </a:extLst>
          </p:cNvPr>
          <p:cNvSpPr/>
          <p:nvPr/>
        </p:nvSpPr>
        <p:spPr>
          <a:xfrm>
            <a:off x="9337790" y="0"/>
            <a:ext cx="2851150" cy="6858000"/>
          </a:xfrm>
          <a:custGeom>
            <a:avLst/>
            <a:gdLst/>
            <a:ahLst/>
            <a:cxnLst/>
            <a:rect l="l" t="t" r="r" b="b"/>
            <a:pathLst>
              <a:path w="2851150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74C05BE2-83DE-0289-50AB-79A213C7112D}"/>
              </a:ext>
            </a:extLst>
          </p:cNvPr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6B16D275-CD9F-0D96-478C-0222EC731CFF}"/>
              </a:ext>
            </a:extLst>
          </p:cNvPr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6DF11134-67D6-F46F-A98D-F967AC0BE618}"/>
              </a:ext>
            </a:extLst>
          </p:cNvPr>
          <p:cNvSpPr/>
          <p:nvPr/>
        </p:nvSpPr>
        <p:spPr>
          <a:xfrm>
            <a:off x="10372343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4C88FBF3-7E5B-2AF1-093D-D942F1CD2188}"/>
              </a:ext>
            </a:extLst>
          </p:cNvPr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E4D1091-3F10-569C-BAEB-F47D1CE5BC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065782"/>
              </p:ext>
            </p:extLst>
          </p:nvPr>
        </p:nvGraphicFramePr>
        <p:xfrm>
          <a:off x="2226539" y="0"/>
          <a:ext cx="5795265" cy="26509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83331">
                  <a:extLst>
                    <a:ext uri="{9D8B030D-6E8A-4147-A177-3AD203B41FA5}">
                      <a16:colId xmlns:a16="http://schemas.microsoft.com/office/drawing/2014/main" val="3312653553"/>
                    </a:ext>
                  </a:extLst>
                </a:gridCol>
                <a:gridCol w="3311934">
                  <a:extLst>
                    <a:ext uri="{9D8B030D-6E8A-4147-A177-3AD203B41FA5}">
                      <a16:colId xmlns:a16="http://schemas.microsoft.com/office/drawing/2014/main" val="1530710951"/>
                    </a:ext>
                  </a:extLst>
                </a:gridCol>
              </a:tblGrid>
              <a:tr h="707982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 Details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79" marR="58179" marT="0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55989"/>
                  </a:ext>
                </a:extLst>
              </a:tr>
              <a:tr h="9218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Mission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79" marR="58179" marT="0" marB="0" anchor="ctr"/>
                </a:tc>
                <a:tc>
                  <a:txBody>
                    <a:bodyPr/>
                    <a:lstStyle/>
                    <a:p>
                      <a:pPr marL="64769" marR="59690" algn="just">
                        <a:lnSpc>
                          <a:spcPct val="96400"/>
                        </a:lnSpc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sz="12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 </a:t>
                      </a:r>
                      <a:r>
                        <a:rPr lang="en-US" sz="1200" spc="-8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issi</a:t>
                      </a:r>
                      <a:r>
                        <a:rPr lang="en-US" sz="12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 </a:t>
                      </a:r>
                      <a:r>
                        <a:rPr lang="en-US" sz="1200" spc="-8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 </a:t>
                      </a:r>
                      <a:r>
                        <a:rPr lang="en-US" sz="1200" spc="-9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 </a:t>
                      </a:r>
                      <a:r>
                        <a:rPr lang="en-US" sz="1200" spc="-9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12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US" sz="1200" spc="-3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 </a:t>
                      </a:r>
                      <a:r>
                        <a:rPr lang="en-US" sz="1200" spc="-8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</a:t>
                      </a:r>
                      <a:r>
                        <a:rPr lang="en-US" sz="1200" spc="-9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vib</a:t>
                      </a:r>
                      <a:r>
                        <a:rPr lang="en-US" sz="1200" spc="-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 </a:t>
                      </a:r>
                      <a:r>
                        <a:rPr lang="en-US" sz="1200" spc="-8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 </a:t>
                      </a:r>
                      <a:r>
                        <a:rPr lang="en-US" sz="1200" spc="-8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pp</a:t>
                      </a:r>
                      <a:r>
                        <a:rPr lang="en-US"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sz="1200" spc="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200" spc="-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 </a:t>
                      </a:r>
                      <a:r>
                        <a:rPr lang="en-US" sz="1200" spc="-9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 </a:t>
                      </a:r>
                      <a:r>
                        <a:rPr lang="en-US"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</a:t>
                      </a:r>
                      <a:r>
                        <a:rPr lang="en-US" sz="12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</a:t>
                      </a:r>
                      <a:r>
                        <a:rPr lang="en-US"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</a:t>
                      </a:r>
                      <a:r>
                        <a:rPr lang="en-US"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     </a:t>
                      </a:r>
                      <a:r>
                        <a:rPr lang="en-US" sz="1200" spc="-114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US"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</a:t>
                      </a:r>
                      <a:r>
                        <a:rPr lang="en-US" sz="1200" spc="-2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     </a:t>
                      </a:r>
                      <a:r>
                        <a:rPr lang="en-US" sz="1200" spc="-10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sz="1200" spc="-3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US" sz="12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sz="12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US" sz="1200" spc="-2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1200" spc="-5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    </a:t>
                      </a:r>
                      <a:r>
                        <a:rPr lang="en-US" sz="1200" spc="-114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sz="1200" spc="-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sz="1200" spc="-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lang="en-US" sz="1200" spc="-2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12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</a:t>
                      </a:r>
                      <a:r>
                        <a:rPr lang="en-US"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US" sz="1200" spc="-2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1200" spc="-5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    </a:t>
                      </a:r>
                      <a:r>
                        <a:rPr lang="en-US" sz="1200" spc="-10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 </a:t>
                      </a:r>
                      <a:r>
                        <a:rPr lang="en-US"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</a:t>
                      </a:r>
                      <a:r>
                        <a:rPr lang="en-US" sz="1200" spc="-3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-US"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sz="12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gy</a:t>
                      </a:r>
                      <a:r>
                        <a:rPr lang="en-US" sz="1200" spc="5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US"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sias</a:t>
                      </a:r>
                      <a:r>
                        <a:rPr lang="en-US" sz="12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200" spc="4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1200" spc="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</a:t>
                      </a:r>
                      <a:r>
                        <a:rPr lang="en-US"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sz="1200" spc="-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sz="1200" spc="-2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1200" spc="-3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200" spc="-5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200" spc="5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2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-US"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1200" spc="-2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US" sz="1200" spc="4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r>
                        <a:rPr lang="en-US"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sz="12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sz="1200" spc="-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lang="en-US" sz="1200" spc="-5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 l</a:t>
                      </a:r>
                      <a:r>
                        <a:rPr lang="en-US" sz="12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US"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1200" spc="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1200" spc="-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sz="12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US"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1200" spc="-3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-US"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</a:t>
                      </a:r>
                      <a:r>
                        <a:rPr lang="en-US"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-US"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r's</a:t>
                      </a:r>
                      <a:r>
                        <a:rPr lang="en-US"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spc="-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xp</a:t>
                      </a:r>
                      <a:r>
                        <a:rPr lang="en-US"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</a:t>
                      </a:r>
                      <a:r>
                        <a:rPr lang="en-US"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US"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nc</a:t>
                      </a:r>
                      <a:r>
                        <a:rPr lang="en-US"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US" sz="1200" spc="-6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58179" marR="58179" marT="0" marB="0"/>
                </a:tc>
                <a:extLst>
                  <a:ext uri="{0D108BD9-81ED-4DB2-BD59-A6C34878D82A}">
                    <a16:rowId xmlns:a16="http://schemas.microsoft.com/office/drawing/2014/main" val="2921527322"/>
                  </a:ext>
                </a:extLst>
              </a:tr>
              <a:tr h="5799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Vision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79" marR="58179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sz="12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 </a:t>
                      </a:r>
                      <a:r>
                        <a:rPr lang="en-US" sz="1200" spc="14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</a:t>
                      </a:r>
                      <a:r>
                        <a:rPr lang="en-US" sz="12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  </a:t>
                      </a:r>
                      <a:r>
                        <a:rPr lang="en-US" sz="1200" spc="-1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  </a:t>
                      </a:r>
                      <a:r>
                        <a:rPr lang="en-US" sz="1200" spc="-1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 </a:t>
                      </a:r>
                      <a:r>
                        <a:rPr lang="en-US" sz="1200" spc="13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spc="-2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1200" spc="-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US" sz="12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sz="12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2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 </a:t>
                      </a:r>
                      <a:r>
                        <a:rPr lang="en-US" sz="1200" spc="14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 </a:t>
                      </a:r>
                      <a:r>
                        <a:rPr lang="en-US" sz="1200" spc="13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spc="-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US"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  </a:t>
                      </a:r>
                      <a:r>
                        <a:rPr lang="en-US" sz="1200" spc="-1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sz="1200" spc="-3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US" sz="12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sz="12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US" sz="1200" spc="-2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 </a:t>
                      </a:r>
                      <a:r>
                        <a:rPr lang="en-US" sz="1200" spc="14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 </a:t>
                      </a:r>
                      <a:r>
                        <a:rPr lang="en-US"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</a:t>
                      </a:r>
                      <a:r>
                        <a:rPr lang="en-US" sz="1200" spc="-3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-US"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sz="12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gy   </a:t>
                      </a:r>
                      <a:r>
                        <a:rPr lang="en-US" sz="1200" spc="-12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US"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2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   </a:t>
                      </a:r>
                      <a:r>
                        <a:rPr lang="en-US" sz="1200" spc="-12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ll</a:t>
                      </a:r>
                      <a:r>
                        <a:rPr lang="en-US" sz="1200" spc="-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sz="1200" spc="-2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1200" spc="-3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200" spc="-4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  </a:t>
                      </a:r>
                      <a:r>
                        <a:rPr lang="en-US" sz="1200" spc="-12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rn,   </a:t>
                      </a:r>
                      <a:r>
                        <a:rPr lang="en-US" sz="1200" spc="-1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   </a:t>
                      </a:r>
                      <a:r>
                        <a:rPr lang="en-US" sz="1200" spc="-1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lang="en-US" sz="1200" spc="-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 </a:t>
                      </a:r>
                      <a:r>
                        <a:rPr lang="en-US"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</a:t>
                      </a:r>
                      <a:r>
                        <a:rPr lang="en-US" sz="1200" spc="-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lang="en-US"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eth</a:t>
                      </a:r>
                      <a:r>
                        <a:rPr lang="en-US"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US" sz="1200" spc="-15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r.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179" marR="58179" marT="0" marB="0"/>
                </a:tc>
                <a:extLst>
                  <a:ext uri="{0D108BD9-81ED-4DB2-BD59-A6C34878D82A}">
                    <a16:rowId xmlns:a16="http://schemas.microsoft.com/office/drawing/2014/main" val="2944184446"/>
                  </a:ext>
                </a:extLst>
              </a:tr>
              <a:tr h="4411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79" marR="5817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10th April 2024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79" marR="58179" marT="0" marB="0" anchor="ctr"/>
                </a:tc>
                <a:extLst>
                  <a:ext uri="{0D108BD9-81ED-4DB2-BD59-A6C34878D82A}">
                    <a16:rowId xmlns:a16="http://schemas.microsoft.com/office/drawing/2014/main" val="3061135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91788"/>
      </p:ext>
    </p:extLst>
  </p:cSld>
  <p:clrMapOvr>
    <a:masterClrMapping/>
  </p:clrMapOvr>
  <p:transition spd="slow">
    <p:randomBar dir="vert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7DE110-DBEC-18A3-66D6-583B571987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4225BD3-4FC3-9CEF-C27F-A515DADF8E42}"/>
              </a:ext>
            </a:extLst>
          </p:cNvPr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65C0C54E-D094-F99F-D681-BD85E6D45534}"/>
              </a:ext>
            </a:extLst>
          </p:cNvPr>
          <p:cNvSpPr/>
          <p:nvPr/>
        </p:nvSpPr>
        <p:spPr>
          <a:xfrm>
            <a:off x="9337790" y="0"/>
            <a:ext cx="2851150" cy="6858000"/>
          </a:xfrm>
          <a:custGeom>
            <a:avLst/>
            <a:gdLst/>
            <a:ahLst/>
            <a:cxnLst/>
            <a:rect l="l" t="t" r="r" b="b"/>
            <a:pathLst>
              <a:path w="2851150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DE0CF78E-0CCC-BE08-E5C5-A47C9DF83CF6}"/>
              </a:ext>
            </a:extLst>
          </p:cNvPr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6D7CAD56-D541-0C2B-6E88-E7323B348371}"/>
              </a:ext>
            </a:extLst>
          </p:cNvPr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5999EA09-5624-DE87-F977-C0476AA71E61}"/>
              </a:ext>
            </a:extLst>
          </p:cNvPr>
          <p:cNvSpPr/>
          <p:nvPr/>
        </p:nvSpPr>
        <p:spPr>
          <a:xfrm>
            <a:off x="10372343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B681662C-AC4E-0659-C064-12E60E12E065}"/>
              </a:ext>
            </a:extLst>
          </p:cNvPr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15C2D4-8437-AD33-3747-835DBD33A944}"/>
              </a:ext>
            </a:extLst>
          </p:cNvPr>
          <p:cNvSpPr txBox="1"/>
          <p:nvPr/>
        </p:nvSpPr>
        <p:spPr>
          <a:xfrm>
            <a:off x="224154" y="228600"/>
            <a:ext cx="3128913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IN" sz="1800" b="1" u="sng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Agile roadmap/schedule</a:t>
            </a:r>
            <a:r>
              <a:rPr lang="en-IN" sz="1800" b="1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IN" sz="14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88700242-3C68-5D1A-14FE-7E2A98893022}"/>
              </a:ext>
            </a:extLst>
          </p:cNvPr>
          <p:cNvSpPr/>
          <p:nvPr/>
        </p:nvSpPr>
        <p:spPr>
          <a:xfrm>
            <a:off x="974090" y="634632"/>
            <a:ext cx="7179310" cy="5613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9706431"/>
      </p:ext>
    </p:extLst>
  </p:cSld>
  <p:clrMapOvr>
    <a:masterClrMapping/>
  </p:clrMapOvr>
  <p:transition spd="slow">
    <p:randomBar dir="vert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C6C6A6-3C15-55DE-DA1F-D73599E999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C87A40E-9710-2407-EE71-197734761432}"/>
              </a:ext>
            </a:extLst>
          </p:cNvPr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BFA8878F-10F8-91D0-A836-BED6234FDB00}"/>
              </a:ext>
            </a:extLst>
          </p:cNvPr>
          <p:cNvSpPr/>
          <p:nvPr/>
        </p:nvSpPr>
        <p:spPr>
          <a:xfrm>
            <a:off x="9337790" y="0"/>
            <a:ext cx="2851150" cy="6858000"/>
          </a:xfrm>
          <a:custGeom>
            <a:avLst/>
            <a:gdLst/>
            <a:ahLst/>
            <a:cxnLst/>
            <a:rect l="l" t="t" r="r" b="b"/>
            <a:pathLst>
              <a:path w="2851150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D0341D1F-1EBD-74B0-B9FD-2DA3F72619F9}"/>
              </a:ext>
            </a:extLst>
          </p:cNvPr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6DC18855-6AB0-889B-2515-7286561EBC52}"/>
              </a:ext>
            </a:extLst>
          </p:cNvPr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A5070073-E213-CC68-8E6D-19295D877F34}"/>
              </a:ext>
            </a:extLst>
          </p:cNvPr>
          <p:cNvSpPr/>
          <p:nvPr/>
        </p:nvSpPr>
        <p:spPr>
          <a:xfrm>
            <a:off x="10372343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A28531A3-46A2-F837-E306-95ABB5B4DA96}"/>
              </a:ext>
            </a:extLst>
          </p:cNvPr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884F5C-D2ED-237B-8DCA-CD41F677BEDA}"/>
              </a:ext>
            </a:extLst>
          </p:cNvPr>
          <p:cNvSpPr txBox="1"/>
          <p:nvPr/>
        </p:nvSpPr>
        <p:spPr>
          <a:xfrm>
            <a:off x="224154" y="228600"/>
            <a:ext cx="2589229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IN" sz="1800" b="1" u="sng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Agile Project Plan</a:t>
            </a:r>
            <a:r>
              <a:rPr lang="en-IN" sz="1800" b="1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IN" sz="14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1C49A5A1-B2CF-A764-9480-AE5C7EAD23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846470"/>
              </p:ext>
            </p:extLst>
          </p:nvPr>
        </p:nvGraphicFramePr>
        <p:xfrm>
          <a:off x="770819" y="914400"/>
          <a:ext cx="6013390" cy="53925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76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66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34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11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9663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5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a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s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k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N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a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m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e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  <a:solidFill>
                      <a:srgbClr val="9BC2E5"/>
                    </a:solidFill>
                  </a:tcPr>
                </a:tc>
                <a:tc>
                  <a:txBody>
                    <a:bodyPr/>
                    <a:lstStyle/>
                    <a:p>
                      <a:pPr marL="64769" marR="73025">
                        <a:lnSpc>
                          <a:spcPts val="1390"/>
                        </a:lnSpc>
                      </a:pPr>
                      <a:r>
                        <a:rPr sz="1200" spc="10" dirty="0">
                          <a:latin typeface="Arial Rounded MT Bold"/>
                          <a:cs typeface="Arial Rounded MT Bold"/>
                        </a:rPr>
                        <a:t>D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u</a:t>
                      </a:r>
                      <a:r>
                        <a:rPr sz="1200" spc="-25" dirty="0">
                          <a:latin typeface="Arial Rounded MT Bold"/>
                          <a:cs typeface="Arial Rounded MT Bold"/>
                        </a:rPr>
                        <a:t>r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a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lang="en-US" sz="1200" spc="5" dirty="0">
                          <a:latin typeface="Arial Rounded MT Bold"/>
                          <a:cs typeface="Arial Rounded MT Bold"/>
                        </a:rPr>
                        <a:t>io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n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  <a:solidFill>
                      <a:srgbClr val="9BC2E5"/>
                    </a:solidFill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S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a</a:t>
                      </a:r>
                      <a:r>
                        <a:rPr sz="1200" spc="10" dirty="0">
                          <a:latin typeface="Arial Rounded MT Bold"/>
                          <a:cs typeface="Arial Rounded MT Bold"/>
                        </a:rPr>
                        <a:t>r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t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  <a:solidFill>
                      <a:srgbClr val="9BC2E5"/>
                    </a:solidFill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20" dirty="0">
                          <a:latin typeface="Arial Rounded MT Bold"/>
                          <a:cs typeface="Arial Rounded MT Bold"/>
                        </a:rPr>
                        <a:t>F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i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n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i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s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h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  <a:solidFill>
                      <a:srgbClr val="9BC2E5"/>
                    </a:solidFill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S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spc="-20" dirty="0">
                          <a:latin typeface="Arial Rounded MT Bold"/>
                          <a:cs typeface="Arial Rounded MT Bold"/>
                        </a:rPr>
                        <a:t>a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tu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s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  <a:solidFill>
                      <a:srgbClr val="9BC2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139">
                <a:tc>
                  <a:txBody>
                    <a:bodyPr/>
                    <a:lstStyle/>
                    <a:p>
                      <a:pPr marL="64769" marR="57785">
                        <a:lnSpc>
                          <a:spcPts val="1380"/>
                        </a:lnSpc>
                        <a:tabLst>
                          <a:tab pos="967740" algn="l"/>
                          <a:tab pos="1292225" algn="l"/>
                        </a:tabLst>
                      </a:pP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Spri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nt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#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1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: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P</a:t>
                      </a:r>
                      <a:r>
                        <a:rPr sz="1200" spc="-35" dirty="0">
                          <a:latin typeface="Arial Rounded MT Bold"/>
                          <a:cs typeface="Arial Rounded MT Bold"/>
                        </a:rPr>
                        <a:t>r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o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je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c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S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spc="-25" dirty="0">
                          <a:latin typeface="Arial Rounded MT Bold"/>
                          <a:cs typeface="Arial Rounded MT Bold"/>
                        </a:rPr>
                        <a:t>r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u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c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tu</a:t>
                      </a:r>
                      <a:r>
                        <a:rPr sz="1200" spc="-25" dirty="0">
                          <a:latin typeface="Arial Rounded MT Bold"/>
                          <a:cs typeface="Arial Rounded MT Bold"/>
                        </a:rPr>
                        <a:t>r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e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7d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10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/0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1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/2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4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17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/0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1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/2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4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Co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m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pl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d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611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UI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De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signi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n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g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4d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17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/0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1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/2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4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21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/0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1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/2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4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Co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m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pl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d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467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D</a:t>
                      </a:r>
                      <a:r>
                        <a:rPr sz="1200" spc="-30" dirty="0">
                          <a:latin typeface="Arial Rounded MT Bold"/>
                          <a:cs typeface="Arial Rounded MT Bold"/>
                        </a:rPr>
                        <a:t>a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spc="-20" dirty="0">
                          <a:latin typeface="Arial Rounded MT Bold"/>
                          <a:cs typeface="Arial Rounded MT Bold"/>
                        </a:rPr>
                        <a:t>a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b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a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se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M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an</a:t>
                      </a:r>
                      <a:r>
                        <a:rPr sz="1200" spc="-20" dirty="0">
                          <a:latin typeface="Arial Rounded MT Bold"/>
                          <a:cs typeface="Arial Rounded MT Bold"/>
                        </a:rPr>
                        <a:t>ag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me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n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t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3d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21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/0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1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/2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4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24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/0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1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/2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4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Co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m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pl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d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611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Spri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nt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#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: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30" dirty="0">
                          <a:latin typeface="Arial Rounded MT Bold"/>
                          <a:cs typeface="Arial Rounded MT Bold"/>
                        </a:rPr>
                        <a:t>R</a:t>
                      </a:r>
                      <a:r>
                        <a:rPr sz="1200" spc="-20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gis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spc="-25" dirty="0">
                          <a:latin typeface="Arial Rounded MT Bold"/>
                          <a:cs typeface="Arial Rounded MT Bold"/>
                        </a:rPr>
                        <a:t>r</a:t>
                      </a:r>
                      <a:r>
                        <a:rPr sz="1200" spc="-30" dirty="0">
                          <a:latin typeface="Arial Rounded MT Bold"/>
                          <a:cs typeface="Arial Rounded MT Bold"/>
                        </a:rPr>
                        <a:t>a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i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o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n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5d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24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/0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1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/2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4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29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/0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1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/2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4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Co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m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pl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d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187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Us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r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latin typeface="Arial Rounded MT Bold"/>
                          <a:cs typeface="Arial Rounded MT Bold"/>
                        </a:rPr>
                        <a:t>R</a:t>
                      </a:r>
                      <a:r>
                        <a:rPr sz="1200" spc="-20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gis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spc="-25" dirty="0">
                          <a:latin typeface="Arial Rounded MT Bold"/>
                          <a:cs typeface="Arial Rounded MT Bold"/>
                        </a:rPr>
                        <a:t>r</a:t>
                      </a:r>
                      <a:r>
                        <a:rPr sz="1200" spc="-30" dirty="0">
                          <a:latin typeface="Arial Rounded MT Bold"/>
                          <a:cs typeface="Arial Rounded MT Bold"/>
                        </a:rPr>
                        <a:t>a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i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o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n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5d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29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/0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1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/2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4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03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/0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/2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4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Co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m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pl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d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9663">
                <a:tc>
                  <a:txBody>
                    <a:bodyPr/>
                    <a:lstStyle/>
                    <a:p>
                      <a:pPr marL="64769" marR="59055">
                        <a:lnSpc>
                          <a:spcPts val="1380"/>
                        </a:lnSpc>
                        <a:tabLst>
                          <a:tab pos="822960" algn="l"/>
                          <a:tab pos="1002665" algn="l"/>
                          <a:tab pos="1546225" algn="l"/>
                        </a:tabLst>
                      </a:pP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Spri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nt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#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3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: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Lo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gin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an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d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L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o</a:t>
                      </a:r>
                      <a:r>
                        <a:rPr sz="1200" spc="-20" dirty="0">
                          <a:latin typeface="Arial Rounded MT Bold"/>
                          <a:cs typeface="Arial Rounded MT Bold"/>
                        </a:rPr>
                        <a:t>g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ou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t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4d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03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/0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/2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4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07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/0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/2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4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Co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m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pl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d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467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Us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r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L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o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gin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2d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07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/0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/2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4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09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/0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/2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4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Co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m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pl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d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3943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A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d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m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in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Lo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gin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3d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09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/0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/2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4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12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/0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/2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4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Co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m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pl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d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9663">
                <a:tc>
                  <a:txBody>
                    <a:bodyPr/>
                    <a:lstStyle/>
                    <a:p>
                      <a:pPr marL="64769" marR="57785">
                        <a:lnSpc>
                          <a:spcPts val="1390"/>
                        </a:lnSpc>
                        <a:tabLst>
                          <a:tab pos="942975" algn="l"/>
                          <a:tab pos="1243330" algn="l"/>
                        </a:tabLst>
                      </a:pP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Spri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nt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#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4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: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M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an</a:t>
                      </a:r>
                      <a:r>
                        <a:rPr sz="1200" spc="-20" dirty="0">
                          <a:latin typeface="Arial Rounded MT Bold"/>
                          <a:cs typeface="Arial Rounded MT Bold"/>
                        </a:rPr>
                        <a:t>ag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5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spc="-20" dirty="0">
                          <a:latin typeface="Arial Rounded MT Bold"/>
                          <a:cs typeface="Arial Rounded MT Bold"/>
                        </a:rPr>
                        <a:t>a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g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(A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d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m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in)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2d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12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/0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/2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4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14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/0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/2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4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Co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m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pl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d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5467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A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d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m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in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m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a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n</a:t>
                      </a:r>
                      <a:r>
                        <a:rPr sz="1200" spc="-20" dirty="0">
                          <a:latin typeface="Arial Rounded MT Bold"/>
                          <a:cs typeface="Arial Rounded MT Bold"/>
                        </a:rPr>
                        <a:t>ag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s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spc="-20" dirty="0">
                          <a:latin typeface="Arial Rounded MT Bold"/>
                          <a:cs typeface="Arial Rounded MT Bold"/>
                        </a:rPr>
                        <a:t>a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g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2d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14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/0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/2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4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16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/0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/2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4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Co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m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pl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d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4057">
                <a:tc>
                  <a:txBody>
                    <a:bodyPr/>
                    <a:lstStyle/>
                    <a:p>
                      <a:pPr marL="64769" marR="57785">
                        <a:lnSpc>
                          <a:spcPts val="1380"/>
                        </a:lnSpc>
                        <a:tabLst>
                          <a:tab pos="942975" algn="l"/>
                          <a:tab pos="1243330" algn="l"/>
                        </a:tabLst>
                      </a:pP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Spri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nt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#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5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: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M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an</a:t>
                      </a:r>
                      <a:r>
                        <a:rPr sz="1200" spc="-20" dirty="0">
                          <a:latin typeface="Arial Rounded MT Bold"/>
                          <a:cs typeface="Arial Rounded MT Bold"/>
                        </a:rPr>
                        <a:t>ag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Q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ue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s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io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n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s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(A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d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m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in)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9d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16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/0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/2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4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25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/0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/2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4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Co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m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pl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d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8520">
                <a:tc>
                  <a:txBody>
                    <a:bodyPr/>
                    <a:lstStyle/>
                    <a:p>
                      <a:pPr marL="64769" marR="57150">
                        <a:lnSpc>
                          <a:spcPts val="1390"/>
                        </a:lnSpc>
                        <a:tabLst>
                          <a:tab pos="1153795" algn="l"/>
                        </a:tabLst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A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d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m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in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m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ana</a:t>
                      </a:r>
                      <a:r>
                        <a:rPr sz="1200" spc="-20" dirty="0">
                          <a:latin typeface="Arial Rounded MT Bold"/>
                          <a:cs typeface="Arial Rounded MT Bold"/>
                        </a:rPr>
                        <a:t>g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s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q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ue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s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io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n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s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9d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25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/0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/2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4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05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/0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3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/2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4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Co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m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pl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d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9663">
                <a:tc>
                  <a:txBody>
                    <a:bodyPr/>
                    <a:lstStyle/>
                    <a:p>
                      <a:pPr marL="64769" marR="57785">
                        <a:lnSpc>
                          <a:spcPts val="1390"/>
                        </a:lnSpc>
                        <a:tabLst>
                          <a:tab pos="942975" algn="l"/>
                          <a:tab pos="1243330" algn="l"/>
                        </a:tabLst>
                      </a:pP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Spri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nt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#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6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: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M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an</a:t>
                      </a:r>
                      <a:r>
                        <a:rPr sz="1200" spc="-20" dirty="0">
                          <a:latin typeface="Arial Rounded MT Bold"/>
                          <a:cs typeface="Arial Rounded MT Bold"/>
                        </a:rPr>
                        <a:t>ag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latin typeface="Arial Rounded MT Bold"/>
                          <a:cs typeface="Arial Rounded MT Bold"/>
                        </a:rPr>
                        <a:t>R</a:t>
                      </a:r>
                      <a:r>
                        <a:rPr sz="1200" spc="-20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pli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s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(A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d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m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in)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5d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05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/0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3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/2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4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10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/0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3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/2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4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Co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m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pl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d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5467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A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d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m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in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m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a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n</a:t>
                      </a:r>
                      <a:r>
                        <a:rPr sz="1200" spc="-20" dirty="0">
                          <a:latin typeface="Arial Rounded MT Bold"/>
                          <a:cs typeface="Arial Rounded MT Bold"/>
                        </a:rPr>
                        <a:t>ag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s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latin typeface="Arial Rounded MT Bold"/>
                          <a:cs typeface="Arial Rounded MT Bold"/>
                        </a:rPr>
                        <a:t>r</a:t>
                      </a:r>
                      <a:r>
                        <a:rPr sz="1200" spc="-20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pli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s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2d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10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/0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3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/2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4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12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/0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3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/2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4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Co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m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pl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d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3943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Spri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nt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#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7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: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Ab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o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u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10" dirty="0">
                          <a:latin typeface="Arial Rounded MT Bold"/>
                          <a:cs typeface="Arial Rounded MT Bold"/>
                        </a:rPr>
                        <a:t>U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s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6d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10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/0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3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/2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4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16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/0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3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/2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4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Co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m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pl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d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0698218"/>
      </p:ext>
    </p:extLst>
  </p:cSld>
  <p:clrMapOvr>
    <a:masterClrMapping/>
  </p:clrMapOvr>
  <p:transition spd="slow">
    <p:randomBar dir="vert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C6C6A6-3C15-55DE-DA1F-D73599E999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C87A40E-9710-2407-EE71-197734761432}"/>
              </a:ext>
            </a:extLst>
          </p:cNvPr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BFA8878F-10F8-91D0-A836-BED6234FDB00}"/>
              </a:ext>
            </a:extLst>
          </p:cNvPr>
          <p:cNvSpPr/>
          <p:nvPr/>
        </p:nvSpPr>
        <p:spPr>
          <a:xfrm>
            <a:off x="9337790" y="0"/>
            <a:ext cx="2851150" cy="6858000"/>
          </a:xfrm>
          <a:custGeom>
            <a:avLst/>
            <a:gdLst/>
            <a:ahLst/>
            <a:cxnLst/>
            <a:rect l="l" t="t" r="r" b="b"/>
            <a:pathLst>
              <a:path w="2851150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D0341D1F-1EBD-74B0-B9FD-2DA3F72619F9}"/>
              </a:ext>
            </a:extLst>
          </p:cNvPr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6DC18855-6AB0-889B-2515-7286561EBC52}"/>
              </a:ext>
            </a:extLst>
          </p:cNvPr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A5070073-E213-CC68-8E6D-19295D877F34}"/>
              </a:ext>
            </a:extLst>
          </p:cNvPr>
          <p:cNvSpPr/>
          <p:nvPr/>
        </p:nvSpPr>
        <p:spPr>
          <a:xfrm>
            <a:off x="10372343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A28531A3-46A2-F837-E306-95ABB5B4DA96}"/>
              </a:ext>
            </a:extLst>
          </p:cNvPr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884F5C-D2ED-237B-8DCA-CD41F677BEDA}"/>
              </a:ext>
            </a:extLst>
          </p:cNvPr>
          <p:cNvSpPr txBox="1"/>
          <p:nvPr/>
        </p:nvSpPr>
        <p:spPr>
          <a:xfrm>
            <a:off x="224154" y="228600"/>
            <a:ext cx="2589229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IN" sz="1800" b="1" u="sng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Agile Project Plan</a:t>
            </a:r>
            <a:r>
              <a:rPr lang="en-IN" sz="1800" b="1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IN" sz="14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object 6">
            <a:extLst>
              <a:ext uri="{FF2B5EF4-FFF2-40B4-BE49-F238E27FC236}">
                <a16:creationId xmlns:a16="http://schemas.microsoft.com/office/drawing/2014/main" id="{8BEE2CE2-3788-FCF7-C822-5E32FFAF7C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640447"/>
              </p:ext>
            </p:extLst>
          </p:nvPr>
        </p:nvGraphicFramePr>
        <p:xfrm>
          <a:off x="770819" y="913764"/>
          <a:ext cx="6163382" cy="43440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5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39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68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11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6289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V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i</a:t>
                      </a:r>
                      <a:r>
                        <a:rPr sz="1200" spc="-20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w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A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b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ou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Us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0" dirty="0">
                          <a:latin typeface="Arial Rounded MT Bold"/>
                          <a:cs typeface="Arial Rounded MT Bold"/>
                        </a:rPr>
                        <a:t>P</a:t>
                      </a:r>
                      <a:r>
                        <a:rPr sz="1200" spc="-20" dirty="0">
                          <a:latin typeface="Arial Rounded MT Bold"/>
                          <a:cs typeface="Arial Rounded MT Bold"/>
                        </a:rPr>
                        <a:t>ag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e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2d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16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/0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3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/2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4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18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/0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3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/2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4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Co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m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pl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d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622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Spri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nt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#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8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: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Qu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s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i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o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n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s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1d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18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/0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3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/2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4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19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/0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3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/2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4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Co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m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pl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d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921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V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i</a:t>
                      </a:r>
                      <a:r>
                        <a:rPr sz="1200" spc="-20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w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an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d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a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sk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q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u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s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io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n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s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1d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19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/0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3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/2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4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20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/0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3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/2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4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Co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m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pl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d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921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Spri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nt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#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9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: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60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spc="-20" dirty="0">
                          <a:latin typeface="Arial Rounded MT Bold"/>
                          <a:cs typeface="Arial Rounded MT Bold"/>
                        </a:rPr>
                        <a:t>a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g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1d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20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/0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3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/2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4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21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/0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3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/2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4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Co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m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pl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d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297">
                <a:tc>
                  <a:txBody>
                    <a:bodyPr/>
                    <a:lstStyle/>
                    <a:p>
                      <a:pPr marL="64769" marR="59055">
                        <a:lnSpc>
                          <a:spcPts val="1390"/>
                        </a:lnSpc>
                      </a:pP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V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i</a:t>
                      </a:r>
                      <a:r>
                        <a:rPr sz="1200" spc="-20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w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an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d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s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le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c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spc="1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spc="-20" dirty="0">
                          <a:latin typeface="Arial Rounded MT Bold"/>
                          <a:cs typeface="Arial Rounded MT Bold"/>
                        </a:rPr>
                        <a:t>a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g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0" dirty="0">
                          <a:latin typeface="Arial Rounded MT Bold"/>
                          <a:cs typeface="Arial Rounded MT Bold"/>
                        </a:rPr>
                        <a:t>f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o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r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th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q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u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s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i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o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n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1d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21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/0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3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/2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4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22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/0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3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/2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4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Co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m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pl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d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5921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Spri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nt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#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1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0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: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45" dirty="0">
                          <a:latin typeface="Arial Rounded MT Bold"/>
                          <a:cs typeface="Arial Rounded MT Bold"/>
                        </a:rPr>
                        <a:t>F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ee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db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a</a:t>
                      </a:r>
                      <a:r>
                        <a:rPr sz="1200" spc="-55" dirty="0">
                          <a:latin typeface="Arial Rounded MT Bold"/>
                          <a:cs typeface="Arial Rounded MT Bold"/>
                        </a:rPr>
                        <a:t>c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k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1d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22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/0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3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/2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4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23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/0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3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/2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4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Co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m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pl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d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5921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G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i</a:t>
                      </a:r>
                      <a:r>
                        <a:rPr sz="1200" spc="-15" dirty="0">
                          <a:latin typeface="Arial Rounded MT Bold"/>
                          <a:cs typeface="Arial Rounded MT Bold"/>
                        </a:rPr>
                        <a:t>v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45" dirty="0">
                          <a:latin typeface="Arial Rounded MT Bold"/>
                          <a:cs typeface="Arial Rounded MT Bold"/>
                        </a:rPr>
                        <a:t>F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ee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db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a</a:t>
                      </a:r>
                      <a:r>
                        <a:rPr sz="1200" spc="-55" dirty="0">
                          <a:latin typeface="Arial Rounded MT Bold"/>
                          <a:cs typeface="Arial Rounded MT Bold"/>
                        </a:rPr>
                        <a:t>c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k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1d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23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/0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3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/2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4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24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/0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3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/2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4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Co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m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pl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d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221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Spri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nt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#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1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1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: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C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o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n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a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c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Us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4d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24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/0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3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/2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4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28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/0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3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/2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4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Co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m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pl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d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5921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Con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a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c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u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s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1d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28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/0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3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/2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4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29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/0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3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/2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4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Co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m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pl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d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9197384"/>
      </p:ext>
    </p:extLst>
  </p:cSld>
  <p:clrMapOvr>
    <a:masterClrMapping/>
  </p:clrMapOvr>
  <p:transition spd="slow">
    <p:randomBar dir="vert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43C002-0ABA-F33B-C82D-7642FCDDE4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7960EA1-43B0-2A4D-E354-227348DBFE23}"/>
              </a:ext>
            </a:extLst>
          </p:cNvPr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53632155-23AF-DCBC-22FA-CF261BC6570A}"/>
              </a:ext>
            </a:extLst>
          </p:cNvPr>
          <p:cNvSpPr/>
          <p:nvPr/>
        </p:nvSpPr>
        <p:spPr>
          <a:xfrm>
            <a:off x="9337790" y="0"/>
            <a:ext cx="2851150" cy="6858000"/>
          </a:xfrm>
          <a:custGeom>
            <a:avLst/>
            <a:gdLst/>
            <a:ahLst/>
            <a:cxnLst/>
            <a:rect l="l" t="t" r="r" b="b"/>
            <a:pathLst>
              <a:path w="2851150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B9A08742-C082-C196-B3AD-1771C2B3DE67}"/>
              </a:ext>
            </a:extLst>
          </p:cNvPr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0BFDFEB0-4D9E-D3C2-926F-FD61967EC109}"/>
              </a:ext>
            </a:extLst>
          </p:cNvPr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31969A7A-F027-B91F-0A28-24454BF24721}"/>
              </a:ext>
            </a:extLst>
          </p:cNvPr>
          <p:cNvSpPr/>
          <p:nvPr/>
        </p:nvSpPr>
        <p:spPr>
          <a:xfrm>
            <a:off x="10372343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94F5CC2D-F24C-3E5E-3F2A-6C9589C40EB3}"/>
              </a:ext>
            </a:extLst>
          </p:cNvPr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577F81-2178-C56A-8CF9-3E01E4795B58}"/>
              </a:ext>
            </a:extLst>
          </p:cNvPr>
          <p:cNvSpPr txBox="1"/>
          <p:nvPr/>
        </p:nvSpPr>
        <p:spPr>
          <a:xfrm>
            <a:off x="224154" y="152400"/>
            <a:ext cx="2284429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IN" sz="1800" b="1" u="sng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Agile User Story</a:t>
            </a: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object 8">
            <a:extLst>
              <a:ext uri="{FF2B5EF4-FFF2-40B4-BE49-F238E27FC236}">
                <a16:creationId xmlns:a16="http://schemas.microsoft.com/office/drawing/2014/main" id="{CEC9A5EB-7057-4B1A-950B-6801E547DF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552534"/>
              </p:ext>
            </p:extLst>
          </p:nvPr>
        </p:nvGraphicFramePr>
        <p:xfrm>
          <a:off x="634872" y="1000704"/>
          <a:ext cx="6214715" cy="50952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3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017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11707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U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s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r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S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to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ry</a:t>
                      </a:r>
                      <a:r>
                        <a:rPr sz="12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ID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67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  <a:solidFill>
                      <a:srgbClr val="9BC2E5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tabLst>
                          <a:tab pos="702945" algn="l"/>
                        </a:tabLst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A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s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a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  <a:p>
                      <a:pPr marL="67945">
                        <a:lnSpc>
                          <a:spcPct val="101699"/>
                        </a:lnSpc>
                        <a:tabLst>
                          <a:tab pos="650875" algn="l"/>
                        </a:tabLst>
                      </a:pP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(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ype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o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f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u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s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r)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  <a:solidFill>
                      <a:srgbClr val="9BC2E5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313690">
                        <a:lnSpc>
                          <a:spcPct val="96400"/>
                        </a:lnSpc>
                      </a:pP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I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200" spc="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w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a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n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200" spc="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o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(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p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spc="10" dirty="0">
                          <a:latin typeface="Arial Rounded MT Bold"/>
                          <a:cs typeface="Arial Rounded MT Bold"/>
                        </a:rPr>
                        <a:t>r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f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o</a:t>
                      </a:r>
                      <a:r>
                        <a:rPr sz="1200" spc="10" dirty="0">
                          <a:latin typeface="Arial Rounded MT Bold"/>
                          <a:cs typeface="Arial Rounded MT Bold"/>
                        </a:rPr>
                        <a:t>r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m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s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o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m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a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s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k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)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  <a:solidFill>
                      <a:srgbClr val="9BC2E5"/>
                    </a:solidFill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So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h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a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I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c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a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n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(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a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c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h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ieve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so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m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g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o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a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l)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  <a:solidFill>
                      <a:srgbClr val="9BC2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19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1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67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A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d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m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in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1699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Ma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n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a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ge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200" spc="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L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o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gin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Mo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d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u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le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n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s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u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re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h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a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v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a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lid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a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u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s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r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c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a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n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j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o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in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487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2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67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A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d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m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in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View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Us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r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View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Us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r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959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3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67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A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d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m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in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marR="389255">
                        <a:lnSpc>
                          <a:spcPts val="138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Ma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n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a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ge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p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a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s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swo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rd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n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s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u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res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th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p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a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s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swo</a:t>
                      </a:r>
                      <a:r>
                        <a:rPr sz="1200" spc="10" dirty="0">
                          <a:latin typeface="Arial Rounded MT Bold"/>
                          <a:cs typeface="Arial Rounded MT Bold"/>
                        </a:rPr>
                        <a:t>r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d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is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v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a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lid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331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4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67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Us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r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A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b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ou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Us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Re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dir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ec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o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A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b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ou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10" dirty="0">
                          <a:latin typeface="Arial Rounded MT Bold"/>
                          <a:cs typeface="Arial Rounded MT Bold"/>
                        </a:rPr>
                        <a:t>U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s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p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a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ge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995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5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67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Us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r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Q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u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s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io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n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s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As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k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q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ue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sti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o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n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s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9015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6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67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Us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r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Fee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db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ac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k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G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i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ve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F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ee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db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ac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k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7110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7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67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Us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r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a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g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S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l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c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ta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g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f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o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r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the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q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ue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s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i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on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s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2503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8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67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Us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r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Con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a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c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Us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Re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dir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ec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o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C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o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n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ac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p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a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ge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46175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9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67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A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d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m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in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Ma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n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a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ge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a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g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Ma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n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a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ge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ta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g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62295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10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67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A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d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m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in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1299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Ma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n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a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ge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Q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u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s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io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n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s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200" spc="-11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an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d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repli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s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Ma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n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a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ge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q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ue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sti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o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n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s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a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n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d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repli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s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2773474"/>
      </p:ext>
    </p:extLst>
  </p:cSld>
  <p:clrMapOvr>
    <a:masterClrMapping/>
  </p:clrMapOvr>
  <p:transition spd="slow">
    <p:randomBar dir="vert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43C002-0ABA-F33B-C82D-7642FCDDE4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7960EA1-43B0-2A4D-E354-227348DBFE23}"/>
              </a:ext>
            </a:extLst>
          </p:cNvPr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53632155-23AF-DCBC-22FA-CF261BC6570A}"/>
              </a:ext>
            </a:extLst>
          </p:cNvPr>
          <p:cNvSpPr/>
          <p:nvPr/>
        </p:nvSpPr>
        <p:spPr>
          <a:xfrm>
            <a:off x="9337790" y="0"/>
            <a:ext cx="2851150" cy="6858000"/>
          </a:xfrm>
          <a:custGeom>
            <a:avLst/>
            <a:gdLst/>
            <a:ahLst/>
            <a:cxnLst/>
            <a:rect l="l" t="t" r="r" b="b"/>
            <a:pathLst>
              <a:path w="2851150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B9A08742-C082-C196-B3AD-1771C2B3DE67}"/>
              </a:ext>
            </a:extLst>
          </p:cNvPr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0BFDFEB0-4D9E-D3C2-926F-FD61967EC109}"/>
              </a:ext>
            </a:extLst>
          </p:cNvPr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31969A7A-F027-B91F-0A28-24454BF24721}"/>
              </a:ext>
            </a:extLst>
          </p:cNvPr>
          <p:cNvSpPr/>
          <p:nvPr/>
        </p:nvSpPr>
        <p:spPr>
          <a:xfrm>
            <a:off x="10372343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94F5CC2D-F24C-3E5E-3F2A-6C9589C40EB3}"/>
              </a:ext>
            </a:extLst>
          </p:cNvPr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577F81-2178-C56A-8CF9-3E01E4795B58}"/>
              </a:ext>
            </a:extLst>
          </p:cNvPr>
          <p:cNvSpPr txBox="1"/>
          <p:nvPr/>
        </p:nvSpPr>
        <p:spPr>
          <a:xfrm>
            <a:off x="-152400" y="152400"/>
            <a:ext cx="3657600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IN" sz="1800" b="1" u="sng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Agile Release Plan: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object 6">
            <a:extLst>
              <a:ext uri="{FF2B5EF4-FFF2-40B4-BE49-F238E27FC236}">
                <a16:creationId xmlns:a16="http://schemas.microsoft.com/office/drawing/2014/main" id="{5E58AA2B-3568-334A-7B13-A511822ECE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536371"/>
              </p:ext>
            </p:extLst>
          </p:nvPr>
        </p:nvGraphicFramePr>
        <p:xfrm>
          <a:off x="770818" y="648732"/>
          <a:ext cx="8158170" cy="61444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74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95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1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4147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5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a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s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k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N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a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m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e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  <a:solidFill>
                      <a:srgbClr val="9BC2E5"/>
                    </a:solidFill>
                  </a:tcPr>
                </a:tc>
                <a:tc>
                  <a:txBody>
                    <a:bodyPr/>
                    <a:lstStyle/>
                    <a:p>
                      <a:pPr marL="64769" marR="96520">
                        <a:lnSpc>
                          <a:spcPts val="1380"/>
                        </a:lnSpc>
                      </a:pPr>
                      <a:r>
                        <a:rPr sz="1200" spc="10" dirty="0">
                          <a:latin typeface="Arial Rounded MT Bold"/>
                          <a:cs typeface="Arial Rounded MT Bold"/>
                        </a:rPr>
                        <a:t>D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u</a:t>
                      </a:r>
                      <a:r>
                        <a:rPr sz="1200" spc="-25" dirty="0">
                          <a:latin typeface="Arial Rounded MT Bold"/>
                          <a:cs typeface="Arial Rounded MT Bold"/>
                        </a:rPr>
                        <a:t>r</a:t>
                      </a:r>
                      <a:r>
                        <a:rPr sz="1200" spc="-30" dirty="0">
                          <a:latin typeface="Arial Rounded MT Bold"/>
                          <a:cs typeface="Arial Rounded MT Bold"/>
                        </a:rPr>
                        <a:t>a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i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on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  <a:solidFill>
                      <a:srgbClr val="9BC2E5"/>
                    </a:solidFill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S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a</a:t>
                      </a:r>
                      <a:r>
                        <a:rPr sz="1200" spc="10" dirty="0">
                          <a:latin typeface="Arial Rounded MT Bold"/>
                          <a:cs typeface="Arial Rounded MT Bold"/>
                        </a:rPr>
                        <a:t>r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t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  <a:solidFill>
                      <a:srgbClr val="9BC2E5"/>
                    </a:solidFill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20" dirty="0">
                          <a:latin typeface="Arial Rounded MT Bold"/>
                          <a:cs typeface="Arial Rounded MT Bold"/>
                        </a:rPr>
                        <a:t>F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i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n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i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s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h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  <a:solidFill>
                      <a:srgbClr val="9BC2E5"/>
                    </a:solidFill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S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spc="-20" dirty="0">
                          <a:latin typeface="Arial Rounded MT Bold"/>
                          <a:cs typeface="Arial Rounded MT Bold"/>
                        </a:rPr>
                        <a:t>a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tu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s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  <a:solidFill>
                      <a:srgbClr val="9BC2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147">
                <a:tc>
                  <a:txBody>
                    <a:bodyPr/>
                    <a:lstStyle/>
                    <a:p>
                      <a:pPr marL="64769" marR="57785">
                        <a:lnSpc>
                          <a:spcPts val="1390"/>
                        </a:lnSpc>
                        <a:tabLst>
                          <a:tab pos="967740" algn="l"/>
                          <a:tab pos="1292225" algn="l"/>
                        </a:tabLst>
                      </a:pP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Spri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nt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#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1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: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P</a:t>
                      </a:r>
                      <a:r>
                        <a:rPr sz="1200" spc="-35" dirty="0">
                          <a:latin typeface="Arial Rounded MT Bold"/>
                          <a:cs typeface="Arial Rounded MT Bold"/>
                        </a:rPr>
                        <a:t>r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o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je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c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S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spc="-25" dirty="0">
                          <a:latin typeface="Arial Rounded MT Bold"/>
                          <a:cs typeface="Arial Rounded MT Bold"/>
                        </a:rPr>
                        <a:t>r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u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c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tu</a:t>
                      </a:r>
                      <a:r>
                        <a:rPr sz="1200" spc="-25" dirty="0">
                          <a:latin typeface="Arial Rounded MT Bold"/>
                          <a:cs typeface="Arial Rounded MT Bold"/>
                        </a:rPr>
                        <a:t>r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e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7d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10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/0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1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/2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4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17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/0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1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/2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4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Co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m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pl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d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584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UI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De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signi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n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g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4d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17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/0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1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/2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4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21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/0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1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/2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4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Co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m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pl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d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630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D</a:t>
                      </a:r>
                      <a:r>
                        <a:rPr sz="1200" spc="-30" dirty="0">
                          <a:latin typeface="Arial Rounded MT Bold"/>
                          <a:cs typeface="Arial Rounded MT Bold"/>
                        </a:rPr>
                        <a:t>a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spc="-20" dirty="0">
                          <a:latin typeface="Arial Rounded MT Bold"/>
                          <a:cs typeface="Arial Rounded MT Bold"/>
                        </a:rPr>
                        <a:t>a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b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a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se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M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an</a:t>
                      </a:r>
                      <a:r>
                        <a:rPr sz="1200" spc="-20" dirty="0">
                          <a:latin typeface="Arial Rounded MT Bold"/>
                          <a:cs typeface="Arial Rounded MT Bold"/>
                        </a:rPr>
                        <a:t>ag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me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n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t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3d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21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/0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1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/2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4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24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/0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1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/2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4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Co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m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pl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d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584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Spri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nt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#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: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30" dirty="0">
                          <a:latin typeface="Arial Rounded MT Bold"/>
                          <a:cs typeface="Arial Rounded MT Bold"/>
                        </a:rPr>
                        <a:t>R</a:t>
                      </a:r>
                      <a:r>
                        <a:rPr sz="1200" spc="-20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gis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spc="-25" dirty="0">
                          <a:latin typeface="Arial Rounded MT Bold"/>
                          <a:cs typeface="Arial Rounded MT Bold"/>
                        </a:rPr>
                        <a:t>r</a:t>
                      </a:r>
                      <a:r>
                        <a:rPr sz="1200" spc="-30" dirty="0">
                          <a:latin typeface="Arial Rounded MT Bold"/>
                          <a:cs typeface="Arial Rounded MT Bold"/>
                        </a:rPr>
                        <a:t>a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i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o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n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5d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24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/0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1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/2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4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29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/0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1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/2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4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Co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m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pl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d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5623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Us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r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latin typeface="Arial Rounded MT Bold"/>
                          <a:cs typeface="Arial Rounded MT Bold"/>
                        </a:rPr>
                        <a:t>R</a:t>
                      </a:r>
                      <a:r>
                        <a:rPr sz="1200" spc="-20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gis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spc="-25" dirty="0">
                          <a:latin typeface="Arial Rounded MT Bold"/>
                          <a:cs typeface="Arial Rounded MT Bold"/>
                        </a:rPr>
                        <a:t>r</a:t>
                      </a:r>
                      <a:r>
                        <a:rPr sz="1200" spc="-30" dirty="0">
                          <a:latin typeface="Arial Rounded MT Bold"/>
                          <a:cs typeface="Arial Rounded MT Bold"/>
                        </a:rPr>
                        <a:t>a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i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o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n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5d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29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/0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1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/2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4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03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/0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/2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4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Co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m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pl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d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147">
                <a:tc>
                  <a:txBody>
                    <a:bodyPr/>
                    <a:lstStyle/>
                    <a:p>
                      <a:pPr marL="64769" marR="59055">
                        <a:lnSpc>
                          <a:spcPts val="1400"/>
                        </a:lnSpc>
                        <a:tabLst>
                          <a:tab pos="822960" algn="l"/>
                          <a:tab pos="1002665" algn="l"/>
                          <a:tab pos="1546225" algn="l"/>
                        </a:tabLst>
                      </a:pP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Spri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nt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#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3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: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Lo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gin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an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d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L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o</a:t>
                      </a:r>
                      <a:r>
                        <a:rPr sz="1200" spc="-20" dirty="0">
                          <a:latin typeface="Arial Rounded MT Bold"/>
                          <a:cs typeface="Arial Rounded MT Bold"/>
                        </a:rPr>
                        <a:t>g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ou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t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4d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03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/0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/2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4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07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/0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/2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4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Co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m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pl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d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630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Us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r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L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o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gin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2d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07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/0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/2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4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09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/0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/2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4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Co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m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pl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d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5623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A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d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m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in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Lo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gin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3d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09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/0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/2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4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12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/0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/2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4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Co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m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pl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d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4147">
                <a:tc>
                  <a:txBody>
                    <a:bodyPr/>
                    <a:lstStyle/>
                    <a:p>
                      <a:pPr marL="64769" marR="57785">
                        <a:lnSpc>
                          <a:spcPts val="1390"/>
                        </a:lnSpc>
                        <a:tabLst>
                          <a:tab pos="942975" algn="l"/>
                          <a:tab pos="1243330" algn="l"/>
                        </a:tabLst>
                      </a:pP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Spri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nt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#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4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: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M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an</a:t>
                      </a:r>
                      <a:r>
                        <a:rPr sz="1200" spc="-20" dirty="0">
                          <a:latin typeface="Arial Rounded MT Bold"/>
                          <a:cs typeface="Arial Rounded MT Bold"/>
                        </a:rPr>
                        <a:t>ag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5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spc="-20" dirty="0">
                          <a:latin typeface="Arial Rounded MT Bold"/>
                          <a:cs typeface="Arial Rounded MT Bold"/>
                        </a:rPr>
                        <a:t>a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g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(A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d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m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in)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2d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12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/0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/2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4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14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/0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/2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4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Co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m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pl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d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5623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A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d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m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in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m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a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n</a:t>
                      </a:r>
                      <a:r>
                        <a:rPr sz="1200" spc="-20" dirty="0">
                          <a:latin typeface="Arial Rounded MT Bold"/>
                          <a:cs typeface="Arial Rounded MT Bold"/>
                        </a:rPr>
                        <a:t>ag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s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spc="-20" dirty="0">
                          <a:latin typeface="Arial Rounded MT Bold"/>
                          <a:cs typeface="Arial Rounded MT Bold"/>
                        </a:rPr>
                        <a:t>a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g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2d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14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/0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/2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4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16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/0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/2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4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Co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m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pl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d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4147">
                <a:tc>
                  <a:txBody>
                    <a:bodyPr/>
                    <a:lstStyle/>
                    <a:p>
                      <a:pPr marL="64769" marR="57785">
                        <a:lnSpc>
                          <a:spcPts val="1390"/>
                        </a:lnSpc>
                        <a:tabLst>
                          <a:tab pos="942975" algn="l"/>
                          <a:tab pos="1243330" algn="l"/>
                        </a:tabLst>
                      </a:pP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Spri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nt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#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5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: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M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an</a:t>
                      </a:r>
                      <a:r>
                        <a:rPr sz="1200" spc="-20" dirty="0">
                          <a:latin typeface="Arial Rounded MT Bold"/>
                          <a:cs typeface="Arial Rounded MT Bold"/>
                        </a:rPr>
                        <a:t>ag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Q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ue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s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io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n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s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(A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d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m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in)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9d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16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/0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/2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4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25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/0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/2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4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Co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m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pl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d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4147">
                <a:tc>
                  <a:txBody>
                    <a:bodyPr/>
                    <a:lstStyle/>
                    <a:p>
                      <a:pPr marL="64769" marR="57150">
                        <a:lnSpc>
                          <a:spcPts val="1390"/>
                        </a:lnSpc>
                        <a:tabLst>
                          <a:tab pos="1154430" algn="l"/>
                        </a:tabLst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A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d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m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in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m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ana</a:t>
                      </a:r>
                      <a:r>
                        <a:rPr sz="1200" spc="-20" dirty="0">
                          <a:latin typeface="Arial Rounded MT Bold"/>
                          <a:cs typeface="Arial Rounded MT Bold"/>
                        </a:rPr>
                        <a:t>g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s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q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ue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s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io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n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s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9d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25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/0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/2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4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05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/0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3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/2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4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Co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m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pl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d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4147">
                <a:tc>
                  <a:txBody>
                    <a:bodyPr/>
                    <a:lstStyle/>
                    <a:p>
                      <a:pPr marL="64769" marR="57785">
                        <a:lnSpc>
                          <a:spcPts val="1390"/>
                        </a:lnSpc>
                        <a:tabLst>
                          <a:tab pos="942975" algn="l"/>
                          <a:tab pos="1243330" algn="l"/>
                        </a:tabLst>
                      </a:pP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Spri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nt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#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6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: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M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an</a:t>
                      </a:r>
                      <a:r>
                        <a:rPr sz="1200" spc="-20" dirty="0">
                          <a:latin typeface="Arial Rounded MT Bold"/>
                          <a:cs typeface="Arial Rounded MT Bold"/>
                        </a:rPr>
                        <a:t>ag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latin typeface="Arial Rounded MT Bold"/>
                          <a:cs typeface="Arial Rounded MT Bold"/>
                        </a:rPr>
                        <a:t>R</a:t>
                      </a:r>
                      <a:r>
                        <a:rPr sz="1200" spc="-20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pli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s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(A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d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m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in)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5d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05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/0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3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/2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4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10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/0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3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/2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4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Co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m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pl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d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5623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A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d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m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in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m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a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n</a:t>
                      </a:r>
                      <a:r>
                        <a:rPr sz="1200" spc="-20" dirty="0">
                          <a:latin typeface="Arial Rounded MT Bold"/>
                          <a:cs typeface="Arial Rounded MT Bold"/>
                        </a:rPr>
                        <a:t>ag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s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latin typeface="Arial Rounded MT Bold"/>
                          <a:cs typeface="Arial Rounded MT Bold"/>
                        </a:rPr>
                        <a:t>r</a:t>
                      </a:r>
                      <a:r>
                        <a:rPr sz="1200" spc="-20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pli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s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2d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10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/0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3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/2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4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12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/0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3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/2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4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Co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m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pl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d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5623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Spri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nt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#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7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: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Ab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o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u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10" dirty="0">
                          <a:latin typeface="Arial Rounded MT Bold"/>
                          <a:cs typeface="Arial Rounded MT Bold"/>
                        </a:rPr>
                        <a:t>U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s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6d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10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/0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3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/2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4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16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/0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3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/2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4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Co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m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pl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d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4630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V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i</a:t>
                      </a:r>
                      <a:r>
                        <a:rPr sz="1200" spc="-20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w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A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b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ou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Us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0" dirty="0">
                          <a:latin typeface="Arial Rounded MT Bold"/>
                          <a:cs typeface="Arial Rounded MT Bold"/>
                        </a:rPr>
                        <a:t>P</a:t>
                      </a:r>
                      <a:r>
                        <a:rPr sz="1200" spc="-20" dirty="0">
                          <a:latin typeface="Arial Rounded MT Bold"/>
                          <a:cs typeface="Arial Rounded MT Bold"/>
                        </a:rPr>
                        <a:t>ag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e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2d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16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/0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3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/2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4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18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/0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3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/2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4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Co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m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pl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d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5623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Spri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nt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#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8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: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Qu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s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i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o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n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s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1d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18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/0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3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/2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4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19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/0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3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/2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4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Co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m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pl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d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5623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V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i</a:t>
                      </a:r>
                      <a:r>
                        <a:rPr sz="1200" spc="-20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w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an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d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a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sk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q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u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s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io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n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s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1d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19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/0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3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/2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4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20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/0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3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/2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4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Co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m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pl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d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4637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Spri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nt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#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9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: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60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spc="-20" dirty="0">
                          <a:latin typeface="Arial Rounded MT Bold"/>
                          <a:cs typeface="Arial Rounded MT Bold"/>
                        </a:rPr>
                        <a:t>a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g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1d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20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/0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3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/2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4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21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/0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3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/2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4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Co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m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pl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d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54147">
                <a:tc>
                  <a:txBody>
                    <a:bodyPr/>
                    <a:lstStyle/>
                    <a:p>
                      <a:pPr marL="64769" marR="59055">
                        <a:lnSpc>
                          <a:spcPts val="1380"/>
                        </a:lnSpc>
                      </a:pP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V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i</a:t>
                      </a:r>
                      <a:r>
                        <a:rPr sz="1200" spc="-20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w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an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d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s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le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c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spc="1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spc="-20" dirty="0">
                          <a:latin typeface="Arial Rounded MT Bold"/>
                          <a:cs typeface="Arial Rounded MT Bold"/>
                        </a:rPr>
                        <a:t>a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g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0" dirty="0">
                          <a:latin typeface="Arial Rounded MT Bold"/>
                          <a:cs typeface="Arial Rounded MT Bold"/>
                        </a:rPr>
                        <a:t>f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o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r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th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q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u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s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i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o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n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1d</a:t>
                      </a:r>
                      <a:endParaRPr sz="1200" dirty="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21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/0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3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/2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4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22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/0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3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/2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4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Co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m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pl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d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05623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Spri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nt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#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1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0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: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45" dirty="0">
                          <a:latin typeface="Arial Rounded MT Bold"/>
                          <a:cs typeface="Arial Rounded MT Bold"/>
                        </a:rPr>
                        <a:t>F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ee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db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a</a:t>
                      </a:r>
                      <a:r>
                        <a:rPr sz="1200" spc="-55" dirty="0">
                          <a:latin typeface="Arial Rounded MT Bold"/>
                          <a:cs typeface="Arial Rounded MT Bold"/>
                        </a:rPr>
                        <a:t>c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k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1d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22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/0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3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/2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4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23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/0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3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/2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4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Co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m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pl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d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04630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G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i</a:t>
                      </a:r>
                      <a:r>
                        <a:rPr sz="1200" spc="-15" dirty="0">
                          <a:latin typeface="Arial Rounded MT Bold"/>
                          <a:cs typeface="Arial Rounded MT Bold"/>
                        </a:rPr>
                        <a:t>v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45" dirty="0">
                          <a:latin typeface="Arial Rounded MT Bold"/>
                          <a:cs typeface="Arial Rounded MT Bold"/>
                        </a:rPr>
                        <a:t>F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ee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db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a</a:t>
                      </a:r>
                      <a:r>
                        <a:rPr sz="1200" spc="-55" dirty="0">
                          <a:latin typeface="Arial Rounded MT Bold"/>
                          <a:cs typeface="Arial Rounded MT Bold"/>
                        </a:rPr>
                        <a:t>c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k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1d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23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/0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3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/2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4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24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/0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3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/2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4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Co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m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pl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d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05623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Spri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nt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#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1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1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: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C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o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n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a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c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Us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4d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24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/0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3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/2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4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28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/0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3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/2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4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Co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m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pl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d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05585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Con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a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c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u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s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1d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28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/0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3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/2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4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29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/0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3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/2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4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Co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m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pl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d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5327032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337790" y="0"/>
            <a:ext cx="2851150" cy="6858000"/>
          </a:xfrm>
          <a:custGeom>
            <a:avLst/>
            <a:gdLst/>
            <a:ahLst/>
            <a:cxnLst/>
            <a:rect l="l" t="t" r="r" b="b"/>
            <a:pathLst>
              <a:path w="2851150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372343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56310" y="319659"/>
            <a:ext cx="4361815" cy="4610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900" b="0">
                <a:solidFill>
                  <a:srgbClr val="5FCAEE"/>
                </a:solidFill>
                <a:latin typeface="Times New Roman"/>
                <a:cs typeface="Times New Roman"/>
              </a:rPr>
              <a:t>Need For the New System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903B3B-40D1-8137-ADEC-0AB516C34247}"/>
              </a:ext>
            </a:extLst>
          </p:cNvPr>
          <p:cNvSpPr txBox="1"/>
          <p:nvPr/>
        </p:nvSpPr>
        <p:spPr>
          <a:xfrm>
            <a:off x="756310" y="1143000"/>
            <a:ext cx="6099142" cy="5145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7620" algn="just">
              <a:lnSpc>
                <a:spcPct val="103299"/>
              </a:lnSpc>
              <a:spcBef>
                <a:spcPts val="819"/>
              </a:spcBef>
            </a:pPr>
            <a:r>
              <a:rPr lang="en-US" sz="2000" dirty="0">
                <a:latin typeface="Times New Roman"/>
                <a:cs typeface="Times New Roman"/>
              </a:rPr>
              <a:t>The</a:t>
            </a:r>
            <a:r>
              <a:rPr lang="en-US" sz="2000" spc="4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old</a:t>
            </a:r>
            <a:r>
              <a:rPr lang="en-US" sz="2000" spc="4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manu</a:t>
            </a:r>
            <a:r>
              <a:rPr lang="en-US" sz="2000" spc="-10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l</a:t>
            </a:r>
            <a:r>
              <a:rPr lang="en-US" sz="2000" spc="45" dirty="0">
                <a:latin typeface="Times New Roman"/>
                <a:cs typeface="Times New Roman"/>
              </a:rPr>
              <a:t> </a:t>
            </a:r>
            <a:r>
              <a:rPr lang="en-US" sz="2000" spc="20" dirty="0">
                <a:latin typeface="Times New Roman"/>
                <a:cs typeface="Times New Roman"/>
              </a:rPr>
              <a:t>s</a:t>
            </a:r>
            <a:r>
              <a:rPr lang="en-US" sz="2000" spc="-25" dirty="0">
                <a:latin typeface="Times New Roman"/>
                <a:cs typeface="Times New Roman"/>
              </a:rPr>
              <a:t>y</a:t>
            </a:r>
            <a:r>
              <a:rPr lang="en-US" sz="2000" dirty="0">
                <a:latin typeface="Times New Roman"/>
                <a:cs typeface="Times New Roman"/>
              </a:rPr>
              <a:t>stem</a:t>
            </a:r>
            <a:r>
              <a:rPr lang="en-US" sz="2000" spc="6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w</a:t>
            </a:r>
            <a:r>
              <a:rPr lang="en-US" sz="2000" spc="-10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s</a:t>
            </a:r>
            <a:r>
              <a:rPr lang="en-US" sz="2000" spc="4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suff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ri</a:t>
            </a:r>
            <a:r>
              <a:rPr lang="en-US" sz="2000" spc="5" dirty="0">
                <a:latin typeface="Times New Roman"/>
                <a:cs typeface="Times New Roman"/>
              </a:rPr>
              <a:t>n</a:t>
            </a:r>
            <a:r>
              <a:rPr lang="en-US" sz="2000" dirty="0">
                <a:latin typeface="Times New Roman"/>
                <a:cs typeface="Times New Roman"/>
              </a:rPr>
              <a:t>g</a:t>
            </a:r>
            <a:r>
              <a:rPr lang="en-US" sz="2000" spc="3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f</a:t>
            </a:r>
            <a:r>
              <a:rPr lang="en-US" sz="2000" spc="-10" dirty="0">
                <a:latin typeface="Times New Roman"/>
                <a:cs typeface="Times New Roman"/>
              </a:rPr>
              <a:t>r</a:t>
            </a:r>
            <a:r>
              <a:rPr lang="en-US" sz="2000" dirty="0">
                <a:latin typeface="Times New Roman"/>
                <a:cs typeface="Times New Roman"/>
              </a:rPr>
              <a:t>om</a:t>
            </a:r>
            <a:r>
              <a:rPr lang="en-US" sz="2000" spc="6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</a:t>
            </a:r>
            <a:r>
              <a:rPr lang="en-US" sz="2000" spc="4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s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r</a:t>
            </a:r>
            <a:r>
              <a:rPr lang="en-US" sz="2000" spc="5" dirty="0">
                <a:latin typeface="Times New Roman"/>
                <a:cs typeface="Times New Roman"/>
              </a:rPr>
              <a:t>i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s</a:t>
            </a:r>
            <a:r>
              <a:rPr lang="en-US" sz="2000" spc="4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of</a:t>
            </a:r>
            <a:r>
              <a:rPr lang="en-US" sz="2000" spc="4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d</a:t>
            </a:r>
            <a:r>
              <a:rPr lang="en-US" sz="2000" spc="5" dirty="0">
                <a:latin typeface="Times New Roman"/>
                <a:cs typeface="Times New Roman"/>
              </a:rPr>
              <a:t>r</a:t>
            </a:r>
            <a:r>
              <a:rPr lang="en-US" sz="2000" spc="-5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wba</a:t>
            </a:r>
            <a:r>
              <a:rPr lang="en-US" sz="2000" spc="-5" dirty="0">
                <a:latin typeface="Times New Roman"/>
                <a:cs typeface="Times New Roman"/>
              </a:rPr>
              <a:t>c</a:t>
            </a:r>
            <a:r>
              <a:rPr lang="en-US" sz="2000" dirty="0">
                <a:latin typeface="Times New Roman"/>
                <a:cs typeface="Times New Roman"/>
              </a:rPr>
              <a:t>ks.</a:t>
            </a:r>
            <a:r>
              <a:rPr lang="en-US" sz="2000" spc="4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Since</a:t>
            </a:r>
            <a:r>
              <a:rPr lang="en-US" sz="2000" spc="5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whole</a:t>
            </a:r>
            <a:r>
              <a:rPr lang="en-US" sz="2000" spc="4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of</a:t>
            </a:r>
            <a:r>
              <a:rPr lang="en-US" sz="2000" spc="4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the</a:t>
            </a:r>
            <a:r>
              <a:rPr lang="en-US" sz="2000" spc="40" dirty="0">
                <a:latin typeface="Times New Roman"/>
                <a:cs typeface="Times New Roman"/>
              </a:rPr>
              <a:t> </a:t>
            </a:r>
            <a:r>
              <a:rPr lang="en-US" sz="2000" spc="20" dirty="0">
                <a:latin typeface="Times New Roman"/>
                <a:cs typeface="Times New Roman"/>
              </a:rPr>
              <a:t>s</a:t>
            </a:r>
            <a:r>
              <a:rPr lang="en-US" sz="2000" spc="-25" dirty="0">
                <a:latin typeface="Times New Roman"/>
                <a:cs typeface="Times New Roman"/>
              </a:rPr>
              <a:t>y</a:t>
            </a:r>
            <a:r>
              <a:rPr lang="en-US" sz="2000" dirty="0">
                <a:latin typeface="Times New Roman"/>
                <a:cs typeface="Times New Roman"/>
              </a:rPr>
              <a:t>stem w</a:t>
            </a:r>
            <a:r>
              <a:rPr lang="en-US" sz="2000" spc="-10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s </a:t>
            </a:r>
            <a:r>
              <a:rPr lang="en-US" sz="2000" spc="-5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to </a:t>
            </a:r>
            <a:r>
              <a:rPr lang="en-US" sz="2000" spc="-5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be </a:t>
            </a:r>
            <a:r>
              <a:rPr lang="en-US" sz="2000" spc="-5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maintain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d </a:t>
            </a:r>
            <a:r>
              <a:rPr lang="en-US" sz="2000" spc="-4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with </a:t>
            </a:r>
            <a:r>
              <a:rPr lang="en-US" sz="2000" spc="-5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h</a:t>
            </a:r>
            <a:r>
              <a:rPr lang="en-US" sz="2000" spc="-5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nds </a:t>
            </a:r>
            <a:r>
              <a:rPr lang="en-US" sz="2000" spc="-5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the </a:t>
            </a:r>
            <a:r>
              <a:rPr lang="en-US" sz="2000" spc="-5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pro</a:t>
            </a:r>
            <a:r>
              <a:rPr lang="en-US" sz="2000" spc="-10" dirty="0">
                <a:latin typeface="Times New Roman"/>
                <a:cs typeface="Times New Roman"/>
              </a:rPr>
              <a:t>c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ss </a:t>
            </a:r>
            <a:r>
              <a:rPr lang="en-US" sz="2000" spc="-3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of </a:t>
            </a:r>
            <a:r>
              <a:rPr lang="en-US" sz="2000" spc="-5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k</a:t>
            </a:r>
            <a:r>
              <a:rPr lang="en-US" sz="2000" spc="-5" dirty="0">
                <a:latin typeface="Times New Roman"/>
                <a:cs typeface="Times New Roman"/>
              </a:rPr>
              <a:t>ee</a:t>
            </a:r>
            <a:r>
              <a:rPr lang="en-US" sz="2000" dirty="0">
                <a:latin typeface="Times New Roman"/>
                <a:cs typeface="Times New Roman"/>
              </a:rPr>
              <a:t>pi</a:t>
            </a:r>
            <a:r>
              <a:rPr lang="en-US" sz="2000" spc="10" dirty="0">
                <a:latin typeface="Times New Roman"/>
                <a:cs typeface="Times New Roman"/>
              </a:rPr>
              <a:t>n</a:t>
            </a:r>
            <a:r>
              <a:rPr lang="en-US" sz="2000" spc="-15" dirty="0">
                <a:latin typeface="Times New Roman"/>
                <a:cs typeface="Times New Roman"/>
              </a:rPr>
              <a:t>g</a:t>
            </a:r>
            <a:r>
              <a:rPr lang="en-US" sz="2000" dirty="0">
                <a:latin typeface="Times New Roman"/>
                <a:cs typeface="Times New Roman"/>
              </a:rPr>
              <a:t>, </a:t>
            </a:r>
            <a:r>
              <a:rPr lang="en-US" sz="2000" spc="-5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maintaini</a:t>
            </a:r>
            <a:r>
              <a:rPr lang="en-US" sz="2000" spc="10" dirty="0">
                <a:latin typeface="Times New Roman"/>
                <a:cs typeface="Times New Roman"/>
              </a:rPr>
              <a:t>n</a:t>
            </a:r>
            <a:r>
              <a:rPr lang="en-US" sz="2000" dirty="0">
                <a:latin typeface="Times New Roman"/>
                <a:cs typeface="Times New Roman"/>
              </a:rPr>
              <a:t>g </a:t>
            </a:r>
            <a:r>
              <a:rPr lang="en-US" sz="2000" spc="-5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nd </a:t>
            </a:r>
            <a:r>
              <a:rPr lang="en-US" sz="2000" spc="-5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r</a:t>
            </a:r>
            <a:r>
              <a:rPr lang="en-US" sz="2000" spc="-10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tri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vi</a:t>
            </a:r>
            <a:r>
              <a:rPr lang="en-US" sz="2000" spc="10" dirty="0">
                <a:latin typeface="Times New Roman"/>
                <a:cs typeface="Times New Roman"/>
              </a:rPr>
              <a:t>n</a:t>
            </a:r>
            <a:r>
              <a:rPr lang="en-US" sz="2000" dirty="0">
                <a:latin typeface="Times New Roman"/>
                <a:cs typeface="Times New Roman"/>
              </a:rPr>
              <a:t>g </a:t>
            </a:r>
            <a:r>
              <a:rPr lang="en-US" sz="2000" spc="-6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the info</a:t>
            </a:r>
            <a:r>
              <a:rPr lang="en-US" sz="2000" spc="-5" dirty="0">
                <a:latin typeface="Times New Roman"/>
                <a:cs typeface="Times New Roman"/>
              </a:rPr>
              <a:t>r</a:t>
            </a:r>
            <a:r>
              <a:rPr lang="en-US" sz="2000" dirty="0">
                <a:latin typeface="Times New Roman"/>
                <a:cs typeface="Times New Roman"/>
              </a:rPr>
              <a:t>mation </a:t>
            </a:r>
            <a:r>
              <a:rPr lang="en-US" sz="2000" spc="-7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w</a:t>
            </a:r>
            <a:r>
              <a:rPr lang="en-US" sz="2000" spc="-10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s </a:t>
            </a:r>
            <a:r>
              <a:rPr lang="en-US" sz="2000" spc="-7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tedious </a:t>
            </a:r>
            <a:r>
              <a:rPr lang="en-US" sz="2000" spc="-75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nd </a:t>
            </a:r>
            <a:r>
              <a:rPr lang="en-US" sz="2000" spc="-7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len</a:t>
            </a:r>
            <a:r>
              <a:rPr lang="en-US" sz="2000" spc="-15" dirty="0">
                <a:latin typeface="Times New Roman"/>
                <a:cs typeface="Times New Roman"/>
              </a:rPr>
              <a:t>g</a:t>
            </a:r>
            <a:r>
              <a:rPr lang="en-US" sz="2000" dirty="0">
                <a:latin typeface="Times New Roman"/>
                <a:cs typeface="Times New Roman"/>
              </a:rPr>
              <a:t>t</a:t>
            </a:r>
            <a:r>
              <a:rPr lang="en-US" sz="2000" spc="10" dirty="0">
                <a:latin typeface="Times New Roman"/>
                <a:cs typeface="Times New Roman"/>
              </a:rPr>
              <a:t>h</a:t>
            </a:r>
            <a:r>
              <a:rPr lang="en-US" sz="2000" spc="-25" dirty="0">
                <a:latin typeface="Times New Roman"/>
                <a:cs typeface="Times New Roman"/>
              </a:rPr>
              <a:t>y</a:t>
            </a:r>
            <a:r>
              <a:rPr lang="en-US" sz="2000" dirty="0">
                <a:latin typeface="Times New Roman"/>
                <a:cs typeface="Times New Roman"/>
              </a:rPr>
              <a:t>. </a:t>
            </a:r>
            <a:r>
              <a:rPr lang="en-US" sz="2000" spc="-7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The </a:t>
            </a:r>
            <a:r>
              <a:rPr lang="en-US" sz="2000" spc="-80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r</a:t>
            </a:r>
            <a:r>
              <a:rPr lang="en-US" sz="2000" spc="-5" dirty="0">
                <a:latin typeface="Times New Roman"/>
                <a:cs typeface="Times New Roman"/>
              </a:rPr>
              <a:t>ec</a:t>
            </a:r>
            <a:r>
              <a:rPr lang="en-US" sz="2000" dirty="0">
                <a:latin typeface="Times New Roman"/>
                <a:cs typeface="Times New Roman"/>
              </a:rPr>
              <a:t>o</a:t>
            </a:r>
            <a:r>
              <a:rPr lang="en-US" sz="2000" spc="5" dirty="0">
                <a:latin typeface="Times New Roman"/>
                <a:cs typeface="Times New Roman"/>
              </a:rPr>
              <a:t>r</a:t>
            </a:r>
            <a:r>
              <a:rPr lang="en-US" sz="2000" dirty="0">
                <a:latin typeface="Times New Roman"/>
                <a:cs typeface="Times New Roman"/>
              </a:rPr>
              <a:t>ds </a:t>
            </a:r>
            <a:r>
              <a:rPr lang="en-US" sz="2000" spc="-7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w</a:t>
            </a:r>
            <a:r>
              <a:rPr lang="en-US" sz="2000" spc="-10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re </a:t>
            </a:r>
            <a:r>
              <a:rPr lang="en-US" sz="2000" spc="-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n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v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r </a:t>
            </a:r>
            <a:r>
              <a:rPr lang="en-US" sz="2000" spc="-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u</a:t>
            </a:r>
            <a:r>
              <a:rPr lang="en-US" sz="2000" spc="20" dirty="0">
                <a:latin typeface="Times New Roman"/>
                <a:cs typeface="Times New Roman"/>
              </a:rPr>
              <a:t>s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d </a:t>
            </a:r>
            <a:r>
              <a:rPr lang="en-US" sz="2000" spc="-7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to </a:t>
            </a:r>
            <a:r>
              <a:rPr lang="en-US" sz="2000" spc="-7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be </a:t>
            </a:r>
            <a:r>
              <a:rPr lang="en-US" sz="2000" spc="-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in </a:t>
            </a:r>
            <a:r>
              <a:rPr lang="en-US" sz="2000" spc="-7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 </a:t>
            </a:r>
            <a:r>
              <a:rPr lang="en-US" sz="2000" spc="-80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s</a:t>
            </a:r>
            <a:r>
              <a:rPr lang="en-US" sz="2000" spc="-40" dirty="0">
                <a:latin typeface="Times New Roman"/>
                <a:cs typeface="Times New Roman"/>
              </a:rPr>
              <a:t>y</a:t>
            </a:r>
            <a:r>
              <a:rPr lang="en-US" sz="2000" dirty="0">
                <a:latin typeface="Times New Roman"/>
                <a:cs typeface="Times New Roman"/>
              </a:rPr>
              <a:t>stem</a:t>
            </a:r>
            <a:r>
              <a:rPr lang="en-US" sz="2000" spc="-5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tic ord</a:t>
            </a:r>
            <a:r>
              <a:rPr lang="en-US" sz="2000" spc="-10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r. </a:t>
            </a:r>
            <a:r>
              <a:rPr lang="en-US" sz="2000" spc="-12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T</a:t>
            </a:r>
            <a:r>
              <a:rPr lang="en-US" sz="2000" spc="5" dirty="0">
                <a:latin typeface="Times New Roman"/>
                <a:cs typeface="Times New Roman"/>
              </a:rPr>
              <a:t>h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spc="5" dirty="0">
                <a:latin typeface="Times New Roman"/>
                <a:cs typeface="Times New Roman"/>
              </a:rPr>
              <a:t>r</a:t>
            </a:r>
            <a:r>
              <a:rPr lang="en-US" sz="2000" dirty="0">
                <a:latin typeface="Times New Roman"/>
                <a:cs typeface="Times New Roman"/>
              </a:rPr>
              <a:t>e </a:t>
            </a:r>
            <a:r>
              <a:rPr lang="en-US" sz="2000" spc="-13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us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d </a:t>
            </a:r>
            <a:r>
              <a:rPr lang="en-US" sz="2000" spc="-114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to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be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lots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of </a:t>
            </a:r>
            <a:r>
              <a:rPr lang="en-US" sz="2000" spc="-12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dif</a:t>
            </a:r>
            <a:r>
              <a:rPr lang="en-US" sz="2000" spc="-5" dirty="0">
                <a:latin typeface="Times New Roman"/>
                <a:cs typeface="Times New Roman"/>
              </a:rPr>
              <a:t>f</a:t>
            </a:r>
            <a:r>
              <a:rPr lang="en-US" sz="2000" dirty="0">
                <a:latin typeface="Times New Roman"/>
                <a:cs typeface="Times New Roman"/>
              </a:rPr>
              <a:t>iculti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s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in </a:t>
            </a:r>
            <a:r>
              <a:rPr lang="en-US" sz="2000" spc="-110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ssoci</a:t>
            </a:r>
            <a:r>
              <a:rPr lang="en-US" sz="2000" spc="-5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ting </a:t>
            </a:r>
            <a:r>
              <a:rPr lang="en-US" sz="2000" spc="-125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a</a:t>
            </a:r>
            <a:r>
              <a:rPr lang="en-US" sz="2000" spc="20" dirty="0">
                <a:latin typeface="Times New Roman"/>
                <a:cs typeface="Times New Roman"/>
              </a:rPr>
              <a:t>n</a:t>
            </a:r>
            <a:r>
              <a:rPr lang="en-US" sz="2000" dirty="0">
                <a:latin typeface="Times New Roman"/>
                <a:cs typeface="Times New Roman"/>
              </a:rPr>
              <a:t>y </a:t>
            </a:r>
            <a:r>
              <a:rPr lang="en-US" sz="2000" spc="-15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p</a:t>
            </a:r>
            <a:r>
              <a:rPr lang="en-US" sz="2000" spc="5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rti</a:t>
            </a:r>
            <a:r>
              <a:rPr lang="en-US" sz="2000" spc="-5" dirty="0">
                <a:latin typeface="Times New Roman"/>
                <a:cs typeface="Times New Roman"/>
              </a:rPr>
              <a:t>c</a:t>
            </a:r>
            <a:r>
              <a:rPr lang="en-US" sz="2000" dirty="0">
                <a:latin typeface="Times New Roman"/>
                <a:cs typeface="Times New Roman"/>
              </a:rPr>
              <a:t>ular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tr</a:t>
            </a:r>
            <a:r>
              <a:rPr lang="en-US" sz="2000" spc="-10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ns</a:t>
            </a:r>
            <a:r>
              <a:rPr lang="en-US" sz="2000" spc="5" dirty="0">
                <a:latin typeface="Times New Roman"/>
                <a:cs typeface="Times New Roman"/>
              </a:rPr>
              <a:t>a</a:t>
            </a:r>
            <a:r>
              <a:rPr lang="en-US" sz="2000" spc="-5" dirty="0">
                <a:latin typeface="Times New Roman"/>
                <a:cs typeface="Times New Roman"/>
              </a:rPr>
              <a:t>c</a:t>
            </a:r>
            <a:r>
              <a:rPr lang="en-US" sz="2000" dirty="0">
                <a:latin typeface="Times New Roman"/>
                <a:cs typeface="Times New Roman"/>
              </a:rPr>
              <a:t>tion </a:t>
            </a:r>
            <a:r>
              <a:rPr lang="en-US" sz="2000" spc="-12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with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 p</a:t>
            </a:r>
            <a:r>
              <a:rPr lang="en-US" sz="2000" spc="-5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rti</a:t>
            </a:r>
            <a:r>
              <a:rPr lang="en-US" sz="2000" spc="-5" dirty="0">
                <a:latin typeface="Times New Roman"/>
                <a:cs typeface="Times New Roman"/>
              </a:rPr>
              <a:t>c</a:t>
            </a:r>
            <a:r>
              <a:rPr lang="en-US" sz="2000" dirty="0">
                <a:latin typeface="Times New Roman"/>
                <a:cs typeface="Times New Roman"/>
              </a:rPr>
              <a:t>ular </a:t>
            </a:r>
            <a:r>
              <a:rPr lang="en-US" sz="2000" spc="-8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c</a:t>
            </a:r>
            <a:r>
              <a:rPr lang="en-US" sz="2000" dirty="0">
                <a:latin typeface="Times New Roman"/>
                <a:cs typeface="Times New Roman"/>
              </a:rPr>
              <a:t>on</a:t>
            </a:r>
            <a:r>
              <a:rPr lang="en-US" sz="2000" spc="10" dirty="0">
                <a:latin typeface="Times New Roman"/>
                <a:cs typeface="Times New Roman"/>
              </a:rPr>
              <a:t>t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spc="10" dirty="0">
                <a:latin typeface="Times New Roman"/>
                <a:cs typeface="Times New Roman"/>
              </a:rPr>
              <a:t>x</a:t>
            </a:r>
            <a:r>
              <a:rPr lang="en-US" sz="2000" dirty="0">
                <a:latin typeface="Times New Roman"/>
                <a:cs typeface="Times New Roman"/>
              </a:rPr>
              <a:t>t. </a:t>
            </a:r>
            <a:r>
              <a:rPr lang="en-US" sz="2000" spc="-60" dirty="0">
                <a:latin typeface="Times New Roman"/>
                <a:cs typeface="Times New Roman"/>
              </a:rPr>
              <a:t> </a:t>
            </a:r>
            <a:r>
              <a:rPr lang="en-US" sz="2000" spc="-30" dirty="0">
                <a:latin typeface="Times New Roman"/>
                <a:cs typeface="Times New Roman"/>
              </a:rPr>
              <a:t>I</a:t>
            </a:r>
            <a:r>
              <a:rPr lang="en-US" sz="2000" dirty="0">
                <a:latin typeface="Times New Roman"/>
                <a:cs typeface="Times New Roman"/>
              </a:rPr>
              <a:t>f </a:t>
            </a:r>
            <a:r>
              <a:rPr lang="en-US" sz="2000" spc="-8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a</a:t>
            </a:r>
            <a:r>
              <a:rPr lang="en-US" sz="2000" spc="10" dirty="0">
                <a:latin typeface="Times New Roman"/>
                <a:cs typeface="Times New Roman"/>
              </a:rPr>
              <a:t>n</a:t>
            </a:r>
            <a:r>
              <a:rPr lang="en-US" sz="2000" dirty="0">
                <a:latin typeface="Times New Roman"/>
                <a:cs typeface="Times New Roman"/>
              </a:rPr>
              <a:t>y </a:t>
            </a:r>
            <a:r>
              <a:rPr lang="en-US" sz="2000" spc="-9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info</a:t>
            </a:r>
            <a:r>
              <a:rPr lang="en-US" sz="2000" spc="-5" dirty="0">
                <a:latin typeface="Times New Roman"/>
                <a:cs typeface="Times New Roman"/>
              </a:rPr>
              <a:t>r</a:t>
            </a:r>
            <a:r>
              <a:rPr lang="en-US" sz="2000" spc="10" dirty="0">
                <a:latin typeface="Times New Roman"/>
                <a:cs typeface="Times New Roman"/>
              </a:rPr>
              <a:t>m</a:t>
            </a:r>
            <a:r>
              <a:rPr lang="en-US" sz="2000" spc="-5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tion </a:t>
            </a:r>
            <a:r>
              <a:rPr lang="en-US" sz="2000" spc="-7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w</a:t>
            </a:r>
            <a:r>
              <a:rPr lang="en-US" sz="2000" spc="-10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s </a:t>
            </a:r>
            <a:r>
              <a:rPr lang="en-US" sz="2000" spc="-7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to </a:t>
            </a:r>
            <a:r>
              <a:rPr lang="en-US" sz="2000" spc="-7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be </a:t>
            </a:r>
            <a:r>
              <a:rPr lang="en-US" sz="2000" spc="-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found </a:t>
            </a:r>
            <a:r>
              <a:rPr lang="en-US" sz="2000" spc="-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it </a:t>
            </a:r>
            <a:r>
              <a:rPr lang="en-US" sz="2000" spc="-7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w</a:t>
            </a:r>
            <a:r>
              <a:rPr lang="en-US" sz="2000" spc="-10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s </a:t>
            </a:r>
            <a:r>
              <a:rPr lang="en-US" sz="2000" spc="-7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r</a:t>
            </a:r>
            <a:r>
              <a:rPr lang="en-US" sz="2000" spc="-10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qui</a:t>
            </a:r>
            <a:r>
              <a:rPr lang="en-US" sz="2000" spc="5" dirty="0">
                <a:latin typeface="Times New Roman"/>
                <a:cs typeface="Times New Roman"/>
              </a:rPr>
              <a:t>r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d </a:t>
            </a:r>
            <a:r>
              <a:rPr lang="en-US" sz="2000" spc="-6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to </a:t>
            </a:r>
            <a:r>
              <a:rPr lang="en-US" sz="2000" spc="-75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g</a:t>
            </a:r>
            <a:r>
              <a:rPr lang="en-US" sz="2000" dirty="0">
                <a:latin typeface="Times New Roman"/>
                <a:cs typeface="Times New Roman"/>
              </a:rPr>
              <a:t>o </a:t>
            </a:r>
            <a:r>
              <a:rPr lang="en-US" sz="2000" spc="-7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thro</a:t>
            </a:r>
            <a:r>
              <a:rPr lang="en-US" sz="2000" spc="5" dirty="0">
                <a:latin typeface="Times New Roman"/>
                <a:cs typeface="Times New Roman"/>
              </a:rPr>
              <a:t>u</a:t>
            </a:r>
            <a:r>
              <a:rPr lang="en-US" sz="2000" spc="-15" dirty="0">
                <a:latin typeface="Times New Roman"/>
                <a:cs typeface="Times New Roman"/>
              </a:rPr>
              <a:t>g</a:t>
            </a:r>
            <a:r>
              <a:rPr lang="en-US" sz="2000" dirty="0">
                <a:latin typeface="Times New Roman"/>
                <a:cs typeface="Times New Roman"/>
              </a:rPr>
              <a:t>h </a:t>
            </a:r>
            <a:r>
              <a:rPr lang="en-US" sz="2000" spc="-7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the dif</a:t>
            </a:r>
            <a:r>
              <a:rPr lang="en-US" sz="2000" spc="-5" dirty="0">
                <a:latin typeface="Times New Roman"/>
                <a:cs typeface="Times New Roman"/>
              </a:rPr>
              <a:t>fe</a:t>
            </a:r>
            <a:r>
              <a:rPr lang="en-US" sz="2000" dirty="0">
                <a:latin typeface="Times New Roman"/>
                <a:cs typeface="Times New Roman"/>
              </a:rPr>
              <a:t>r</a:t>
            </a:r>
            <a:r>
              <a:rPr lang="en-US" sz="2000" spc="-10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nt</a:t>
            </a:r>
            <a:r>
              <a:rPr lang="en-US" sz="2000" spc="70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re</a:t>
            </a:r>
            <a:r>
              <a:rPr lang="en-US" sz="2000" spc="-15" dirty="0">
                <a:latin typeface="Times New Roman"/>
                <a:cs typeface="Times New Roman"/>
              </a:rPr>
              <a:t>g</a:t>
            </a:r>
            <a:r>
              <a:rPr lang="en-US" sz="2000" dirty="0">
                <a:latin typeface="Times New Roman"/>
                <a:cs typeface="Times New Roman"/>
              </a:rPr>
              <a:t>ist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rs,</a:t>
            </a:r>
            <a:r>
              <a:rPr lang="en-US" sz="2000" spc="6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do</a:t>
            </a:r>
            <a:r>
              <a:rPr lang="en-US" sz="2000" spc="-5" dirty="0">
                <a:latin typeface="Times New Roman"/>
                <a:cs typeface="Times New Roman"/>
              </a:rPr>
              <a:t>c</a:t>
            </a:r>
            <a:r>
              <a:rPr lang="en-US" sz="2000" spc="10" dirty="0">
                <a:latin typeface="Times New Roman"/>
                <a:cs typeface="Times New Roman"/>
              </a:rPr>
              <a:t>u</a:t>
            </a:r>
            <a:r>
              <a:rPr lang="en-US" sz="2000" dirty="0">
                <a:latin typeface="Times New Roman"/>
                <a:cs typeface="Times New Roman"/>
              </a:rPr>
              <a:t>ments</a:t>
            </a:r>
            <a:r>
              <a:rPr lang="en-US" sz="2000" spc="7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the</a:t>
            </a:r>
            <a:r>
              <a:rPr lang="en-US" sz="2000" spc="-10" dirty="0">
                <a:latin typeface="Times New Roman"/>
                <a:cs typeface="Times New Roman"/>
              </a:rPr>
              <a:t>r</a:t>
            </a:r>
            <a:r>
              <a:rPr lang="en-US" sz="2000" dirty="0">
                <a:latin typeface="Times New Roman"/>
                <a:cs typeface="Times New Roman"/>
              </a:rPr>
              <a:t>e</a:t>
            </a:r>
            <a:r>
              <a:rPr lang="en-US" sz="2000" spc="6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would</a:t>
            </a:r>
            <a:r>
              <a:rPr lang="en-US" sz="2000" spc="7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n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v</a:t>
            </a:r>
            <a:r>
              <a:rPr lang="en-US" sz="2000" spc="5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r</a:t>
            </a:r>
            <a:r>
              <a:rPr lang="en-US" sz="2000" spc="95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spc="10" dirty="0">
                <a:latin typeface="Times New Roman"/>
                <a:cs typeface="Times New Roman"/>
              </a:rPr>
              <a:t>x</a:t>
            </a:r>
            <a:r>
              <a:rPr lang="en-US" sz="2000" dirty="0">
                <a:latin typeface="Times New Roman"/>
                <a:cs typeface="Times New Roman"/>
              </a:rPr>
              <a:t>ist</a:t>
            </a:r>
            <a:r>
              <a:rPr lang="en-US" sz="2000" spc="75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a</a:t>
            </a:r>
            <a:r>
              <a:rPr lang="en-US" sz="2000" spc="10" dirty="0">
                <a:latin typeface="Times New Roman"/>
                <a:cs typeface="Times New Roman"/>
              </a:rPr>
              <a:t>n</a:t>
            </a:r>
            <a:r>
              <a:rPr lang="en-US" sz="2000" spc="-40" dirty="0">
                <a:latin typeface="Times New Roman"/>
                <a:cs typeface="Times New Roman"/>
              </a:rPr>
              <a:t>y</a:t>
            </a:r>
            <a:r>
              <a:rPr lang="en-US" sz="2000" dirty="0">
                <a:latin typeface="Times New Roman"/>
                <a:cs typeface="Times New Roman"/>
              </a:rPr>
              <a:t>thi</a:t>
            </a:r>
            <a:r>
              <a:rPr lang="en-US" sz="2000" spc="10" dirty="0">
                <a:latin typeface="Times New Roman"/>
                <a:cs typeface="Times New Roman"/>
              </a:rPr>
              <a:t>n</a:t>
            </a:r>
            <a:r>
              <a:rPr lang="en-US" sz="2000" dirty="0">
                <a:latin typeface="Times New Roman"/>
                <a:cs typeface="Times New Roman"/>
              </a:rPr>
              <a:t>g</a:t>
            </a:r>
            <a:r>
              <a:rPr lang="en-US" sz="2000" spc="5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like</a:t>
            </a:r>
            <a:r>
              <a:rPr lang="en-US" sz="2000" spc="6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r</a:t>
            </a:r>
            <a:r>
              <a:rPr lang="en-US" sz="2000" spc="-10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po</a:t>
            </a:r>
            <a:r>
              <a:rPr lang="en-US" sz="2000" spc="5" dirty="0">
                <a:latin typeface="Times New Roman"/>
                <a:cs typeface="Times New Roman"/>
              </a:rPr>
              <a:t>r</a:t>
            </a:r>
            <a:r>
              <a:rPr lang="en-US" sz="2000" dirty="0">
                <a:latin typeface="Times New Roman"/>
                <a:cs typeface="Times New Roman"/>
              </a:rPr>
              <a:t>t</a:t>
            </a:r>
            <a:r>
              <a:rPr lang="en-US" sz="2000" spc="7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g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n</a:t>
            </a:r>
            <a:r>
              <a:rPr lang="en-US" sz="2000" spc="5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r</a:t>
            </a:r>
            <a:r>
              <a:rPr lang="en-US" sz="2000" spc="-10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tion.</a:t>
            </a:r>
            <a:r>
              <a:rPr lang="en-US" sz="2000" spc="7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Th</a:t>
            </a:r>
            <a:r>
              <a:rPr lang="en-US" sz="2000" spc="-10" dirty="0">
                <a:latin typeface="Times New Roman"/>
                <a:cs typeface="Times New Roman"/>
              </a:rPr>
              <a:t>e</a:t>
            </a:r>
            <a:r>
              <a:rPr lang="en-US" sz="2000" spc="5" dirty="0">
                <a:latin typeface="Times New Roman"/>
                <a:cs typeface="Times New Roman"/>
              </a:rPr>
              <a:t>r</a:t>
            </a:r>
            <a:r>
              <a:rPr lang="en-US" sz="2000" dirty="0">
                <a:latin typeface="Times New Roman"/>
                <a:cs typeface="Times New Roman"/>
              </a:rPr>
              <a:t>e would </a:t>
            </a:r>
            <a:r>
              <a:rPr lang="en-US" sz="2000" spc="-65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lw</a:t>
            </a:r>
            <a:r>
              <a:rPr lang="en-US" sz="2000" spc="15" dirty="0">
                <a:latin typeface="Times New Roman"/>
                <a:cs typeface="Times New Roman"/>
              </a:rPr>
              <a:t>a</a:t>
            </a:r>
            <a:r>
              <a:rPr lang="en-US" sz="2000" spc="-25" dirty="0">
                <a:latin typeface="Times New Roman"/>
                <a:cs typeface="Times New Roman"/>
              </a:rPr>
              <a:t>y</a:t>
            </a:r>
            <a:r>
              <a:rPr lang="en-US" sz="2000" dirty="0">
                <a:latin typeface="Times New Roman"/>
                <a:cs typeface="Times New Roman"/>
              </a:rPr>
              <a:t>s </a:t>
            </a:r>
            <a:r>
              <a:rPr lang="en-US" sz="2000" spc="-6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be </a:t>
            </a:r>
            <a:r>
              <a:rPr lang="en-US" sz="2000" spc="-7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un</a:t>
            </a:r>
            <a:r>
              <a:rPr lang="en-US" sz="2000" spc="10" dirty="0">
                <a:latin typeface="Times New Roman"/>
                <a:cs typeface="Times New Roman"/>
              </a:rPr>
              <a:t>n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spc="5" dirty="0">
                <a:latin typeface="Times New Roman"/>
                <a:cs typeface="Times New Roman"/>
              </a:rPr>
              <a:t>c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ssa</a:t>
            </a:r>
            <a:r>
              <a:rPr lang="en-US" sz="2000" spc="15" dirty="0">
                <a:latin typeface="Times New Roman"/>
                <a:cs typeface="Times New Roman"/>
              </a:rPr>
              <a:t>r</a:t>
            </a:r>
            <a:r>
              <a:rPr lang="en-US" sz="2000" dirty="0">
                <a:latin typeface="Times New Roman"/>
                <a:cs typeface="Times New Roman"/>
              </a:rPr>
              <a:t>y </a:t>
            </a:r>
            <a:r>
              <a:rPr lang="en-US" sz="2000" spc="-9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c</a:t>
            </a:r>
            <a:r>
              <a:rPr lang="en-US" sz="2000" dirty="0">
                <a:latin typeface="Times New Roman"/>
                <a:cs typeface="Times New Roman"/>
              </a:rPr>
              <a:t>onsumption </a:t>
            </a:r>
            <a:r>
              <a:rPr lang="en-US" sz="2000" spc="-6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of </a:t>
            </a:r>
            <a:r>
              <a:rPr lang="en-US" sz="2000" spc="-65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t</a:t>
            </a:r>
            <a:r>
              <a:rPr lang="en-US" sz="2000" dirty="0">
                <a:latin typeface="Times New Roman"/>
                <a:cs typeface="Times New Roman"/>
              </a:rPr>
              <a:t>ime </a:t>
            </a:r>
            <a:r>
              <a:rPr lang="en-US" sz="2000" spc="-7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while </a:t>
            </a:r>
            <a:r>
              <a:rPr lang="en-US" sz="2000" spc="-65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nte</a:t>
            </a:r>
            <a:r>
              <a:rPr lang="en-US" sz="2000" spc="-10" dirty="0">
                <a:latin typeface="Times New Roman"/>
                <a:cs typeface="Times New Roman"/>
              </a:rPr>
              <a:t>r</a:t>
            </a:r>
            <a:r>
              <a:rPr lang="en-US" sz="2000" dirty="0">
                <a:latin typeface="Times New Roman"/>
                <a:cs typeface="Times New Roman"/>
              </a:rPr>
              <a:t>i</a:t>
            </a:r>
            <a:r>
              <a:rPr lang="en-US" sz="2000" spc="10" dirty="0">
                <a:latin typeface="Times New Roman"/>
                <a:cs typeface="Times New Roman"/>
              </a:rPr>
              <a:t>n</a:t>
            </a:r>
            <a:r>
              <a:rPr lang="en-US" sz="2000" dirty="0">
                <a:latin typeface="Times New Roman"/>
                <a:cs typeface="Times New Roman"/>
              </a:rPr>
              <a:t>g </a:t>
            </a:r>
            <a:r>
              <a:rPr lang="en-US" sz="2000" spc="-75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r</a:t>
            </a:r>
            <a:r>
              <a:rPr lang="en-US" sz="2000" spc="-5" dirty="0">
                <a:latin typeface="Times New Roman"/>
                <a:cs typeface="Times New Roman"/>
              </a:rPr>
              <a:t>ec</a:t>
            </a:r>
            <a:r>
              <a:rPr lang="en-US" sz="2000" spc="10" dirty="0">
                <a:latin typeface="Times New Roman"/>
                <a:cs typeface="Times New Roman"/>
              </a:rPr>
              <a:t>o</a:t>
            </a:r>
            <a:r>
              <a:rPr lang="en-US" sz="2000" dirty="0">
                <a:latin typeface="Times New Roman"/>
                <a:cs typeface="Times New Roman"/>
              </a:rPr>
              <a:t>rds </a:t>
            </a:r>
            <a:r>
              <a:rPr lang="en-US" sz="2000" spc="-65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nd </a:t>
            </a:r>
            <a:r>
              <a:rPr lang="en-US" sz="2000" spc="-6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r</a:t>
            </a:r>
            <a:r>
              <a:rPr lang="en-US" sz="2000" spc="-10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tr</a:t>
            </a:r>
            <a:r>
              <a:rPr lang="en-US" sz="2000" spc="10" dirty="0">
                <a:latin typeface="Times New Roman"/>
                <a:cs typeface="Times New Roman"/>
              </a:rPr>
              <a:t>i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ving r</a:t>
            </a:r>
            <a:r>
              <a:rPr lang="en-US" sz="2000" spc="-10" dirty="0">
                <a:latin typeface="Times New Roman"/>
                <a:cs typeface="Times New Roman"/>
              </a:rPr>
              <a:t>e</a:t>
            </a:r>
            <a:r>
              <a:rPr lang="en-US" sz="2000" spc="-5" dirty="0">
                <a:latin typeface="Times New Roman"/>
                <a:cs typeface="Times New Roman"/>
              </a:rPr>
              <a:t>c</a:t>
            </a:r>
            <a:r>
              <a:rPr lang="en-US" sz="2000" dirty="0">
                <a:latin typeface="Times New Roman"/>
                <a:cs typeface="Times New Roman"/>
              </a:rPr>
              <a:t>ords.</a:t>
            </a:r>
            <a:r>
              <a:rPr lang="en-US" sz="2000" spc="65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I</a:t>
            </a:r>
            <a:r>
              <a:rPr lang="en-US" sz="2000" dirty="0">
                <a:latin typeface="Times New Roman"/>
                <a:cs typeface="Times New Roman"/>
              </a:rPr>
              <a:t>t</a:t>
            </a:r>
            <a:r>
              <a:rPr lang="en-US" sz="2000" spc="45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w</a:t>
            </a:r>
            <a:r>
              <a:rPr lang="en-US" sz="2000" spc="-5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s</a:t>
            </a:r>
            <a:r>
              <a:rPr lang="en-US" sz="2000" spc="4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v</a:t>
            </a:r>
            <a:r>
              <a:rPr lang="en-US" sz="2000" spc="5" dirty="0">
                <a:latin typeface="Times New Roman"/>
                <a:cs typeface="Times New Roman"/>
              </a:rPr>
              <a:t>e</a:t>
            </a:r>
            <a:r>
              <a:rPr lang="en-US" sz="2000" spc="15" dirty="0">
                <a:latin typeface="Times New Roman"/>
                <a:cs typeface="Times New Roman"/>
              </a:rPr>
              <a:t>r</a:t>
            </a:r>
            <a:r>
              <a:rPr lang="en-US" sz="2000" dirty="0">
                <a:latin typeface="Times New Roman"/>
                <a:cs typeface="Times New Roman"/>
              </a:rPr>
              <a:t>y</a:t>
            </a:r>
            <a:r>
              <a:rPr lang="en-US" sz="2000" spc="2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dif</a:t>
            </a:r>
            <a:r>
              <a:rPr lang="en-US" sz="2000" spc="-5" dirty="0">
                <a:latin typeface="Times New Roman"/>
                <a:cs typeface="Times New Roman"/>
              </a:rPr>
              <a:t>f</a:t>
            </a:r>
            <a:r>
              <a:rPr lang="en-US" sz="2000" spc="10" dirty="0">
                <a:latin typeface="Times New Roman"/>
                <a:cs typeface="Times New Roman"/>
              </a:rPr>
              <a:t>i</a:t>
            </a:r>
            <a:r>
              <a:rPr lang="en-US" sz="2000" spc="-5" dirty="0">
                <a:latin typeface="Times New Roman"/>
                <a:cs typeface="Times New Roman"/>
              </a:rPr>
              <a:t>c</a:t>
            </a:r>
            <a:r>
              <a:rPr lang="en-US" sz="2000" dirty="0">
                <a:latin typeface="Times New Roman"/>
                <a:cs typeface="Times New Roman"/>
              </a:rPr>
              <a:t>ult</a:t>
            </a:r>
            <a:r>
              <a:rPr lang="en-US" sz="2000" spc="5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to</a:t>
            </a:r>
            <a:r>
              <a:rPr lang="en-US" sz="2000" spc="4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find</a:t>
            </a:r>
            <a:r>
              <a:rPr lang="en-US" sz="2000" spc="45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r</a:t>
            </a:r>
            <a:r>
              <a:rPr lang="en-US" sz="2000" spc="-10" dirty="0">
                <a:latin typeface="Times New Roman"/>
                <a:cs typeface="Times New Roman"/>
              </a:rPr>
              <a:t>r</a:t>
            </a:r>
            <a:r>
              <a:rPr lang="en-US" sz="2000" dirty="0">
                <a:latin typeface="Times New Roman"/>
                <a:cs typeface="Times New Roman"/>
              </a:rPr>
              <a:t>ors</a:t>
            </a:r>
            <a:r>
              <a:rPr lang="en-US" sz="2000" spc="5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while</a:t>
            </a:r>
            <a:r>
              <a:rPr lang="en-US" sz="2000" spc="55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nte</a:t>
            </a:r>
            <a:r>
              <a:rPr lang="en-US" sz="2000" spc="-10" dirty="0">
                <a:latin typeface="Times New Roman"/>
                <a:cs typeface="Times New Roman"/>
              </a:rPr>
              <a:t>r</a:t>
            </a:r>
            <a:r>
              <a:rPr lang="en-US" sz="2000" dirty="0">
                <a:latin typeface="Times New Roman"/>
                <a:cs typeface="Times New Roman"/>
              </a:rPr>
              <a:t>i</a:t>
            </a:r>
            <a:r>
              <a:rPr lang="en-US" sz="2000" spc="10" dirty="0">
                <a:latin typeface="Times New Roman"/>
                <a:cs typeface="Times New Roman"/>
              </a:rPr>
              <a:t>n</a:t>
            </a:r>
            <a:r>
              <a:rPr lang="en-US" sz="2000" dirty="0">
                <a:latin typeface="Times New Roman"/>
                <a:cs typeface="Times New Roman"/>
              </a:rPr>
              <a:t>g</a:t>
            </a:r>
            <a:r>
              <a:rPr lang="en-US" sz="2000" spc="3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the</a:t>
            </a:r>
            <a:r>
              <a:rPr lang="en-US" sz="2000" spc="5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re</a:t>
            </a:r>
            <a:r>
              <a:rPr lang="en-US" sz="2000" spc="-5" dirty="0">
                <a:latin typeface="Times New Roman"/>
                <a:cs typeface="Times New Roman"/>
              </a:rPr>
              <a:t>c</a:t>
            </a:r>
            <a:r>
              <a:rPr lang="en-US" sz="2000" dirty="0">
                <a:latin typeface="Times New Roman"/>
                <a:cs typeface="Times New Roman"/>
              </a:rPr>
              <a:t>ords.</a:t>
            </a:r>
            <a:r>
              <a:rPr lang="en-US" sz="2000" spc="4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O</a:t>
            </a:r>
            <a:r>
              <a:rPr lang="en-US" sz="2000" spc="5" dirty="0">
                <a:latin typeface="Times New Roman"/>
                <a:cs typeface="Times New Roman"/>
              </a:rPr>
              <a:t>n</a:t>
            </a:r>
            <a:r>
              <a:rPr lang="en-US" sz="2000" spc="-5" dirty="0">
                <a:latin typeface="Times New Roman"/>
                <a:cs typeface="Times New Roman"/>
              </a:rPr>
              <a:t>c</a:t>
            </a:r>
            <a:r>
              <a:rPr lang="en-US" sz="2000" dirty="0">
                <a:latin typeface="Times New Roman"/>
                <a:cs typeface="Times New Roman"/>
              </a:rPr>
              <a:t>e</a:t>
            </a:r>
            <a:r>
              <a:rPr lang="en-US" sz="2000" spc="4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the</a:t>
            </a:r>
            <a:r>
              <a:rPr lang="en-US" sz="2000" spc="5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re</a:t>
            </a:r>
            <a:r>
              <a:rPr lang="en-US" sz="2000" spc="-5" dirty="0">
                <a:latin typeface="Times New Roman"/>
                <a:cs typeface="Times New Roman"/>
              </a:rPr>
              <a:t>c</a:t>
            </a:r>
            <a:r>
              <a:rPr lang="en-US" sz="2000" dirty="0">
                <a:latin typeface="Times New Roman"/>
                <a:cs typeface="Times New Roman"/>
              </a:rPr>
              <a:t>ords</a:t>
            </a:r>
            <a:r>
              <a:rPr lang="en-US" sz="2000" spc="5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w</a:t>
            </a:r>
            <a:r>
              <a:rPr lang="en-US" sz="2000" spc="-10" dirty="0">
                <a:latin typeface="Times New Roman"/>
                <a:cs typeface="Times New Roman"/>
              </a:rPr>
              <a:t>e</a:t>
            </a:r>
            <a:r>
              <a:rPr lang="en-US" sz="2000" spc="5" dirty="0">
                <a:latin typeface="Times New Roman"/>
                <a:cs typeface="Times New Roman"/>
              </a:rPr>
              <a:t>r</a:t>
            </a:r>
            <a:r>
              <a:rPr lang="en-US" sz="2000" dirty="0">
                <a:latin typeface="Times New Roman"/>
                <a:cs typeface="Times New Roman"/>
              </a:rPr>
              <a:t>e 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nte</a:t>
            </a:r>
            <a:r>
              <a:rPr lang="en-US" sz="2000" spc="-10" dirty="0">
                <a:latin typeface="Times New Roman"/>
                <a:cs typeface="Times New Roman"/>
              </a:rPr>
              <a:t>r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d </a:t>
            </a:r>
            <a:r>
              <a:rPr lang="en-US" sz="2000" spc="-15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it </a:t>
            </a:r>
            <a:r>
              <a:rPr lang="en-US" sz="2000" spc="-14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w</a:t>
            </a:r>
            <a:r>
              <a:rPr lang="en-US" sz="2000" spc="-10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s </a:t>
            </a:r>
            <a:r>
              <a:rPr lang="en-US" sz="2000" spc="-14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v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spc="15" dirty="0">
                <a:latin typeface="Times New Roman"/>
                <a:cs typeface="Times New Roman"/>
              </a:rPr>
              <a:t>r</a:t>
            </a:r>
            <a:r>
              <a:rPr lang="en-US" sz="2000" dirty="0">
                <a:latin typeface="Times New Roman"/>
                <a:cs typeface="Times New Roman"/>
              </a:rPr>
              <a:t>y</a:t>
            </a:r>
            <a:r>
              <a:rPr lang="en-US" sz="2000" spc="13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dif</a:t>
            </a:r>
            <a:r>
              <a:rPr lang="en-US" sz="2000" spc="-5" dirty="0">
                <a:latin typeface="Times New Roman"/>
                <a:cs typeface="Times New Roman"/>
              </a:rPr>
              <a:t>f</a:t>
            </a:r>
            <a:r>
              <a:rPr lang="en-US" sz="2000" spc="10" dirty="0">
                <a:latin typeface="Times New Roman"/>
                <a:cs typeface="Times New Roman"/>
              </a:rPr>
              <a:t>i</a:t>
            </a:r>
            <a:r>
              <a:rPr lang="en-US" sz="2000" spc="-5" dirty="0">
                <a:latin typeface="Times New Roman"/>
                <a:cs typeface="Times New Roman"/>
              </a:rPr>
              <a:t>c</a:t>
            </a:r>
            <a:r>
              <a:rPr lang="en-US" sz="2000" dirty="0">
                <a:latin typeface="Times New Roman"/>
                <a:cs typeface="Times New Roman"/>
              </a:rPr>
              <a:t>u</a:t>
            </a:r>
            <a:r>
              <a:rPr lang="en-US" sz="2000" spc="10" dirty="0">
                <a:latin typeface="Times New Roman"/>
                <a:cs typeface="Times New Roman"/>
              </a:rPr>
              <a:t>l</a:t>
            </a:r>
            <a:r>
              <a:rPr lang="en-US" sz="2000" dirty="0">
                <a:latin typeface="Times New Roman"/>
                <a:cs typeface="Times New Roman"/>
              </a:rPr>
              <a:t>t </a:t>
            </a:r>
            <a:r>
              <a:rPr lang="en-US" sz="2000" spc="-14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to </a:t>
            </a:r>
            <a:r>
              <a:rPr lang="en-US" sz="2000" spc="-14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upd</a:t>
            </a:r>
            <a:r>
              <a:rPr lang="en-US" sz="2000" spc="-5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te </a:t>
            </a:r>
            <a:r>
              <a:rPr lang="en-US" sz="2000" spc="-15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r</a:t>
            </a:r>
            <a:r>
              <a:rPr lang="en-US" sz="2000" spc="-10" dirty="0">
                <a:latin typeface="Times New Roman"/>
                <a:cs typeface="Times New Roman"/>
              </a:rPr>
              <a:t>e</a:t>
            </a:r>
            <a:r>
              <a:rPr lang="en-US" sz="2000" spc="-5" dirty="0">
                <a:latin typeface="Times New Roman"/>
                <a:cs typeface="Times New Roman"/>
              </a:rPr>
              <a:t>c</a:t>
            </a:r>
            <a:r>
              <a:rPr lang="en-US" sz="2000" dirty="0">
                <a:latin typeface="Times New Roman"/>
                <a:cs typeface="Times New Roman"/>
              </a:rPr>
              <a:t>ords. </a:t>
            </a:r>
            <a:r>
              <a:rPr lang="en-US" sz="2000" spc="-15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To </a:t>
            </a:r>
            <a:r>
              <a:rPr lang="en-US" sz="2000" spc="-15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ov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r</a:t>
            </a:r>
            <a:r>
              <a:rPr lang="en-US" sz="2000" spc="-10" dirty="0">
                <a:latin typeface="Times New Roman"/>
                <a:cs typeface="Times New Roman"/>
              </a:rPr>
              <a:t>c</a:t>
            </a:r>
            <a:r>
              <a:rPr lang="en-US" sz="2000" dirty="0">
                <a:latin typeface="Times New Roman"/>
                <a:cs typeface="Times New Roman"/>
              </a:rPr>
              <a:t>ome </a:t>
            </a:r>
            <a:r>
              <a:rPr lang="en-US" sz="2000" spc="-15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su</a:t>
            </a:r>
            <a:r>
              <a:rPr lang="en-US" sz="2000" spc="-5" dirty="0">
                <a:latin typeface="Times New Roman"/>
                <a:cs typeface="Times New Roman"/>
              </a:rPr>
              <a:t>c</a:t>
            </a:r>
            <a:r>
              <a:rPr lang="en-US" sz="2000" dirty="0">
                <a:latin typeface="Times New Roman"/>
                <a:cs typeface="Times New Roman"/>
              </a:rPr>
              <a:t>h </a:t>
            </a:r>
            <a:r>
              <a:rPr lang="en-US" sz="2000" spc="-15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re</a:t>
            </a:r>
            <a:r>
              <a:rPr lang="en-US" sz="2000" spc="-5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s</a:t>
            </a:r>
            <a:r>
              <a:rPr lang="en-US" sz="2000" spc="10" dirty="0">
                <a:latin typeface="Times New Roman"/>
                <a:cs typeface="Times New Roman"/>
              </a:rPr>
              <a:t>o</a:t>
            </a:r>
            <a:r>
              <a:rPr lang="en-US" sz="2000" dirty="0">
                <a:latin typeface="Times New Roman"/>
                <a:cs typeface="Times New Roman"/>
              </a:rPr>
              <a:t>ns, </a:t>
            </a:r>
            <a:r>
              <a:rPr lang="en-US" sz="2000" spc="-14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</a:t>
            </a:r>
            <a:r>
              <a:rPr lang="en-US" sz="2000" spc="15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c</a:t>
            </a:r>
            <a:r>
              <a:rPr lang="en-US" sz="2000" dirty="0">
                <a:latin typeface="Times New Roman"/>
                <a:cs typeface="Times New Roman"/>
              </a:rPr>
              <a:t>omput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riz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d </a:t>
            </a:r>
            <a:r>
              <a:rPr lang="en-US" sz="2000" spc="10" dirty="0">
                <a:latin typeface="Times New Roman"/>
                <a:cs typeface="Times New Roman"/>
              </a:rPr>
              <a:t>s</a:t>
            </a:r>
            <a:r>
              <a:rPr lang="en-US" sz="2000" spc="-25" dirty="0">
                <a:latin typeface="Times New Roman"/>
                <a:cs typeface="Times New Roman"/>
              </a:rPr>
              <a:t>y</a:t>
            </a:r>
            <a:r>
              <a:rPr lang="en-US" sz="2000" dirty="0">
                <a:latin typeface="Times New Roman"/>
                <a:cs typeface="Times New Roman"/>
              </a:rPr>
              <a:t>stem is </a:t>
            </a:r>
            <a:r>
              <a:rPr lang="en-US" sz="2000" spc="-5" dirty="0">
                <a:latin typeface="Times New Roman"/>
                <a:cs typeface="Times New Roman"/>
              </a:rPr>
              <a:t>c</a:t>
            </a:r>
            <a:r>
              <a:rPr lang="en-US" sz="2000" spc="5" dirty="0">
                <a:latin typeface="Times New Roman"/>
                <a:cs typeface="Times New Roman"/>
              </a:rPr>
              <a:t>r</a:t>
            </a:r>
            <a:r>
              <a:rPr lang="en-US" sz="2000" spc="-5" dirty="0">
                <a:latin typeface="Times New Roman"/>
                <a:cs typeface="Times New Roman"/>
              </a:rPr>
              <a:t>ea</a:t>
            </a:r>
            <a:r>
              <a:rPr lang="en-US" sz="2000" dirty="0">
                <a:latin typeface="Times New Roman"/>
                <a:cs typeface="Times New Roman"/>
              </a:rPr>
              <a:t>ted.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C0ED820-2108-1C6B-C1ED-F7575D9444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805" y="1219200"/>
            <a:ext cx="2590495" cy="2590495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43C002-0ABA-F33B-C82D-7642FCDDE4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7960EA1-43B0-2A4D-E354-227348DBFE23}"/>
              </a:ext>
            </a:extLst>
          </p:cNvPr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53632155-23AF-DCBC-22FA-CF261BC6570A}"/>
              </a:ext>
            </a:extLst>
          </p:cNvPr>
          <p:cNvSpPr/>
          <p:nvPr/>
        </p:nvSpPr>
        <p:spPr>
          <a:xfrm>
            <a:off x="9337790" y="0"/>
            <a:ext cx="2851150" cy="6858000"/>
          </a:xfrm>
          <a:custGeom>
            <a:avLst/>
            <a:gdLst/>
            <a:ahLst/>
            <a:cxnLst/>
            <a:rect l="l" t="t" r="r" b="b"/>
            <a:pathLst>
              <a:path w="2851150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B9A08742-C082-C196-B3AD-1771C2B3DE67}"/>
              </a:ext>
            </a:extLst>
          </p:cNvPr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0BFDFEB0-4D9E-D3C2-926F-FD61967EC109}"/>
              </a:ext>
            </a:extLst>
          </p:cNvPr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31969A7A-F027-B91F-0A28-24454BF24721}"/>
              </a:ext>
            </a:extLst>
          </p:cNvPr>
          <p:cNvSpPr/>
          <p:nvPr/>
        </p:nvSpPr>
        <p:spPr>
          <a:xfrm>
            <a:off x="10372343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94F5CC2D-F24C-3E5E-3F2A-6C9589C40EB3}"/>
              </a:ext>
            </a:extLst>
          </p:cNvPr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512CA9A0-BDB7-AFFC-9333-B545DF4BD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62778DB7-9D42-C752-9CBE-63FE2E914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154" y="-34240"/>
            <a:ext cx="260199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Agile Sprint Backlog: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object 6">
            <a:extLst>
              <a:ext uri="{FF2B5EF4-FFF2-40B4-BE49-F238E27FC236}">
                <a16:creationId xmlns:a16="http://schemas.microsoft.com/office/drawing/2014/main" id="{5D7B2A1C-92A0-6CD5-8631-8A9A6118C0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931393"/>
              </p:ext>
            </p:extLst>
          </p:nvPr>
        </p:nvGraphicFramePr>
        <p:xfrm>
          <a:off x="1174719" y="601236"/>
          <a:ext cx="7754269" cy="62567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19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8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7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78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07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978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5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a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s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k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N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a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m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e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  <a:solidFill>
                      <a:srgbClr val="9BC2E5"/>
                    </a:solidFill>
                  </a:tcPr>
                </a:tc>
                <a:tc>
                  <a:txBody>
                    <a:bodyPr/>
                    <a:lstStyle/>
                    <a:p>
                      <a:pPr marL="64769" marR="80645">
                        <a:lnSpc>
                          <a:spcPts val="1380"/>
                        </a:lnSpc>
                      </a:pPr>
                      <a:r>
                        <a:rPr sz="1200" spc="10" dirty="0">
                          <a:latin typeface="Arial Rounded MT Bold"/>
                          <a:cs typeface="Arial Rounded MT Bold"/>
                        </a:rPr>
                        <a:t>D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u</a:t>
                      </a:r>
                      <a:r>
                        <a:rPr sz="1200" spc="-25" dirty="0">
                          <a:latin typeface="Arial Rounded MT Bold"/>
                          <a:cs typeface="Arial Rounded MT Bold"/>
                        </a:rPr>
                        <a:t>r</a:t>
                      </a:r>
                      <a:r>
                        <a:rPr sz="1200" spc="-30" dirty="0">
                          <a:latin typeface="Arial Rounded MT Bold"/>
                          <a:cs typeface="Arial Rounded MT Bold"/>
                        </a:rPr>
                        <a:t>a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i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o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n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  <a:solidFill>
                      <a:srgbClr val="9BC2E5"/>
                    </a:solidFill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S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a</a:t>
                      </a:r>
                      <a:r>
                        <a:rPr sz="1200" spc="10" dirty="0">
                          <a:latin typeface="Arial Rounded MT Bold"/>
                          <a:cs typeface="Arial Rounded MT Bold"/>
                        </a:rPr>
                        <a:t>r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t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  <a:solidFill>
                      <a:srgbClr val="9BC2E5"/>
                    </a:solidFill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20" dirty="0">
                          <a:latin typeface="Arial Rounded MT Bold"/>
                          <a:cs typeface="Arial Rounded MT Bold"/>
                        </a:rPr>
                        <a:t>F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i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n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i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s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h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  <a:solidFill>
                      <a:srgbClr val="9BC2E5"/>
                    </a:solidFill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S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spc="-20" dirty="0">
                          <a:latin typeface="Arial Rounded MT Bold"/>
                          <a:cs typeface="Arial Rounded MT Bold"/>
                        </a:rPr>
                        <a:t>a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tu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s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  <a:solidFill>
                      <a:srgbClr val="9BC2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310">
                <a:tc>
                  <a:txBody>
                    <a:bodyPr/>
                    <a:lstStyle/>
                    <a:p>
                      <a:pPr marL="64769" marR="57785">
                        <a:lnSpc>
                          <a:spcPts val="1390"/>
                        </a:lnSpc>
                        <a:tabLst>
                          <a:tab pos="967740" algn="l"/>
                          <a:tab pos="1292225" algn="l"/>
                        </a:tabLst>
                      </a:pP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Spri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nt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#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1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: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P</a:t>
                      </a:r>
                      <a:r>
                        <a:rPr sz="1200" spc="-35" dirty="0">
                          <a:latin typeface="Arial Rounded MT Bold"/>
                          <a:cs typeface="Arial Rounded MT Bold"/>
                        </a:rPr>
                        <a:t>r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o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je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c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S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spc="-25" dirty="0">
                          <a:latin typeface="Arial Rounded MT Bold"/>
                          <a:cs typeface="Arial Rounded MT Bold"/>
                        </a:rPr>
                        <a:t>r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u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c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tu</a:t>
                      </a:r>
                      <a:r>
                        <a:rPr sz="1200" spc="-25" dirty="0">
                          <a:latin typeface="Arial Rounded MT Bold"/>
                          <a:cs typeface="Arial Rounded MT Bold"/>
                        </a:rPr>
                        <a:t>r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e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7d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10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/0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1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/2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4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17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/0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1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/2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4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Co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m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pl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d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474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UI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De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signi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n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g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4d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17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/0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1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/2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4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21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/0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1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/2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4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Co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m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pl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d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525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D</a:t>
                      </a:r>
                      <a:r>
                        <a:rPr sz="1200" spc="-30" dirty="0">
                          <a:latin typeface="Arial Rounded MT Bold"/>
                          <a:cs typeface="Arial Rounded MT Bold"/>
                        </a:rPr>
                        <a:t>a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spc="-20" dirty="0">
                          <a:latin typeface="Arial Rounded MT Bold"/>
                          <a:cs typeface="Arial Rounded MT Bold"/>
                        </a:rPr>
                        <a:t>a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b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a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se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M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an</a:t>
                      </a:r>
                      <a:r>
                        <a:rPr sz="1200" spc="-20" dirty="0">
                          <a:latin typeface="Arial Rounded MT Bold"/>
                          <a:cs typeface="Arial Rounded MT Bold"/>
                        </a:rPr>
                        <a:t>ag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me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n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t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3d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21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/0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1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/2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4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24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/0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1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/2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4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Co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m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pl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d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474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Spri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nt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#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: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30" dirty="0">
                          <a:latin typeface="Arial Rounded MT Bold"/>
                          <a:cs typeface="Arial Rounded MT Bold"/>
                        </a:rPr>
                        <a:t>R</a:t>
                      </a:r>
                      <a:r>
                        <a:rPr sz="1200" spc="-20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gis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spc="-25" dirty="0">
                          <a:latin typeface="Arial Rounded MT Bold"/>
                          <a:cs typeface="Arial Rounded MT Bold"/>
                        </a:rPr>
                        <a:t>r</a:t>
                      </a:r>
                      <a:r>
                        <a:rPr sz="1200" spc="-30" dirty="0">
                          <a:latin typeface="Arial Rounded MT Bold"/>
                          <a:cs typeface="Arial Rounded MT Bold"/>
                        </a:rPr>
                        <a:t>a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i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o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n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5d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24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/0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1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/2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4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29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/0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1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/2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4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Co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m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pl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d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5519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Us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r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latin typeface="Arial Rounded MT Bold"/>
                          <a:cs typeface="Arial Rounded MT Bold"/>
                        </a:rPr>
                        <a:t>R</a:t>
                      </a:r>
                      <a:r>
                        <a:rPr sz="1200" spc="-20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gis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spc="-25" dirty="0">
                          <a:latin typeface="Arial Rounded MT Bold"/>
                          <a:cs typeface="Arial Rounded MT Bold"/>
                        </a:rPr>
                        <a:t>r</a:t>
                      </a:r>
                      <a:r>
                        <a:rPr sz="1200" spc="-30" dirty="0">
                          <a:latin typeface="Arial Rounded MT Bold"/>
                          <a:cs typeface="Arial Rounded MT Bold"/>
                        </a:rPr>
                        <a:t>a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i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o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n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5d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29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/0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1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/2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4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03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/0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/2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4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Co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m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pl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d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4568">
                <a:tc>
                  <a:txBody>
                    <a:bodyPr/>
                    <a:lstStyle/>
                    <a:p>
                      <a:pPr marL="64769" marR="59055">
                        <a:lnSpc>
                          <a:spcPts val="1400"/>
                        </a:lnSpc>
                        <a:tabLst>
                          <a:tab pos="822960" algn="l"/>
                          <a:tab pos="1002665" algn="l"/>
                          <a:tab pos="1546225" algn="l"/>
                        </a:tabLst>
                      </a:pP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Spri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nt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#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3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: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Lo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gin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an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d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L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o</a:t>
                      </a:r>
                      <a:r>
                        <a:rPr sz="1200" spc="-20" dirty="0">
                          <a:latin typeface="Arial Rounded MT Bold"/>
                          <a:cs typeface="Arial Rounded MT Bold"/>
                        </a:rPr>
                        <a:t>g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ou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t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4d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03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/0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/2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4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07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/0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/2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4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Co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m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pl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d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525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Us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r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L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o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gin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2d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07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/0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/2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4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09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/0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/2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4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Co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m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pl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d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5519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A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d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m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in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Lo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gin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3d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09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/0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/2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4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12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/0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/2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4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Co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m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pl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d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978">
                <a:tc>
                  <a:txBody>
                    <a:bodyPr/>
                    <a:lstStyle/>
                    <a:p>
                      <a:pPr marL="64769" marR="56515">
                        <a:lnSpc>
                          <a:spcPts val="1390"/>
                        </a:lnSpc>
                        <a:tabLst>
                          <a:tab pos="942975" algn="l"/>
                          <a:tab pos="1244600" algn="l"/>
                        </a:tabLst>
                      </a:pP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Spri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nt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#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4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: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M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an</a:t>
                      </a:r>
                      <a:r>
                        <a:rPr sz="1200" spc="-20" dirty="0">
                          <a:latin typeface="Arial Rounded MT Bold"/>
                          <a:cs typeface="Arial Rounded MT Bold"/>
                        </a:rPr>
                        <a:t>ag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5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spc="-20" dirty="0">
                          <a:latin typeface="Arial Rounded MT Bold"/>
                          <a:cs typeface="Arial Rounded MT Bold"/>
                        </a:rPr>
                        <a:t>a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g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(A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d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m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in)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2d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12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/0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/2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4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14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/0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/2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4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Co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m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pl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d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5519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A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d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m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in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m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a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n</a:t>
                      </a:r>
                      <a:r>
                        <a:rPr sz="1200" spc="-20" dirty="0">
                          <a:latin typeface="Arial Rounded MT Bold"/>
                          <a:cs typeface="Arial Rounded MT Bold"/>
                        </a:rPr>
                        <a:t>ag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s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spc="-20" dirty="0">
                          <a:latin typeface="Arial Rounded MT Bold"/>
                          <a:cs typeface="Arial Rounded MT Bold"/>
                        </a:rPr>
                        <a:t>a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g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2d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14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/0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/2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4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16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/0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/2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4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Co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m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pl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d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978">
                <a:tc>
                  <a:txBody>
                    <a:bodyPr/>
                    <a:lstStyle/>
                    <a:p>
                      <a:pPr marL="64769" marR="57785">
                        <a:lnSpc>
                          <a:spcPts val="1390"/>
                        </a:lnSpc>
                        <a:tabLst>
                          <a:tab pos="942975" algn="l"/>
                          <a:tab pos="1243330" algn="l"/>
                        </a:tabLst>
                      </a:pP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Spri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nt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#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5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: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M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an</a:t>
                      </a:r>
                      <a:r>
                        <a:rPr sz="1200" spc="-20" dirty="0">
                          <a:latin typeface="Arial Rounded MT Bold"/>
                          <a:cs typeface="Arial Rounded MT Bold"/>
                        </a:rPr>
                        <a:t>ag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Q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ue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s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io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n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s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(A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d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m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in)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9d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16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/0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/2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4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25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/0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/2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4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Co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m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pl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d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978">
                <a:tc>
                  <a:txBody>
                    <a:bodyPr/>
                    <a:lstStyle/>
                    <a:p>
                      <a:pPr marL="64769" marR="57150">
                        <a:lnSpc>
                          <a:spcPts val="1390"/>
                        </a:lnSpc>
                        <a:tabLst>
                          <a:tab pos="1153795" algn="l"/>
                        </a:tabLst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A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d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m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in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m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ana</a:t>
                      </a:r>
                      <a:r>
                        <a:rPr sz="1200" spc="-20" dirty="0">
                          <a:latin typeface="Arial Rounded MT Bold"/>
                          <a:cs typeface="Arial Rounded MT Bold"/>
                        </a:rPr>
                        <a:t>g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s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q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ue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s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io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n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s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9d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25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/0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/2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4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05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/0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3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/2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4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Co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m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pl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d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978">
                <a:tc>
                  <a:txBody>
                    <a:bodyPr/>
                    <a:lstStyle/>
                    <a:p>
                      <a:pPr marL="64769" marR="56515">
                        <a:lnSpc>
                          <a:spcPts val="1390"/>
                        </a:lnSpc>
                        <a:tabLst>
                          <a:tab pos="942975" algn="l"/>
                          <a:tab pos="1244600" algn="l"/>
                        </a:tabLst>
                      </a:pP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Spri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nt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#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6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: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M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an</a:t>
                      </a:r>
                      <a:r>
                        <a:rPr sz="1200" spc="-20" dirty="0">
                          <a:latin typeface="Arial Rounded MT Bold"/>
                          <a:cs typeface="Arial Rounded MT Bold"/>
                        </a:rPr>
                        <a:t>ag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latin typeface="Arial Rounded MT Bold"/>
                          <a:cs typeface="Arial Rounded MT Bold"/>
                        </a:rPr>
                        <a:t>R</a:t>
                      </a:r>
                      <a:r>
                        <a:rPr sz="1200" spc="-20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pli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s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(A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d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m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in)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5d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05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/0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3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/2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4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10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/0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3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/2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4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Co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m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pl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d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5519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A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d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m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in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m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a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n</a:t>
                      </a:r>
                      <a:r>
                        <a:rPr sz="1200" spc="-20" dirty="0">
                          <a:latin typeface="Arial Rounded MT Bold"/>
                          <a:cs typeface="Arial Rounded MT Bold"/>
                        </a:rPr>
                        <a:t>ag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s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latin typeface="Arial Rounded MT Bold"/>
                          <a:cs typeface="Arial Rounded MT Bold"/>
                        </a:rPr>
                        <a:t>r</a:t>
                      </a:r>
                      <a:r>
                        <a:rPr sz="1200" spc="-20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pli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s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2d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10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/0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3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/2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4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12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/0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3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/2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4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Co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m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pl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d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5519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Spri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nt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#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7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: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Ab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o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u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10" dirty="0">
                          <a:latin typeface="Arial Rounded MT Bold"/>
                          <a:cs typeface="Arial Rounded MT Bold"/>
                        </a:rPr>
                        <a:t>U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s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6d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10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/0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3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/2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4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16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/0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3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/2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4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Co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m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pl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d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4525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V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i</a:t>
                      </a:r>
                      <a:r>
                        <a:rPr sz="1200" spc="-20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w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A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b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ou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Us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0" dirty="0">
                          <a:latin typeface="Arial Rounded MT Bold"/>
                          <a:cs typeface="Arial Rounded MT Bold"/>
                        </a:rPr>
                        <a:t>P</a:t>
                      </a:r>
                      <a:r>
                        <a:rPr sz="1200" spc="-20" dirty="0">
                          <a:latin typeface="Arial Rounded MT Bold"/>
                          <a:cs typeface="Arial Rounded MT Bold"/>
                        </a:rPr>
                        <a:t>ag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e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2d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16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/0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3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/2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4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18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/0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3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/2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4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Co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m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pl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d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5519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Spri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nt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#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8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: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Qu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s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i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o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n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s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1d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18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/0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3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/2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4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19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/0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3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/2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4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Co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m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pl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d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5519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V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i</a:t>
                      </a:r>
                      <a:r>
                        <a:rPr sz="1200" spc="-20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w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an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d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a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sk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q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u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s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io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n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s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1d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19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/0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3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/2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4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20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/0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3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/2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4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Co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m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pl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d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4531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Spri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nt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#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9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: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60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spc="-20" dirty="0">
                          <a:latin typeface="Arial Rounded MT Bold"/>
                          <a:cs typeface="Arial Rounded MT Bold"/>
                        </a:rPr>
                        <a:t>a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g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1d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20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/0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3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/2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4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21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/0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3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/2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4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Co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m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pl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d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360978">
                <a:tc>
                  <a:txBody>
                    <a:bodyPr/>
                    <a:lstStyle/>
                    <a:p>
                      <a:pPr marL="64769" marR="59055">
                        <a:lnSpc>
                          <a:spcPts val="1380"/>
                        </a:lnSpc>
                      </a:pP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V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i</a:t>
                      </a:r>
                      <a:r>
                        <a:rPr sz="1200" spc="-20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w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an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d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s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le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c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spc="1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spc="-20" dirty="0">
                          <a:latin typeface="Arial Rounded MT Bold"/>
                          <a:cs typeface="Arial Rounded MT Bold"/>
                        </a:rPr>
                        <a:t>a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g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0" dirty="0">
                          <a:latin typeface="Arial Rounded MT Bold"/>
                          <a:cs typeface="Arial Rounded MT Bold"/>
                        </a:rPr>
                        <a:t>f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o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r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th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q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u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s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i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o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n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1d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21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/0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3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/2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4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22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/0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3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/2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4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Co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m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pl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d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05519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Spri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nt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#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1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0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: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45" dirty="0">
                          <a:latin typeface="Arial Rounded MT Bold"/>
                          <a:cs typeface="Arial Rounded MT Bold"/>
                        </a:rPr>
                        <a:t>F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ee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db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a</a:t>
                      </a:r>
                      <a:r>
                        <a:rPr sz="1200" spc="-55" dirty="0">
                          <a:latin typeface="Arial Rounded MT Bold"/>
                          <a:cs typeface="Arial Rounded MT Bold"/>
                        </a:rPr>
                        <a:t>c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k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1d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22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/0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3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/2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4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23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/0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3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/2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4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Co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m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pl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d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04525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G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i</a:t>
                      </a:r>
                      <a:r>
                        <a:rPr sz="1200" spc="-15" dirty="0">
                          <a:latin typeface="Arial Rounded MT Bold"/>
                          <a:cs typeface="Arial Rounded MT Bold"/>
                        </a:rPr>
                        <a:t>v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45" dirty="0">
                          <a:latin typeface="Arial Rounded MT Bold"/>
                          <a:cs typeface="Arial Rounded MT Bold"/>
                        </a:rPr>
                        <a:t>F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ee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db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a</a:t>
                      </a:r>
                      <a:r>
                        <a:rPr sz="1200" spc="-55" dirty="0">
                          <a:latin typeface="Arial Rounded MT Bold"/>
                          <a:cs typeface="Arial Rounded MT Bold"/>
                        </a:rPr>
                        <a:t>c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k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1d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23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/0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3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/2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4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24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/0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3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/2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4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Co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m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pl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d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05519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Spri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nt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#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1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1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: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C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o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n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a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c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Us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4d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24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/0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3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/2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4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28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/0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3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/2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4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Co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m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pl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d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05478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Con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a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c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u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s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1d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28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/0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3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/2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4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29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/0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3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/2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0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4</a:t>
                      </a:r>
                      <a:endParaRPr sz="12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Co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m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pl</a:t>
                      </a:r>
                      <a:r>
                        <a:rPr sz="1200" spc="-10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spc="5" dirty="0"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200" spc="-5" dirty="0"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200" dirty="0">
                          <a:latin typeface="Arial Rounded MT Bold"/>
                          <a:cs typeface="Arial Rounded MT Bold"/>
                        </a:rPr>
                        <a:t>d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4989465"/>
      </p:ext>
    </p:extLst>
  </p:cSld>
  <p:clrMapOvr>
    <a:masterClrMapping/>
  </p:clrMapOvr>
  <p:transition spd="slow">
    <p:randomBar dir="vert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43C002-0ABA-F33B-C82D-7642FCDDE4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7960EA1-43B0-2A4D-E354-227348DBFE23}"/>
              </a:ext>
            </a:extLst>
          </p:cNvPr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53632155-23AF-DCBC-22FA-CF261BC6570A}"/>
              </a:ext>
            </a:extLst>
          </p:cNvPr>
          <p:cNvSpPr/>
          <p:nvPr/>
        </p:nvSpPr>
        <p:spPr>
          <a:xfrm>
            <a:off x="9337790" y="0"/>
            <a:ext cx="2851150" cy="6858000"/>
          </a:xfrm>
          <a:custGeom>
            <a:avLst/>
            <a:gdLst/>
            <a:ahLst/>
            <a:cxnLst/>
            <a:rect l="l" t="t" r="r" b="b"/>
            <a:pathLst>
              <a:path w="2851150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B9A08742-C082-C196-B3AD-1771C2B3DE67}"/>
              </a:ext>
            </a:extLst>
          </p:cNvPr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0BFDFEB0-4D9E-D3C2-926F-FD61967EC109}"/>
              </a:ext>
            </a:extLst>
          </p:cNvPr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31969A7A-F027-B91F-0A28-24454BF24721}"/>
              </a:ext>
            </a:extLst>
          </p:cNvPr>
          <p:cNvSpPr/>
          <p:nvPr/>
        </p:nvSpPr>
        <p:spPr>
          <a:xfrm>
            <a:off x="10372343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94F5CC2D-F24C-3E5E-3F2A-6C9589C40EB3}"/>
              </a:ext>
            </a:extLst>
          </p:cNvPr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B03FFDB9-2779-2186-F998-B52BBDAED7EC}"/>
              </a:ext>
            </a:extLst>
          </p:cNvPr>
          <p:cNvSpPr/>
          <p:nvPr/>
        </p:nvSpPr>
        <p:spPr>
          <a:xfrm>
            <a:off x="719198" y="762000"/>
            <a:ext cx="8043802" cy="4800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1726208"/>
      </p:ext>
    </p:extLst>
  </p:cSld>
  <p:clrMapOvr>
    <a:masterClrMapping/>
  </p:clrMapOvr>
  <p:transition spd="slow">
    <p:randomBar dir="vert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43C002-0ABA-F33B-C82D-7642FCDDE4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7960EA1-43B0-2A4D-E354-227348DBFE23}"/>
              </a:ext>
            </a:extLst>
          </p:cNvPr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53632155-23AF-DCBC-22FA-CF261BC6570A}"/>
              </a:ext>
            </a:extLst>
          </p:cNvPr>
          <p:cNvSpPr/>
          <p:nvPr/>
        </p:nvSpPr>
        <p:spPr>
          <a:xfrm>
            <a:off x="9337790" y="0"/>
            <a:ext cx="2851150" cy="6858000"/>
          </a:xfrm>
          <a:custGeom>
            <a:avLst/>
            <a:gdLst/>
            <a:ahLst/>
            <a:cxnLst/>
            <a:rect l="l" t="t" r="r" b="b"/>
            <a:pathLst>
              <a:path w="2851150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B9A08742-C082-C196-B3AD-1771C2B3DE67}"/>
              </a:ext>
            </a:extLst>
          </p:cNvPr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0BFDFEB0-4D9E-D3C2-926F-FD61967EC109}"/>
              </a:ext>
            </a:extLst>
          </p:cNvPr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31969A7A-F027-B91F-0A28-24454BF24721}"/>
              </a:ext>
            </a:extLst>
          </p:cNvPr>
          <p:cNvSpPr/>
          <p:nvPr/>
        </p:nvSpPr>
        <p:spPr>
          <a:xfrm>
            <a:off x="10372343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94F5CC2D-F24C-3E5E-3F2A-6C9589C40EB3}"/>
              </a:ext>
            </a:extLst>
          </p:cNvPr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577F81-2178-C56A-8CF9-3E01E4795B58}"/>
              </a:ext>
            </a:extLst>
          </p:cNvPr>
          <p:cNvSpPr txBox="1"/>
          <p:nvPr/>
        </p:nvSpPr>
        <p:spPr>
          <a:xfrm>
            <a:off x="-76200" y="152400"/>
            <a:ext cx="2584783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IN" sz="1800" b="1" u="sng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Agile Test Plan: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object 6">
            <a:extLst>
              <a:ext uri="{FF2B5EF4-FFF2-40B4-BE49-F238E27FC236}">
                <a16:creationId xmlns:a16="http://schemas.microsoft.com/office/drawing/2014/main" id="{A6EDEBC0-522D-908B-A59A-FE616871D5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045379"/>
              </p:ext>
            </p:extLst>
          </p:nvPr>
        </p:nvGraphicFramePr>
        <p:xfrm>
          <a:off x="722622" y="609600"/>
          <a:ext cx="6299904" cy="20650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86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38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227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</a:t>
                      </a: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</a:t>
                      </a:r>
                      <a:r>
                        <a:rPr sz="12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0413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  <a:solidFill>
                      <a:srgbClr val="9BC2E5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</a:t>
                      </a: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</a:t>
                      </a:r>
                      <a:r>
                        <a:rPr sz="12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200" spc="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sz="12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sz="1200" spc="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gin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0413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  <a:solidFill>
                      <a:srgbClr val="9BC2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403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1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</a:t>
                      </a:r>
                      <a:r>
                        <a:rPr sz="1200" spc="-1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 by</a:t>
                      </a:r>
                      <a:r>
                        <a:rPr sz="1200" spc="1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sz="1200" spc="-2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200" spc="1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sz="1200" spc="-1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sz="1200" spc="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1200" spc="-1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1200" spc="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0413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200" spc="1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 </a:t>
                      </a:r>
                      <a:r>
                        <a:rPr sz="1200" spc="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1200" spc="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:-</a:t>
                      </a:r>
                      <a:r>
                        <a:rPr sz="1200" spc="1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05</a:t>
                      </a:r>
                      <a:r>
                        <a:rPr sz="1200" spc="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/2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sz="1200" spc="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0413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927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 N</a:t>
                      </a:r>
                      <a:r>
                        <a:rPr sz="1200" spc="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1200" spc="-1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sz="1200" spc="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sz="1200" spc="-1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 </a:t>
                      </a:r>
                      <a:r>
                        <a:rPr sz="1200" spc="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gin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0413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 </a:t>
                      </a:r>
                      <a:r>
                        <a:rPr sz="1200" spc="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</a:t>
                      </a:r>
                      <a:r>
                        <a:rPr sz="1200" spc="-1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200" spc="1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1200" spc="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sz="1200" spc="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sz="1200" spc="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0413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403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Exe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sz="1200" spc="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 by :</a:t>
                      </a:r>
                      <a:r>
                        <a:rPr sz="1200" spc="-1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sz="1200" spc="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sz="1200" spc="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1200" spc="-1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1200" spc="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0413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Exe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sz="1200" spc="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ion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</a:t>
                      </a:r>
                      <a:r>
                        <a:rPr sz="1200" spc="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sz="1200" spc="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0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sz="1200" spc="-1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sz="1200" spc="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/2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sz="1200" spc="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0413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5403">
                <a:tc>
                  <a:txBody>
                    <a:bodyPr/>
                    <a:lstStyle/>
                    <a:p>
                      <a:pPr marL="99695" marR="623570" indent="-35560">
                        <a:lnSpc>
                          <a:spcPct val="102499"/>
                        </a:lnSpc>
                      </a:pP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rief 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</a:t>
                      </a:r>
                      <a:r>
                        <a:rPr sz="1200" spc="-1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</a:t>
                      </a:r>
                      <a:r>
                        <a:rPr sz="1200" spc="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sz="1200" spc="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sz="1200" spc="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sz="1200" spc="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 </a:t>
                      </a:r>
                      <a:r>
                        <a:rPr sz="1200" spc="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gin </a:t>
                      </a:r>
                      <a:r>
                        <a:rPr sz="1200" spc="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ith </a:t>
                      </a:r>
                      <a:r>
                        <a:rPr sz="1200" spc="-14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200" spc="1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1200" spc="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</a:t>
                      </a:r>
                      <a:r>
                        <a:rPr sz="1200" spc="-13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sz="1200" spc="-13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200" b="1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sz="1200" spc="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sz="1200" spc="-1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sz="1200" spc="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il </a:t>
                      </a:r>
                      <a:r>
                        <a:rPr sz="1200" spc="-12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sz="1200" spc="-14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200" spc="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/>
                        </a:rPr>
                        <a:t>t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/>
                        </a:rPr>
                        <a:t>@</a:t>
                      </a:r>
                      <a:r>
                        <a:rPr sz="1200" spc="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/>
                        </a:rPr>
                        <a:t>g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/>
                        </a:rPr>
                        <a:t>.c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/>
                        </a:rPr>
                        <a:t>o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/>
                        </a:rPr>
                        <a:t>m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4769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 p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1200" spc="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sz="1200" spc="-1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sz="1200" spc="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d: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sz="1200" spc="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sz="1200" b="1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0413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sz="1200" spc="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</a:t>
                      </a:r>
                      <a:r>
                        <a:rPr sz="1200" spc="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 </a:t>
                      </a:r>
                      <a:r>
                        <a:rPr sz="1200" spc="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</a:t>
                      </a:r>
                      <a:r>
                        <a:rPr sz="1200" spc="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sz="1200" spc="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sz="1200" spc="-1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/Hig</a:t>
                      </a:r>
                      <a:r>
                        <a:rPr sz="1200" spc="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sz="1200" spc="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igh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0413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6615">
                <a:tc>
                  <a:txBody>
                    <a:bodyPr/>
                    <a:lstStyle/>
                    <a:p>
                      <a:pPr marL="64769" marR="69215">
                        <a:lnSpc>
                          <a:spcPts val="1360"/>
                        </a:lnSpc>
                      </a:pP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sz="1200" spc="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sz="1200" spc="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io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s:</a:t>
                      </a:r>
                      <a:r>
                        <a:rPr sz="1200" spc="8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200" spc="1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sz="1200" spc="-1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sz="1200" spc="9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200" spc="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sz="1200" spc="8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200" spc="1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gist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 </a:t>
                      </a:r>
                      <a:r>
                        <a:rPr sz="1200" spc="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1200" spc="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0413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</a:pPr>
                      <a:r>
                        <a:rPr sz="1200" spc="1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rr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sz="1200" spc="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</a:t>
                      </a:r>
                      <a:r>
                        <a:rPr sz="1200" spc="-1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sz="1200" spc="1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sz="1200" spc="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1200" spc="-1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 P</a:t>
                      </a:r>
                      <a:r>
                        <a:rPr sz="1200" spc="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sz="1200" spc="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sz="1200" spc="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0413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5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1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sz="1200" spc="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nc</a:t>
                      </a:r>
                      <a:r>
                        <a:rPr sz="1200" spc="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 :</a:t>
                      </a:r>
                      <a:r>
                        <a:rPr sz="1200" spc="-1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200" spc="1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0413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0413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1" name="object 8">
            <a:extLst>
              <a:ext uri="{FF2B5EF4-FFF2-40B4-BE49-F238E27FC236}">
                <a16:creationId xmlns:a16="http://schemas.microsoft.com/office/drawing/2014/main" id="{5FD73839-76FC-E99E-278F-292F0F5D77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71853"/>
              </p:ext>
            </p:extLst>
          </p:nvPr>
        </p:nvGraphicFramePr>
        <p:xfrm>
          <a:off x="759493" y="2895600"/>
          <a:ext cx="6263032" cy="35328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4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7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61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37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53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9203">
                <a:tc>
                  <a:txBody>
                    <a:bodyPr/>
                    <a:lstStyle/>
                    <a:p>
                      <a:pPr marR="199390">
                        <a:lnSpc>
                          <a:spcPct val="104200"/>
                        </a:lnSpc>
                      </a:pPr>
                      <a:r>
                        <a:rPr sz="1200" spc="-7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 S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sz="1200" spc="-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  <a:solidFill>
                      <a:srgbClr val="9BC2E5"/>
                    </a:solidFill>
                  </a:tcPr>
                </a:tc>
                <a:tc>
                  <a:txBody>
                    <a:bodyPr/>
                    <a:lstStyle/>
                    <a:p>
                      <a:pPr marL="72390" marR="457834" indent="1270">
                        <a:lnSpc>
                          <a:spcPts val="1400"/>
                        </a:lnSpc>
                      </a:pP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 </a:t>
                      </a:r>
                      <a:r>
                        <a:rPr sz="1200" spc="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  <a:solidFill>
                      <a:srgbClr val="9BC2E5"/>
                    </a:solidFill>
                  </a:tcPr>
                </a:tc>
                <a:tc>
                  <a:txBody>
                    <a:bodyPr/>
                    <a:lstStyle/>
                    <a:p>
                      <a:pPr marL="329565" marR="390525" indent="-97790">
                        <a:lnSpc>
                          <a:spcPts val="1400"/>
                        </a:lnSpc>
                      </a:pP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 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sz="12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  <a:solidFill>
                      <a:srgbClr val="9BC2E5"/>
                    </a:solidFill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 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sz="12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  <a:solidFill>
                      <a:srgbClr val="9BC2E5"/>
                    </a:solidFill>
                  </a:tcPr>
                </a:tc>
                <a:tc>
                  <a:txBody>
                    <a:bodyPr/>
                    <a:lstStyle/>
                    <a:p>
                      <a:pPr marL="59690" marR="193675" indent="170180">
                        <a:lnSpc>
                          <a:spcPts val="1400"/>
                        </a:lnSpc>
                      </a:pP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 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sz="1200" spc="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</a:t>
                      </a: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l)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  <a:solidFill>
                      <a:srgbClr val="9BC2E5"/>
                    </a:solidFill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sz="12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1200" spc="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  <a:solidFill>
                      <a:srgbClr val="9BC2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4755">
                <a:tc>
                  <a:txBody>
                    <a:bodyPr/>
                    <a:lstStyle/>
                    <a:p>
                      <a:pPr marR="82550"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5885" indent="71120">
                        <a:lnSpc>
                          <a:spcPct val="97200"/>
                        </a:lnSpc>
                      </a:pP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il: 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/>
                        </a:rPr>
                        <a:t>t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/>
                        </a:rPr>
                        <a:t>@</a:t>
                      </a: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/>
                        </a:rPr>
                        <a:t>g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/>
                        </a:rPr>
                        <a:t>.</a:t>
                      </a:r>
                      <a:r>
                        <a:rPr sz="12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/>
                        </a:rPr>
                        <a:t>c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/>
                        </a:rPr>
                        <a:t>o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/>
                        </a:rPr>
                        <a:t>m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</a:t>
                      </a:r>
                      <a:r>
                        <a:rPr sz="12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7480" marR="153670">
                        <a:lnSpc>
                          <a:spcPts val="1390"/>
                        </a:lnSpc>
                        <a:tabLst>
                          <a:tab pos="1050290" algn="l"/>
                        </a:tabLst>
                      </a:pP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ucc</a:t>
                      </a: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lly l</a:t>
                      </a:r>
                      <a:r>
                        <a:rPr sz="12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gin	&amp;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57480" marR="266065">
                        <a:lnSpc>
                          <a:spcPts val="1300"/>
                        </a:lnSpc>
                        <a:spcBef>
                          <a:spcPts val="60"/>
                        </a:spcBef>
                      </a:pP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redir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ec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 H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sz="12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 marR="295910">
                        <a:lnSpc>
                          <a:spcPts val="1390"/>
                        </a:lnSpc>
                      </a:pP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gin S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ucc</a:t>
                      </a: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l.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226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ss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8047">
                <a:tc>
                  <a:txBody>
                    <a:bodyPr/>
                    <a:lstStyle/>
                    <a:p>
                      <a:pPr marR="82550"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244" indent="71120">
                        <a:lnSpc>
                          <a:spcPct val="97500"/>
                        </a:lnSpc>
                      </a:pP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il: 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/>
                        </a:rPr>
                        <a:t>t1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/>
                        </a:rPr>
                        <a:t>@</a:t>
                      </a: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/>
                        </a:rPr>
                        <a:t>g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/>
                        </a:rPr>
                        <a:t>.</a:t>
                      </a:r>
                      <a:r>
                        <a:rPr sz="12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/>
                        </a:rPr>
                        <a:t>c</a:t>
                      </a: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/>
                        </a:rPr>
                        <a:t>o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/>
                        </a:rPr>
                        <a:t>m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</a:t>
                      </a:r>
                      <a:r>
                        <a:rPr sz="12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065" marR="85090" indent="-36830">
                        <a:lnSpc>
                          <a:spcPts val="1390"/>
                        </a:lnSpc>
                        <a:tabLst>
                          <a:tab pos="674370" algn="l"/>
                        </a:tabLst>
                      </a:pP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	</a:t>
                      </a:r>
                      <a:r>
                        <a:rPr sz="12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Inv</a:t>
                      </a:r>
                      <a:r>
                        <a:rPr sz="12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lid 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</a:t>
                      </a: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ls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sz="12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5285" marR="422909" indent="16510">
                        <a:lnSpc>
                          <a:spcPct val="96400"/>
                        </a:lnSpc>
                      </a:pP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gin N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 S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ucc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 s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sz="12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9565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il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3995" marR="123825" indent="-73660">
                        <a:lnSpc>
                          <a:spcPct val="96300"/>
                        </a:lnSpc>
                      </a:pP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ee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  </a:t>
                      </a:r>
                      <a:r>
                        <a:rPr sz="12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 S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 Err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99695">
                        <a:lnSpc>
                          <a:spcPts val="1310"/>
                        </a:lnSpc>
                      </a:pP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6279">
                <a:tc>
                  <a:txBody>
                    <a:bodyPr/>
                    <a:lstStyle/>
                    <a:p>
                      <a:pPr marR="82550"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 marR="46990" indent="22860">
                        <a:lnSpc>
                          <a:spcPct val="97200"/>
                        </a:lnSpc>
                      </a:pP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il: 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/>
                        </a:rPr>
                        <a:t>t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/>
                        </a:rPr>
                        <a:t>@</a:t>
                      </a: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/>
                        </a:rPr>
                        <a:t>g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/>
                        </a:rPr>
                        <a:t>.</a:t>
                      </a:r>
                      <a:r>
                        <a:rPr sz="12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/>
                        </a:rPr>
                        <a:t>c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/>
                        </a:rPr>
                        <a:t>o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/>
                        </a:rPr>
                        <a:t>m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4M</a:t>
                      </a: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6525" marR="86995" indent="-35560">
                        <a:lnSpc>
                          <a:spcPts val="1380"/>
                        </a:lnSpc>
                        <a:tabLst>
                          <a:tab pos="672465" algn="l"/>
                        </a:tabLst>
                      </a:pP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	</a:t>
                      </a:r>
                      <a:r>
                        <a:rPr sz="12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Inv</a:t>
                      </a:r>
                      <a:r>
                        <a:rPr sz="12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lid 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</a:t>
                      </a: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ls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sz="12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5285" marR="422909" indent="16510">
                        <a:lnSpc>
                          <a:spcPct val="96400"/>
                        </a:lnSpc>
                      </a:pP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gin N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 S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ucc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 s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sz="12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9565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il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3995" marR="123825" indent="-73660">
                        <a:lnSpc>
                          <a:spcPct val="96300"/>
                        </a:lnSpc>
                      </a:pP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ee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  </a:t>
                      </a:r>
                      <a:r>
                        <a:rPr sz="12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 S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 Err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99695">
                        <a:lnSpc>
                          <a:spcPts val="1310"/>
                        </a:lnSpc>
                      </a:pP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4587">
                <a:tc>
                  <a:txBody>
                    <a:bodyPr/>
                    <a:lstStyle/>
                    <a:p>
                      <a:pPr marR="82550"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5885" indent="71120">
                        <a:lnSpc>
                          <a:spcPct val="97200"/>
                        </a:lnSpc>
                      </a:pP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il: 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/>
                        </a:rPr>
                        <a:t>t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/>
                        </a:rPr>
                        <a:t>@</a:t>
                      </a: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/>
                        </a:rPr>
                        <a:t>g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/>
                        </a:rPr>
                        <a:t>.</a:t>
                      </a:r>
                      <a:r>
                        <a:rPr sz="12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/>
                        </a:rPr>
                        <a:t>c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/>
                        </a:rPr>
                        <a:t>o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/>
                        </a:rPr>
                        <a:t>m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</a:t>
                      </a:r>
                      <a:r>
                        <a:rPr sz="12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7480" marR="153035">
                        <a:lnSpc>
                          <a:spcPct val="96900"/>
                        </a:lnSpc>
                        <a:tabLst>
                          <a:tab pos="702945" algn="l"/>
                          <a:tab pos="969644" algn="l"/>
                          <a:tab pos="1021080" algn="l"/>
                        </a:tabLst>
                      </a:pP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ucc</a:t>
                      </a: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lly l</a:t>
                      </a:r>
                      <a:r>
                        <a:rPr sz="12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gin	in		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 s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sz="12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sz="12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 redir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ec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	</a:t>
                      </a: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 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</a:t>
                      </a: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 marR="101600">
                        <a:lnSpc>
                          <a:spcPct val="96400"/>
                        </a:lnSpc>
                        <a:tabLst>
                          <a:tab pos="1013460" algn="l"/>
                        </a:tabLst>
                      </a:pP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gin S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ucc</a:t>
                      </a: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  </a:t>
                      </a:r>
                      <a:r>
                        <a:rPr sz="1200" spc="8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 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dir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ec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	</a:t>
                      </a: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 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</a:t>
                      </a: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226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ss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73701"/>
      </p:ext>
    </p:extLst>
  </p:cSld>
  <p:clrMapOvr>
    <a:masterClrMapping/>
  </p:clrMapOvr>
  <p:transition spd="slow">
    <p:randomBar dir="vert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43C002-0ABA-F33B-C82D-7642FCDDE4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7960EA1-43B0-2A4D-E354-227348DBFE23}"/>
              </a:ext>
            </a:extLst>
          </p:cNvPr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53632155-23AF-DCBC-22FA-CF261BC6570A}"/>
              </a:ext>
            </a:extLst>
          </p:cNvPr>
          <p:cNvSpPr/>
          <p:nvPr/>
        </p:nvSpPr>
        <p:spPr>
          <a:xfrm>
            <a:off x="9337790" y="0"/>
            <a:ext cx="2851150" cy="6858000"/>
          </a:xfrm>
          <a:custGeom>
            <a:avLst/>
            <a:gdLst/>
            <a:ahLst/>
            <a:cxnLst/>
            <a:rect l="l" t="t" r="r" b="b"/>
            <a:pathLst>
              <a:path w="2851150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B9A08742-C082-C196-B3AD-1771C2B3DE67}"/>
              </a:ext>
            </a:extLst>
          </p:cNvPr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0BFDFEB0-4D9E-D3C2-926F-FD61967EC109}"/>
              </a:ext>
            </a:extLst>
          </p:cNvPr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31969A7A-F027-B91F-0A28-24454BF24721}"/>
              </a:ext>
            </a:extLst>
          </p:cNvPr>
          <p:cNvSpPr/>
          <p:nvPr/>
        </p:nvSpPr>
        <p:spPr>
          <a:xfrm>
            <a:off x="10372343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94F5CC2D-F24C-3E5E-3F2A-6C9589C40EB3}"/>
              </a:ext>
            </a:extLst>
          </p:cNvPr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577F81-2178-C56A-8CF9-3E01E4795B58}"/>
              </a:ext>
            </a:extLst>
          </p:cNvPr>
          <p:cNvSpPr txBox="1"/>
          <p:nvPr/>
        </p:nvSpPr>
        <p:spPr>
          <a:xfrm>
            <a:off x="-76200" y="152400"/>
            <a:ext cx="2584783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IN" sz="1800" b="1" u="sng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Agile Test Plan: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object 7">
            <a:extLst>
              <a:ext uri="{FF2B5EF4-FFF2-40B4-BE49-F238E27FC236}">
                <a16:creationId xmlns:a16="http://schemas.microsoft.com/office/drawing/2014/main" id="{86A0CBE6-13FD-EEA0-DF7B-D83D303772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180365"/>
              </p:ext>
            </p:extLst>
          </p:nvPr>
        </p:nvGraphicFramePr>
        <p:xfrm>
          <a:off x="725098" y="762000"/>
          <a:ext cx="6297427" cy="1655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66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0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436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</a:t>
                      </a: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</a:t>
                      </a:r>
                      <a:r>
                        <a:rPr sz="12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4317">
                      <a:solidFill>
                        <a:srgbClr val="000000"/>
                      </a:solidFill>
                      <a:prstDash val="solid"/>
                    </a:lnL>
                    <a:lnR w="4317">
                      <a:solidFill>
                        <a:srgbClr val="000000"/>
                      </a:solidFill>
                      <a:prstDash val="solid"/>
                    </a:lnR>
                    <a:lnT w="4317">
                      <a:solidFill>
                        <a:srgbClr val="000000"/>
                      </a:solidFill>
                      <a:prstDash val="solid"/>
                    </a:lnT>
                    <a:lnB w="17398">
                      <a:solidFill>
                        <a:srgbClr val="9BC2E5"/>
                      </a:solidFill>
                      <a:prstDash val="solid"/>
                    </a:lnB>
                    <a:solidFill>
                      <a:srgbClr val="9BC2E5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</a:t>
                      </a: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</a:t>
                      </a:r>
                      <a:r>
                        <a:rPr sz="12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200" spc="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sz="12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 </a:t>
                      </a:r>
                      <a:r>
                        <a:rPr sz="1200" spc="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gis</a:t>
                      </a:r>
                      <a:r>
                        <a:rPr sz="12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sz="1200" spc="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</a:t>
                      </a: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4317">
                      <a:solidFill>
                        <a:srgbClr val="000000"/>
                      </a:solidFill>
                      <a:prstDash val="solid"/>
                    </a:lnL>
                    <a:lnR w="4317">
                      <a:solidFill>
                        <a:srgbClr val="000000"/>
                      </a:solidFill>
                      <a:prstDash val="solid"/>
                    </a:lnR>
                    <a:lnT w="4317">
                      <a:solidFill>
                        <a:srgbClr val="000000"/>
                      </a:solidFill>
                      <a:prstDash val="solid"/>
                    </a:lnT>
                    <a:lnB w="17398">
                      <a:solidFill>
                        <a:srgbClr val="9BC2E5"/>
                      </a:solidFill>
                      <a:prstDash val="solid"/>
                    </a:lnB>
                    <a:solidFill>
                      <a:srgbClr val="9BC2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992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1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</a:t>
                      </a:r>
                      <a:r>
                        <a:rPr sz="1200" spc="-1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 by :</a:t>
                      </a:r>
                      <a:r>
                        <a:rPr sz="1200" spc="-1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200" spc="1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rvi </a:t>
                      </a:r>
                      <a:r>
                        <a:rPr sz="1200" spc="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1200" spc="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</a:t>
                      </a:r>
                      <a:r>
                        <a:rPr sz="1200" spc="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4317">
                      <a:solidFill>
                        <a:srgbClr val="000000"/>
                      </a:solidFill>
                      <a:prstDash val="solid"/>
                    </a:lnL>
                    <a:lnR w="4317">
                      <a:solidFill>
                        <a:srgbClr val="000000"/>
                      </a:solidFill>
                      <a:prstDash val="solid"/>
                    </a:lnR>
                    <a:lnT w="17398">
                      <a:solidFill>
                        <a:srgbClr val="9BC2E5"/>
                      </a:solidFill>
                      <a:prstDash val="solid"/>
                    </a:lnT>
                    <a:lnB w="431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1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 </a:t>
                      </a:r>
                      <a:r>
                        <a:rPr sz="1200" spc="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1200" spc="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3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sz="1200" spc="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/2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sz="1200" spc="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4317">
                      <a:solidFill>
                        <a:srgbClr val="000000"/>
                      </a:solidFill>
                      <a:prstDash val="solid"/>
                    </a:lnL>
                    <a:lnR w="4317">
                      <a:solidFill>
                        <a:srgbClr val="000000"/>
                      </a:solidFill>
                      <a:prstDash val="solid"/>
                    </a:lnR>
                    <a:lnT w="17398">
                      <a:solidFill>
                        <a:srgbClr val="9BC2E5"/>
                      </a:solidFill>
                      <a:prstDash val="solid"/>
                    </a:lnT>
                    <a:lnB w="431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975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 N</a:t>
                      </a:r>
                      <a:r>
                        <a:rPr sz="1200" spc="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1200" spc="-1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sz="1200" spc="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sz="1200" spc="-1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 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</a:t>
                      </a:r>
                      <a:r>
                        <a:rPr sz="1200" spc="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sz="1200" spc="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ion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4317">
                      <a:solidFill>
                        <a:srgbClr val="000000"/>
                      </a:solidFill>
                      <a:prstDash val="solid"/>
                    </a:lnL>
                    <a:lnR w="4317">
                      <a:solidFill>
                        <a:srgbClr val="000000"/>
                      </a:solidFill>
                      <a:prstDash val="solid"/>
                    </a:lnR>
                    <a:lnT w="4317">
                      <a:solidFill>
                        <a:srgbClr val="000000"/>
                      </a:solidFill>
                      <a:prstDash val="solid"/>
                    </a:lnT>
                    <a:lnB w="431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 </a:t>
                      </a:r>
                      <a:r>
                        <a:rPr sz="1200" spc="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</a:t>
                      </a:r>
                      <a:r>
                        <a:rPr sz="1200" spc="-1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200" spc="1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1200" spc="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sz="1200" spc="-1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</a:t>
                      </a:r>
                      <a:r>
                        <a:rPr sz="1200" spc="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4317">
                      <a:solidFill>
                        <a:srgbClr val="000000"/>
                      </a:solidFill>
                      <a:prstDash val="solid"/>
                    </a:lnL>
                    <a:lnR w="4317">
                      <a:solidFill>
                        <a:srgbClr val="000000"/>
                      </a:solidFill>
                      <a:prstDash val="solid"/>
                    </a:lnR>
                    <a:lnT w="4317">
                      <a:solidFill>
                        <a:srgbClr val="000000"/>
                      </a:solidFill>
                      <a:prstDash val="solid"/>
                    </a:lnT>
                    <a:lnB w="431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451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Exe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sz="1200" spc="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 by :</a:t>
                      </a:r>
                      <a:r>
                        <a:rPr sz="1200" spc="-1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sz="1200" spc="1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 </a:t>
                      </a:r>
                      <a:r>
                        <a:rPr sz="1200" spc="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1200" spc="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</a:t>
                      </a:r>
                      <a:r>
                        <a:rPr sz="1200" spc="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4317">
                      <a:solidFill>
                        <a:srgbClr val="000000"/>
                      </a:solidFill>
                      <a:prstDash val="solid"/>
                    </a:lnL>
                    <a:lnR w="4317">
                      <a:solidFill>
                        <a:srgbClr val="000000"/>
                      </a:solidFill>
                      <a:prstDash val="solid"/>
                    </a:lnR>
                    <a:lnT w="4317">
                      <a:solidFill>
                        <a:srgbClr val="000000"/>
                      </a:solidFill>
                      <a:prstDash val="solid"/>
                    </a:lnT>
                    <a:lnB w="431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Exe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sz="1200" spc="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ion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</a:t>
                      </a:r>
                      <a:r>
                        <a:rPr sz="1200" spc="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sz="1200" spc="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3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sz="1200" spc="-1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sz="1200" spc="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/2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sz="1200" spc="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4317">
                      <a:solidFill>
                        <a:srgbClr val="000000"/>
                      </a:solidFill>
                      <a:prstDash val="solid"/>
                    </a:lnL>
                    <a:lnR w="4317">
                      <a:solidFill>
                        <a:srgbClr val="000000"/>
                      </a:solidFill>
                      <a:prstDash val="solid"/>
                    </a:lnR>
                    <a:lnT w="4317">
                      <a:solidFill>
                        <a:srgbClr val="000000"/>
                      </a:solidFill>
                      <a:prstDash val="solid"/>
                    </a:lnT>
                    <a:lnB w="431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5611">
                <a:tc>
                  <a:txBody>
                    <a:bodyPr/>
                    <a:lstStyle/>
                    <a:p>
                      <a:pPr marL="64769" marR="172085" algn="just">
                        <a:lnSpc>
                          <a:spcPts val="1390"/>
                        </a:lnSpc>
                        <a:tabLst>
                          <a:tab pos="904875" algn="l"/>
                          <a:tab pos="2292985" algn="l"/>
                        </a:tabLst>
                      </a:pP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rief	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</a:t>
                      </a:r>
                      <a:r>
                        <a:rPr sz="1200" spc="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</a:t>
                      </a:r>
                      <a:r>
                        <a:rPr sz="1200" spc="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io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	U</a:t>
                      </a:r>
                      <a:r>
                        <a:rPr sz="1200" spc="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 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</a:t>
                      </a:r>
                      <a:r>
                        <a:rPr sz="1200" spc="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sz="1200" spc="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ion   </a:t>
                      </a:r>
                      <a:r>
                        <a:rPr sz="1200" spc="-13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   </a:t>
                      </a:r>
                      <a:r>
                        <a:rPr sz="1200" spc="-13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200" spc="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   </a:t>
                      </a:r>
                      <a:r>
                        <a:rPr sz="1200" spc="-12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200" spc="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   </a:t>
                      </a:r>
                      <a:r>
                        <a:rPr sz="1200" spc="-12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sz="1200" spc="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 </a:t>
                      </a:r>
                      <a:r>
                        <a:rPr sz="1200" spc="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sz="1200" spc="-1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r. </a:t>
                      </a:r>
                      <a:r>
                        <a:rPr sz="1200" spc="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sz="1200" spc="-1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sz="1200" spc="1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sz="1200" spc="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ds </a:t>
                      </a:r>
                      <a:r>
                        <a:rPr sz="1200" spc="-1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4769" algn="just">
                        <a:lnSpc>
                          <a:spcPts val="1305"/>
                        </a:lnSpc>
                      </a:pPr>
                      <a:r>
                        <a:rPr sz="1200" spc="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sz="1200" spc="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sz="1200" spc="1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ec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sz="1200" spc="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</a:t>
                      </a:r>
                      <a:r>
                        <a:rPr sz="1200" spc="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ils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200" spc="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sz="1200" spc="1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</a:t>
                      </a:r>
                      <a:r>
                        <a:rPr sz="1200" spc="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sz="1200" spc="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io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4317">
                      <a:solidFill>
                        <a:srgbClr val="000000"/>
                      </a:solidFill>
                      <a:prstDash val="solid"/>
                    </a:lnL>
                    <a:lnR w="4317">
                      <a:solidFill>
                        <a:srgbClr val="000000"/>
                      </a:solidFill>
                      <a:prstDash val="solid"/>
                    </a:lnR>
                    <a:lnT w="4317">
                      <a:solidFill>
                        <a:srgbClr val="000000"/>
                      </a:solidFill>
                      <a:prstDash val="solid"/>
                    </a:lnT>
                    <a:lnB w="431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sz="1200" spc="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</a:t>
                      </a:r>
                      <a:r>
                        <a:rPr sz="1200" spc="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 (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</a:t>
                      </a:r>
                      <a:r>
                        <a:rPr sz="1200" spc="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sz="1200" spc="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sz="1200" spc="-1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/Hig</a:t>
                      </a:r>
                      <a:r>
                        <a:rPr sz="1200" spc="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sz="1200" spc="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igh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4317">
                      <a:solidFill>
                        <a:srgbClr val="000000"/>
                      </a:solidFill>
                      <a:prstDash val="solid"/>
                    </a:lnL>
                    <a:lnR w="4317">
                      <a:solidFill>
                        <a:srgbClr val="000000"/>
                      </a:solidFill>
                      <a:prstDash val="solid"/>
                    </a:lnR>
                    <a:lnT w="4317">
                      <a:solidFill>
                        <a:srgbClr val="000000"/>
                      </a:solidFill>
                      <a:prstDash val="solid"/>
                    </a:lnT>
                    <a:lnB w="431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8975">
                <a:tc gridSpan="2"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sz="1200" spc="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sz="1200" spc="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</a:t>
                      </a:r>
                      <a:r>
                        <a:rPr sz="1200" spc="-1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sz="1200" spc="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sz="1200" spc="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sz="1200" spc="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4317">
                      <a:solidFill>
                        <a:srgbClr val="000000"/>
                      </a:solidFill>
                      <a:prstDash val="solid"/>
                    </a:lnL>
                    <a:lnR w="4317">
                      <a:solidFill>
                        <a:srgbClr val="000000"/>
                      </a:solidFill>
                      <a:prstDash val="solid"/>
                    </a:lnR>
                    <a:lnT w="4317">
                      <a:solidFill>
                        <a:srgbClr val="000000"/>
                      </a:solidFill>
                      <a:prstDash val="solid"/>
                    </a:lnT>
                    <a:lnB w="4317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3596854"/>
      </p:ext>
    </p:extLst>
  </p:cSld>
  <p:clrMapOvr>
    <a:masterClrMapping/>
  </p:clrMapOvr>
  <p:transition spd="slow">
    <p:randomBar dir="vert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43C002-0ABA-F33B-C82D-7642FCDDE4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7960EA1-43B0-2A4D-E354-227348DBFE23}"/>
              </a:ext>
            </a:extLst>
          </p:cNvPr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53632155-23AF-DCBC-22FA-CF261BC6570A}"/>
              </a:ext>
            </a:extLst>
          </p:cNvPr>
          <p:cNvSpPr/>
          <p:nvPr/>
        </p:nvSpPr>
        <p:spPr>
          <a:xfrm>
            <a:off x="9337790" y="0"/>
            <a:ext cx="2851150" cy="6858000"/>
          </a:xfrm>
          <a:custGeom>
            <a:avLst/>
            <a:gdLst/>
            <a:ahLst/>
            <a:cxnLst/>
            <a:rect l="l" t="t" r="r" b="b"/>
            <a:pathLst>
              <a:path w="2851150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B9A08742-C082-C196-B3AD-1771C2B3DE67}"/>
              </a:ext>
            </a:extLst>
          </p:cNvPr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0BFDFEB0-4D9E-D3C2-926F-FD61967EC109}"/>
              </a:ext>
            </a:extLst>
          </p:cNvPr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31969A7A-F027-B91F-0A28-24454BF24721}"/>
              </a:ext>
            </a:extLst>
          </p:cNvPr>
          <p:cNvSpPr/>
          <p:nvPr/>
        </p:nvSpPr>
        <p:spPr>
          <a:xfrm>
            <a:off x="10372343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94F5CC2D-F24C-3E5E-3F2A-6C9589C40EB3}"/>
              </a:ext>
            </a:extLst>
          </p:cNvPr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577F81-2178-C56A-8CF9-3E01E4795B58}"/>
              </a:ext>
            </a:extLst>
          </p:cNvPr>
          <p:cNvSpPr txBox="1"/>
          <p:nvPr/>
        </p:nvSpPr>
        <p:spPr>
          <a:xfrm>
            <a:off x="-76200" y="152400"/>
            <a:ext cx="2584783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IN" sz="1800" b="1" u="sng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Agile Test Plan: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object 6">
            <a:extLst>
              <a:ext uri="{FF2B5EF4-FFF2-40B4-BE49-F238E27FC236}">
                <a16:creationId xmlns:a16="http://schemas.microsoft.com/office/drawing/2014/main" id="{32643172-8778-D1F1-39FC-995DA6A6DC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253275"/>
              </p:ext>
            </p:extLst>
          </p:nvPr>
        </p:nvGraphicFramePr>
        <p:xfrm>
          <a:off x="505682" y="609600"/>
          <a:ext cx="9552716" cy="61125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3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3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3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59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83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374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456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41656">
                <a:tc rowSpan="5">
                  <a:txBody>
                    <a:bodyPr/>
                    <a:lstStyle/>
                    <a:p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R w="4317">
                      <a:solidFill>
                        <a:srgbClr val="000000"/>
                      </a:solidFill>
                      <a:prstDash val="solid"/>
                    </a:lnR>
                    <a:lnB w="431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 marR="220979">
                        <a:lnSpc>
                          <a:spcPts val="1430"/>
                        </a:lnSpc>
                      </a:pP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 S</a:t>
                      </a: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4317">
                      <a:solidFill>
                        <a:srgbClr val="000000"/>
                      </a:solidFill>
                      <a:prstDash val="solid"/>
                    </a:lnL>
                    <a:lnR w="4317">
                      <a:solidFill>
                        <a:srgbClr val="000000"/>
                      </a:solidFill>
                      <a:prstDash val="solid"/>
                    </a:lnR>
                    <a:lnT w="4317">
                      <a:solidFill>
                        <a:srgbClr val="000000"/>
                      </a:solidFill>
                      <a:prstDash val="solid"/>
                    </a:lnT>
                    <a:lnB w="4317">
                      <a:solidFill>
                        <a:srgbClr val="000000"/>
                      </a:solidFill>
                      <a:prstDash val="solid"/>
                    </a:lnB>
                    <a:solidFill>
                      <a:srgbClr val="9BC2E5"/>
                    </a:solidFill>
                  </a:tcPr>
                </a:tc>
                <a:tc>
                  <a:txBody>
                    <a:bodyPr/>
                    <a:lstStyle/>
                    <a:p>
                      <a:pPr marL="44704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sz="12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</a:t>
                      </a: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4317">
                      <a:solidFill>
                        <a:srgbClr val="000000"/>
                      </a:solidFill>
                      <a:prstDash val="solid"/>
                    </a:lnL>
                    <a:lnR w="4317">
                      <a:solidFill>
                        <a:srgbClr val="000000"/>
                      </a:solidFill>
                      <a:prstDash val="solid"/>
                    </a:lnR>
                    <a:lnT w="4317">
                      <a:solidFill>
                        <a:srgbClr val="000000"/>
                      </a:solidFill>
                      <a:prstDash val="solid"/>
                    </a:lnT>
                    <a:lnB w="4317">
                      <a:solidFill>
                        <a:srgbClr val="000000"/>
                      </a:solidFill>
                      <a:prstDash val="solid"/>
                    </a:lnB>
                    <a:solidFill>
                      <a:srgbClr val="9BC2E5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19380">
                        <a:lnSpc>
                          <a:spcPts val="1390"/>
                        </a:lnSpc>
                      </a:pP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 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sz="12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4317">
                      <a:solidFill>
                        <a:srgbClr val="000000"/>
                      </a:solidFill>
                      <a:prstDash val="solid"/>
                    </a:lnL>
                    <a:lnR w="4317">
                      <a:solidFill>
                        <a:srgbClr val="000000"/>
                      </a:solidFill>
                      <a:prstDash val="solid"/>
                    </a:lnR>
                    <a:lnT w="4317">
                      <a:solidFill>
                        <a:srgbClr val="000000"/>
                      </a:solidFill>
                      <a:prstDash val="solid"/>
                    </a:lnT>
                    <a:lnB w="11302">
                      <a:solidFill>
                        <a:srgbClr val="9BC2E5"/>
                      </a:solidFill>
                      <a:prstDash val="solid"/>
                    </a:lnB>
                    <a:solidFill>
                      <a:srgbClr val="9BC2E5"/>
                    </a:solidFill>
                  </a:tcPr>
                </a:tc>
                <a:tc>
                  <a:txBody>
                    <a:bodyPr/>
                    <a:lstStyle/>
                    <a:p>
                      <a:pPr marL="100965" marR="380365">
                        <a:lnSpc>
                          <a:spcPts val="1390"/>
                        </a:lnSpc>
                      </a:pP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 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sz="12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4317">
                      <a:solidFill>
                        <a:srgbClr val="000000"/>
                      </a:solidFill>
                      <a:prstDash val="solid"/>
                    </a:lnL>
                    <a:lnR w="4317">
                      <a:solidFill>
                        <a:srgbClr val="000000"/>
                      </a:solidFill>
                      <a:prstDash val="solid"/>
                    </a:lnR>
                    <a:lnT w="4317">
                      <a:solidFill>
                        <a:srgbClr val="000000"/>
                      </a:solidFill>
                      <a:prstDash val="solid"/>
                    </a:lnT>
                    <a:lnB w="11302">
                      <a:solidFill>
                        <a:srgbClr val="9BC2E5"/>
                      </a:solidFill>
                      <a:prstDash val="solid"/>
                    </a:lnB>
                    <a:solidFill>
                      <a:srgbClr val="9BC2E5"/>
                    </a:solidFill>
                  </a:tcPr>
                </a:tc>
                <a:tc>
                  <a:txBody>
                    <a:bodyPr/>
                    <a:lstStyle/>
                    <a:p>
                      <a:pPr marL="61594" marR="180340" indent="170180">
                        <a:lnSpc>
                          <a:spcPts val="1430"/>
                        </a:lnSpc>
                      </a:pP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 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sz="1200" spc="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</a:t>
                      </a: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l)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4317">
                      <a:solidFill>
                        <a:srgbClr val="000000"/>
                      </a:solidFill>
                      <a:prstDash val="solid"/>
                    </a:lnL>
                    <a:lnR w="4317">
                      <a:solidFill>
                        <a:srgbClr val="000000"/>
                      </a:solidFill>
                      <a:prstDash val="solid"/>
                    </a:lnR>
                    <a:lnT w="4317">
                      <a:solidFill>
                        <a:srgbClr val="000000"/>
                      </a:solidFill>
                      <a:prstDash val="solid"/>
                    </a:lnT>
                    <a:lnB w="4317">
                      <a:solidFill>
                        <a:srgbClr val="000000"/>
                      </a:solidFill>
                      <a:prstDash val="solid"/>
                    </a:lnB>
                    <a:solidFill>
                      <a:srgbClr val="9BC2E5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sz="12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1200" spc="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4317">
                      <a:solidFill>
                        <a:srgbClr val="000000"/>
                      </a:solidFill>
                      <a:prstDash val="solid"/>
                    </a:lnL>
                    <a:lnR w="4317">
                      <a:solidFill>
                        <a:srgbClr val="000000"/>
                      </a:solidFill>
                      <a:prstDash val="solid"/>
                    </a:lnR>
                    <a:lnT w="4317">
                      <a:solidFill>
                        <a:srgbClr val="000000"/>
                      </a:solidFill>
                      <a:prstDash val="solid"/>
                    </a:lnT>
                    <a:lnB w="4317">
                      <a:solidFill>
                        <a:srgbClr val="000000"/>
                      </a:solidFill>
                      <a:prstDash val="solid"/>
                    </a:lnB>
                    <a:solidFill>
                      <a:srgbClr val="9BC2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001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4317">
                      <a:solidFill>
                        <a:srgbClr val="000000"/>
                      </a:solidFill>
                      <a:prstDash val="solid"/>
                    </a:lnR>
                    <a:lnB w="431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4317">
                      <a:solidFill>
                        <a:srgbClr val="000000"/>
                      </a:solidFill>
                      <a:prstDash val="solid"/>
                    </a:lnL>
                    <a:lnR w="4317">
                      <a:solidFill>
                        <a:srgbClr val="000000"/>
                      </a:solidFill>
                      <a:prstDash val="solid"/>
                    </a:lnR>
                    <a:lnT w="4317">
                      <a:solidFill>
                        <a:srgbClr val="000000"/>
                      </a:solidFill>
                      <a:prstDash val="solid"/>
                    </a:lnT>
                    <a:lnB w="431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ts val="1415"/>
                        </a:lnSpc>
                        <a:tabLst>
                          <a:tab pos="766445" algn="l"/>
                        </a:tabLst>
                      </a:pP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irst	</a:t>
                      </a:r>
                      <a:r>
                        <a:rPr sz="1200" spc="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08585" marR="111760" indent="1270">
                        <a:lnSpc>
                          <a:spcPct val="95800"/>
                        </a:lnSpc>
                        <a:spcBef>
                          <a:spcPts val="35"/>
                        </a:spcBef>
                        <a:tabLst>
                          <a:tab pos="653415" algn="l"/>
                          <a:tab pos="927735" algn="l"/>
                        </a:tabLst>
                      </a:pP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rvi		</a:t>
                      </a: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 </a:t>
                      </a:r>
                      <a:r>
                        <a:rPr sz="1200" spc="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sz="12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Mak</a:t>
                      </a: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E</a:t>
                      </a: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il: </a:t>
                      </a:r>
                      <a:r>
                        <a:rPr sz="1200" u="sng" dirty="0">
                          <a:solidFill>
                            <a:srgbClr val="0462C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/>
                        </a:rPr>
                        <a:t>p</a:t>
                      </a:r>
                      <a:r>
                        <a:rPr sz="1200" u="sng" spc="-5" dirty="0">
                          <a:solidFill>
                            <a:srgbClr val="0462C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/>
                        </a:rPr>
                        <a:t>u</a:t>
                      </a:r>
                      <a:r>
                        <a:rPr sz="1200" u="sng" dirty="0">
                          <a:solidFill>
                            <a:srgbClr val="0462C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/>
                        </a:rPr>
                        <a:t>rvi@g</a:t>
                      </a:r>
                      <a:r>
                        <a:rPr sz="1200" u="sng" spc="-10" dirty="0">
                          <a:solidFill>
                            <a:srgbClr val="0462C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/>
                        </a:rPr>
                        <a:t>m</a:t>
                      </a:r>
                      <a:r>
                        <a:rPr sz="1200" u="sng" spc="-5" dirty="0">
                          <a:solidFill>
                            <a:srgbClr val="0462C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/>
                        </a:rPr>
                        <a:t>a</a:t>
                      </a:r>
                      <a:r>
                        <a:rPr sz="1200" u="sng" dirty="0">
                          <a:solidFill>
                            <a:srgbClr val="0462C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/>
                        </a:rPr>
                        <a:t>il</a:t>
                      </a:r>
                      <a:r>
                        <a:rPr sz="1200" u="sng" spc="-10" dirty="0">
                          <a:solidFill>
                            <a:srgbClr val="0462C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/>
                        </a:rPr>
                        <a:t>.</a:t>
                      </a:r>
                      <a:r>
                        <a:rPr sz="1200" u="sng" dirty="0">
                          <a:solidFill>
                            <a:srgbClr val="0462C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/>
                        </a:rPr>
                        <a:t>c</a:t>
                      </a:r>
                      <a:r>
                        <a:rPr sz="1200" dirty="0">
                          <a:solidFill>
                            <a:srgbClr val="0462C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200" u="sng" spc="-5" dirty="0">
                          <a:solidFill>
                            <a:srgbClr val="0462C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sz="1200" u="sng" dirty="0">
                          <a:solidFill>
                            <a:srgbClr val="0462C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sz="1200" dirty="0">
                          <a:solidFill>
                            <a:srgbClr val="0462C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sz="1200" spc="95" dirty="0">
                          <a:solidFill>
                            <a:srgbClr val="0462C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200" spc="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	</a:t>
                      </a:r>
                      <a:r>
                        <a:rPr sz="1200" spc="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irm P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4317">
                      <a:solidFill>
                        <a:srgbClr val="000000"/>
                      </a:solidFill>
                      <a:prstDash val="solid"/>
                    </a:lnL>
                    <a:lnR w="4317">
                      <a:solidFill>
                        <a:srgbClr val="000000"/>
                      </a:solidFill>
                      <a:prstDash val="solid"/>
                    </a:lnR>
                    <a:lnT w="4317">
                      <a:solidFill>
                        <a:srgbClr val="000000"/>
                      </a:solidFill>
                      <a:prstDash val="solid"/>
                    </a:lnT>
                    <a:lnB w="431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85090" indent="1270">
                        <a:lnSpc>
                          <a:spcPct val="96400"/>
                        </a:lnSpc>
                        <a:tabLst>
                          <a:tab pos="701040" algn="l"/>
                        </a:tabLst>
                      </a:pP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ucc</a:t>
                      </a: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 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lly 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gis</a:t>
                      </a:r>
                      <a:r>
                        <a:rPr sz="12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 d	&amp;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5725" marR="85725">
                        <a:lnSpc>
                          <a:spcPct val="96200"/>
                        </a:lnSpc>
                        <a:spcBef>
                          <a:spcPts val="5"/>
                        </a:spcBef>
                        <a:tabLst>
                          <a:tab pos="402590" algn="l"/>
                        </a:tabLst>
                      </a:pP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dir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ec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 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	</a:t>
                      </a: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gin P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4317">
                      <a:solidFill>
                        <a:srgbClr val="000000"/>
                      </a:solidFill>
                      <a:prstDash val="solid"/>
                    </a:lnL>
                    <a:lnR w="4317">
                      <a:solidFill>
                        <a:srgbClr val="000000"/>
                      </a:solidFill>
                      <a:prstDash val="solid"/>
                    </a:lnR>
                    <a:lnT w="11302">
                      <a:solidFill>
                        <a:srgbClr val="9BC2E5"/>
                      </a:solidFill>
                      <a:prstDash val="solid"/>
                    </a:lnT>
                    <a:lnB w="431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305" marR="175895" indent="59055">
                        <a:lnSpc>
                          <a:spcPct val="96400"/>
                        </a:lnSpc>
                      </a:pP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gis</a:t>
                      </a:r>
                      <a:r>
                        <a:rPr sz="12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 red S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ucc</a:t>
                      </a: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ss f</a:t>
                      </a:r>
                      <a:r>
                        <a:rPr sz="12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ll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4317">
                      <a:solidFill>
                        <a:srgbClr val="000000"/>
                      </a:solidFill>
                      <a:prstDash val="solid"/>
                    </a:lnL>
                    <a:lnR w="4317">
                      <a:solidFill>
                        <a:srgbClr val="000000"/>
                      </a:solidFill>
                      <a:prstDash val="solid"/>
                    </a:lnR>
                    <a:lnT w="11302">
                      <a:solidFill>
                        <a:srgbClr val="9BC2E5"/>
                      </a:solidFill>
                      <a:prstDash val="solid"/>
                    </a:lnT>
                    <a:lnB w="431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353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ss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4317">
                      <a:solidFill>
                        <a:srgbClr val="000000"/>
                      </a:solidFill>
                      <a:prstDash val="solid"/>
                    </a:lnL>
                    <a:lnR w="4317">
                      <a:solidFill>
                        <a:srgbClr val="000000"/>
                      </a:solidFill>
                      <a:prstDash val="solid"/>
                    </a:lnR>
                    <a:lnT w="4317">
                      <a:solidFill>
                        <a:srgbClr val="000000"/>
                      </a:solidFill>
                      <a:prstDash val="solid"/>
                    </a:lnT>
                    <a:lnB w="431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59690" indent="-15240">
                        <a:lnSpc>
                          <a:spcPct val="96200"/>
                        </a:lnSpc>
                      </a:pP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redir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ec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 </a:t>
                      </a:r>
                      <a:r>
                        <a:rPr sz="1200" spc="9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 l</a:t>
                      </a:r>
                      <a:r>
                        <a:rPr sz="12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gin P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4317">
                      <a:solidFill>
                        <a:srgbClr val="000000"/>
                      </a:solidFill>
                      <a:prstDash val="solid"/>
                    </a:lnL>
                    <a:lnR w="4317">
                      <a:solidFill>
                        <a:srgbClr val="000000"/>
                      </a:solidFill>
                      <a:prstDash val="solid"/>
                    </a:lnR>
                    <a:lnT w="4317">
                      <a:solidFill>
                        <a:srgbClr val="000000"/>
                      </a:solidFill>
                      <a:prstDash val="solid"/>
                    </a:lnT>
                    <a:lnB w="431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1840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4317">
                      <a:solidFill>
                        <a:srgbClr val="000000"/>
                      </a:solidFill>
                      <a:prstDash val="solid"/>
                    </a:lnR>
                    <a:lnB w="431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4317">
                      <a:solidFill>
                        <a:srgbClr val="000000"/>
                      </a:solidFill>
                      <a:prstDash val="solid"/>
                    </a:lnL>
                    <a:lnR w="4317">
                      <a:solidFill>
                        <a:srgbClr val="000000"/>
                      </a:solidFill>
                      <a:prstDash val="solid"/>
                    </a:lnR>
                    <a:lnT w="4317">
                      <a:solidFill>
                        <a:srgbClr val="000000"/>
                      </a:solidFill>
                      <a:prstDash val="solid"/>
                    </a:lnT>
                    <a:lnB w="431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ts val="1420"/>
                        </a:lnSpc>
                        <a:tabLst>
                          <a:tab pos="766445" algn="l"/>
                        </a:tabLst>
                      </a:pP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irst	</a:t>
                      </a:r>
                      <a:r>
                        <a:rPr sz="1200" spc="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110489" marR="111760">
                        <a:lnSpc>
                          <a:spcPct val="95600"/>
                        </a:lnSpc>
                        <a:spcBef>
                          <a:spcPts val="40"/>
                        </a:spcBef>
                        <a:tabLst>
                          <a:tab pos="654685" algn="l"/>
                          <a:tab pos="927735" algn="l"/>
                        </a:tabLst>
                      </a:pP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rvi		</a:t>
                      </a: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 </a:t>
                      </a:r>
                      <a:r>
                        <a:rPr sz="1200" spc="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sz="12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Mak</a:t>
                      </a: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E</a:t>
                      </a: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il: </a:t>
                      </a:r>
                      <a:r>
                        <a:rPr sz="1200" u="sng" dirty="0">
                          <a:solidFill>
                            <a:srgbClr val="0462C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/>
                        </a:rPr>
                        <a:t>p</a:t>
                      </a:r>
                      <a:r>
                        <a:rPr sz="1200" u="sng" spc="-5" dirty="0">
                          <a:solidFill>
                            <a:srgbClr val="0462C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/>
                        </a:rPr>
                        <a:t>u</a:t>
                      </a:r>
                      <a:r>
                        <a:rPr sz="1200" u="sng" dirty="0">
                          <a:solidFill>
                            <a:srgbClr val="0462C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/>
                        </a:rPr>
                        <a:t>rvi@g</a:t>
                      </a:r>
                      <a:r>
                        <a:rPr sz="1200" u="sng" spc="-10" dirty="0">
                          <a:solidFill>
                            <a:srgbClr val="0462C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/>
                        </a:rPr>
                        <a:t>m</a:t>
                      </a:r>
                      <a:r>
                        <a:rPr sz="1200" u="sng" spc="-5" dirty="0">
                          <a:solidFill>
                            <a:srgbClr val="0462C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/>
                        </a:rPr>
                        <a:t>a</a:t>
                      </a:r>
                      <a:r>
                        <a:rPr sz="1200" u="sng" dirty="0">
                          <a:solidFill>
                            <a:srgbClr val="0462C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/>
                        </a:rPr>
                        <a:t>il</a:t>
                      </a:r>
                      <a:r>
                        <a:rPr sz="1200" u="sng" spc="-10" dirty="0">
                          <a:solidFill>
                            <a:srgbClr val="0462C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/>
                        </a:rPr>
                        <a:t>.</a:t>
                      </a:r>
                      <a:r>
                        <a:rPr sz="1200" u="sng" dirty="0">
                          <a:solidFill>
                            <a:srgbClr val="0462C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/>
                        </a:rPr>
                        <a:t>c</a:t>
                      </a:r>
                      <a:r>
                        <a:rPr sz="1200" dirty="0">
                          <a:solidFill>
                            <a:srgbClr val="0462C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200" u="sng" spc="-5" dirty="0">
                          <a:solidFill>
                            <a:srgbClr val="0462C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sz="1200" u="sng" dirty="0">
                          <a:solidFill>
                            <a:srgbClr val="0462C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sz="1200" dirty="0">
                          <a:solidFill>
                            <a:srgbClr val="0462C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sz="1200" spc="95" dirty="0">
                          <a:solidFill>
                            <a:srgbClr val="0462C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200" spc="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	</a:t>
                      </a:r>
                      <a:r>
                        <a:rPr sz="1200" spc="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irm P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0" marR="0" marT="0" marB="0">
                    <a:lnL w="4317">
                      <a:solidFill>
                        <a:srgbClr val="000000"/>
                      </a:solidFill>
                      <a:prstDash val="solid"/>
                    </a:lnL>
                    <a:lnR w="4317">
                      <a:solidFill>
                        <a:srgbClr val="000000"/>
                      </a:solidFill>
                      <a:prstDash val="solid"/>
                    </a:lnR>
                    <a:lnT w="4317">
                      <a:solidFill>
                        <a:srgbClr val="000000"/>
                      </a:solidFill>
                      <a:prstDash val="solid"/>
                    </a:lnT>
                    <a:lnB w="431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9235" marR="245745" indent="1270">
                        <a:lnSpc>
                          <a:spcPct val="96400"/>
                        </a:lnSpc>
                      </a:pP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 Err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 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ss 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 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 </a:t>
                      </a:r>
                      <a:r>
                        <a:rPr sz="12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ss 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46685" marR="142240" indent="81915">
                        <a:lnSpc>
                          <a:spcPct val="96400"/>
                        </a:lnSpc>
                      </a:pP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 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 rm P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 rd </a:t>
                      </a:r>
                      <a:r>
                        <a:rPr sz="1200" spc="9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2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 be Eq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ua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sz="12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4317">
                      <a:solidFill>
                        <a:srgbClr val="000000"/>
                      </a:solidFill>
                      <a:prstDash val="solid"/>
                    </a:lnL>
                    <a:lnR w="4317">
                      <a:solidFill>
                        <a:srgbClr val="000000"/>
                      </a:solidFill>
                      <a:prstDash val="solid"/>
                    </a:lnR>
                    <a:lnT w="4317">
                      <a:solidFill>
                        <a:srgbClr val="000000"/>
                      </a:solidFill>
                      <a:prstDash val="solid"/>
                    </a:lnT>
                    <a:lnB w="431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 marR="71120">
                        <a:lnSpc>
                          <a:spcPct val="96400"/>
                        </a:lnSpc>
                      </a:pP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 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gis</a:t>
                      </a:r>
                      <a:r>
                        <a:rPr sz="12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 d</a:t>
                      </a:r>
                      <a:r>
                        <a:rPr sz="1200" spc="2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</a:t>
                      </a:r>
                      <a:r>
                        <a:rPr sz="1200" spc="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</a:t>
                      </a:r>
                      <a:r>
                        <a:rPr sz="12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 in 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gis</a:t>
                      </a:r>
                      <a:r>
                        <a:rPr sz="12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</a:t>
                      </a:r>
                      <a:r>
                        <a:rPr sz="12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 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4317">
                      <a:solidFill>
                        <a:srgbClr val="000000"/>
                      </a:solidFill>
                      <a:prstDash val="solid"/>
                    </a:lnL>
                    <a:lnR w="4317">
                      <a:solidFill>
                        <a:srgbClr val="000000"/>
                      </a:solidFill>
                      <a:prstDash val="solid"/>
                    </a:lnR>
                    <a:lnT w="4317">
                      <a:solidFill>
                        <a:srgbClr val="000000"/>
                      </a:solidFill>
                      <a:prstDash val="solid"/>
                    </a:lnT>
                    <a:lnB w="431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1470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il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4317">
                      <a:solidFill>
                        <a:srgbClr val="000000"/>
                      </a:solidFill>
                      <a:prstDash val="solid"/>
                    </a:lnL>
                    <a:lnR w="4317">
                      <a:solidFill>
                        <a:srgbClr val="000000"/>
                      </a:solidFill>
                      <a:prstDash val="solid"/>
                    </a:lnR>
                    <a:lnT w="4317">
                      <a:solidFill>
                        <a:srgbClr val="000000"/>
                      </a:solidFill>
                      <a:prstDash val="solid"/>
                    </a:lnT>
                    <a:lnB w="431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4317">
                      <a:solidFill>
                        <a:srgbClr val="000000"/>
                      </a:solidFill>
                      <a:prstDash val="solid"/>
                    </a:lnL>
                    <a:lnR w="4317">
                      <a:solidFill>
                        <a:srgbClr val="000000"/>
                      </a:solidFill>
                      <a:prstDash val="solid"/>
                    </a:lnR>
                    <a:lnT w="4317">
                      <a:solidFill>
                        <a:srgbClr val="000000"/>
                      </a:solidFill>
                      <a:prstDash val="solid"/>
                    </a:lnT>
                    <a:lnB w="431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511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4317">
                      <a:solidFill>
                        <a:srgbClr val="000000"/>
                      </a:solidFill>
                      <a:prstDash val="solid"/>
                    </a:lnR>
                    <a:lnB w="431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4317">
                      <a:solidFill>
                        <a:srgbClr val="000000"/>
                      </a:solidFill>
                      <a:prstDash val="solid"/>
                    </a:lnL>
                    <a:lnR w="4317">
                      <a:solidFill>
                        <a:srgbClr val="000000"/>
                      </a:solidFill>
                      <a:prstDash val="solid"/>
                    </a:lnR>
                    <a:lnT w="4317">
                      <a:solidFill>
                        <a:srgbClr val="000000"/>
                      </a:solidFill>
                      <a:prstDash val="solid"/>
                    </a:lnT>
                    <a:lnB w="431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ts val="1415"/>
                        </a:lnSpc>
                        <a:tabLst>
                          <a:tab pos="766445" algn="l"/>
                        </a:tabLst>
                      </a:pP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irst	</a:t>
                      </a:r>
                      <a:r>
                        <a:rPr sz="1200" spc="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108585" marR="111760" indent="1270">
                        <a:lnSpc>
                          <a:spcPct val="95700"/>
                        </a:lnSpc>
                        <a:spcBef>
                          <a:spcPts val="35"/>
                        </a:spcBef>
                        <a:tabLst>
                          <a:tab pos="653415" algn="l"/>
                          <a:tab pos="927735" algn="l"/>
                        </a:tabLst>
                      </a:pP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rvi		</a:t>
                      </a: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 </a:t>
                      </a:r>
                      <a:r>
                        <a:rPr sz="1200" spc="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sz="12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Mak</a:t>
                      </a: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E</a:t>
                      </a: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il: </a:t>
                      </a:r>
                      <a:r>
                        <a:rPr sz="1200" u="sng" dirty="0">
                          <a:solidFill>
                            <a:srgbClr val="0462C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/>
                        </a:rPr>
                        <a:t>p</a:t>
                      </a:r>
                      <a:r>
                        <a:rPr sz="1200" u="sng" spc="-5" dirty="0">
                          <a:solidFill>
                            <a:srgbClr val="0462C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/>
                        </a:rPr>
                        <a:t>u</a:t>
                      </a:r>
                      <a:r>
                        <a:rPr sz="1200" u="sng" dirty="0">
                          <a:solidFill>
                            <a:srgbClr val="0462C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/>
                        </a:rPr>
                        <a:t>rvi@g</a:t>
                      </a:r>
                      <a:r>
                        <a:rPr sz="1200" u="sng" spc="-10" dirty="0">
                          <a:solidFill>
                            <a:srgbClr val="0462C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/>
                        </a:rPr>
                        <a:t>m</a:t>
                      </a:r>
                      <a:r>
                        <a:rPr sz="1200" u="sng" spc="-5" dirty="0">
                          <a:solidFill>
                            <a:srgbClr val="0462C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/>
                        </a:rPr>
                        <a:t>a</a:t>
                      </a:r>
                      <a:r>
                        <a:rPr sz="1200" u="sng" dirty="0">
                          <a:solidFill>
                            <a:srgbClr val="0462C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/>
                        </a:rPr>
                        <a:t>il</a:t>
                      </a:r>
                      <a:r>
                        <a:rPr sz="1200" u="sng" spc="-10" dirty="0">
                          <a:solidFill>
                            <a:srgbClr val="0462C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/>
                        </a:rPr>
                        <a:t>.</a:t>
                      </a:r>
                      <a:r>
                        <a:rPr sz="1200" u="sng" dirty="0">
                          <a:solidFill>
                            <a:srgbClr val="0462C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/>
                        </a:rPr>
                        <a:t>c</a:t>
                      </a:r>
                      <a:r>
                        <a:rPr sz="1200" dirty="0">
                          <a:solidFill>
                            <a:srgbClr val="0462C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200" u="sng" spc="-5" dirty="0">
                          <a:solidFill>
                            <a:srgbClr val="0462C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sz="1200" u="sng" dirty="0">
                          <a:solidFill>
                            <a:srgbClr val="0462C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sz="1200" dirty="0">
                          <a:solidFill>
                            <a:srgbClr val="0462C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sz="1200" spc="95" dirty="0">
                          <a:solidFill>
                            <a:srgbClr val="0462C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200" spc="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	</a:t>
                      </a:r>
                      <a:r>
                        <a:rPr sz="1200" spc="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irm P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4317">
                      <a:solidFill>
                        <a:srgbClr val="000000"/>
                      </a:solidFill>
                      <a:prstDash val="solid"/>
                    </a:lnL>
                    <a:lnR w="4317">
                      <a:solidFill>
                        <a:srgbClr val="000000"/>
                      </a:solidFill>
                      <a:prstDash val="solid"/>
                    </a:lnR>
                    <a:lnT w="4317">
                      <a:solidFill>
                        <a:srgbClr val="000000"/>
                      </a:solidFill>
                      <a:prstDash val="solid"/>
                    </a:lnT>
                    <a:lnB w="431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 marR="128905" indent="185420">
                        <a:lnSpc>
                          <a:spcPct val="96400"/>
                        </a:lnSpc>
                      </a:pP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 Err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 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 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2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sz="12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il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84785">
                        <a:lnSpc>
                          <a:spcPts val="1375"/>
                        </a:lnSpc>
                      </a:pP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456565" marR="222885" algn="just">
                        <a:lnSpc>
                          <a:spcPct val="96500"/>
                        </a:lnSpc>
                        <a:spcBef>
                          <a:spcPts val="20"/>
                        </a:spcBef>
                      </a:pP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Alr ea 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dy Exi 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sz="12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4317">
                      <a:solidFill>
                        <a:srgbClr val="000000"/>
                      </a:solidFill>
                      <a:prstDash val="solid"/>
                    </a:lnL>
                    <a:lnR w="4317">
                      <a:solidFill>
                        <a:srgbClr val="000000"/>
                      </a:solidFill>
                      <a:prstDash val="solid"/>
                    </a:lnR>
                    <a:lnT w="4317">
                      <a:solidFill>
                        <a:srgbClr val="000000"/>
                      </a:solidFill>
                      <a:prstDash val="solid"/>
                    </a:lnT>
                    <a:lnB w="431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 marR="71120">
                        <a:lnSpc>
                          <a:spcPct val="96500"/>
                        </a:lnSpc>
                      </a:pP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 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gis</a:t>
                      </a:r>
                      <a:r>
                        <a:rPr sz="12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 d</a:t>
                      </a:r>
                      <a:r>
                        <a:rPr sz="1200" spc="2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</a:t>
                      </a:r>
                      <a:r>
                        <a:rPr sz="1200" spc="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</a:t>
                      </a:r>
                      <a:r>
                        <a:rPr sz="12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 in 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gis</a:t>
                      </a:r>
                      <a:r>
                        <a:rPr sz="12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</a:t>
                      </a:r>
                      <a:r>
                        <a:rPr sz="12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 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4317">
                      <a:solidFill>
                        <a:srgbClr val="000000"/>
                      </a:solidFill>
                      <a:prstDash val="solid"/>
                    </a:lnL>
                    <a:lnR w="4317">
                      <a:solidFill>
                        <a:srgbClr val="000000"/>
                      </a:solidFill>
                      <a:prstDash val="solid"/>
                    </a:lnR>
                    <a:lnT w="4317">
                      <a:solidFill>
                        <a:srgbClr val="000000"/>
                      </a:solidFill>
                      <a:prstDash val="solid"/>
                    </a:lnT>
                    <a:lnB w="431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1470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il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4317">
                      <a:solidFill>
                        <a:srgbClr val="000000"/>
                      </a:solidFill>
                      <a:prstDash val="solid"/>
                    </a:lnL>
                    <a:lnR w="4317">
                      <a:solidFill>
                        <a:srgbClr val="000000"/>
                      </a:solidFill>
                      <a:prstDash val="solid"/>
                    </a:lnR>
                    <a:lnT w="4317">
                      <a:solidFill>
                        <a:srgbClr val="000000"/>
                      </a:solidFill>
                      <a:prstDash val="solid"/>
                    </a:lnT>
                    <a:lnB w="431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4317">
                      <a:solidFill>
                        <a:srgbClr val="000000"/>
                      </a:solidFill>
                      <a:prstDash val="solid"/>
                    </a:lnL>
                    <a:lnR w="4317">
                      <a:solidFill>
                        <a:srgbClr val="000000"/>
                      </a:solidFill>
                      <a:prstDash val="solid"/>
                    </a:lnR>
                    <a:lnT w="4317">
                      <a:solidFill>
                        <a:srgbClr val="000000"/>
                      </a:solidFill>
                      <a:prstDash val="solid"/>
                    </a:lnT>
                    <a:lnB w="431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6448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4317">
                      <a:solidFill>
                        <a:srgbClr val="000000"/>
                      </a:solidFill>
                      <a:prstDash val="solid"/>
                    </a:lnR>
                    <a:lnB w="431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4317">
                      <a:solidFill>
                        <a:srgbClr val="000000"/>
                      </a:solidFill>
                      <a:prstDash val="solid"/>
                    </a:lnL>
                    <a:lnR w="4317">
                      <a:solidFill>
                        <a:srgbClr val="000000"/>
                      </a:solidFill>
                      <a:prstDash val="solid"/>
                    </a:lnR>
                    <a:lnT w="4317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ts val="1410"/>
                        </a:lnSpc>
                        <a:tabLst>
                          <a:tab pos="766445" algn="l"/>
                        </a:tabLst>
                      </a:pP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irst	</a:t>
                      </a:r>
                      <a:r>
                        <a:rPr sz="1200" spc="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10489" marR="111760">
                        <a:lnSpc>
                          <a:spcPct val="96600"/>
                        </a:lnSpc>
                        <a:spcBef>
                          <a:spcPts val="15"/>
                        </a:spcBef>
                        <a:tabLst>
                          <a:tab pos="654685" algn="l"/>
                          <a:tab pos="927735" algn="l"/>
                        </a:tabLst>
                      </a:pP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rvi		</a:t>
                      </a: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 </a:t>
                      </a:r>
                      <a:r>
                        <a:rPr sz="1200" spc="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sz="12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Mak</a:t>
                      </a: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E</a:t>
                      </a: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il: </a:t>
                      </a:r>
                      <a:r>
                        <a:rPr sz="1200" u="sng" dirty="0">
                          <a:solidFill>
                            <a:srgbClr val="0462C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/>
                        </a:rPr>
                        <a:t>p</a:t>
                      </a:r>
                      <a:r>
                        <a:rPr sz="1200" u="sng" spc="-5" dirty="0">
                          <a:solidFill>
                            <a:srgbClr val="0462C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/>
                        </a:rPr>
                        <a:t>u</a:t>
                      </a:r>
                      <a:r>
                        <a:rPr sz="1200" u="sng" dirty="0">
                          <a:solidFill>
                            <a:srgbClr val="0462C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/>
                        </a:rPr>
                        <a:t>rvi@g</a:t>
                      </a:r>
                      <a:r>
                        <a:rPr sz="1200" u="sng" spc="-10" dirty="0">
                          <a:solidFill>
                            <a:srgbClr val="0462C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/>
                        </a:rPr>
                        <a:t>m</a:t>
                      </a:r>
                      <a:r>
                        <a:rPr sz="1200" u="sng" spc="-5" dirty="0">
                          <a:solidFill>
                            <a:srgbClr val="0462C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/>
                        </a:rPr>
                        <a:t>a</a:t>
                      </a:r>
                      <a:r>
                        <a:rPr sz="1200" u="sng" dirty="0">
                          <a:solidFill>
                            <a:srgbClr val="0462C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/>
                        </a:rPr>
                        <a:t>il</a:t>
                      </a:r>
                      <a:r>
                        <a:rPr sz="1200" u="sng" spc="-10" dirty="0">
                          <a:solidFill>
                            <a:srgbClr val="0462C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/>
                        </a:rPr>
                        <a:t>.</a:t>
                      </a:r>
                      <a:r>
                        <a:rPr sz="1200" u="sng" dirty="0">
                          <a:solidFill>
                            <a:srgbClr val="0462C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/>
                        </a:rPr>
                        <a:t>c</a:t>
                      </a:r>
                      <a:r>
                        <a:rPr sz="1200" dirty="0">
                          <a:solidFill>
                            <a:srgbClr val="0462C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200" u="sng" spc="-5" dirty="0">
                          <a:solidFill>
                            <a:srgbClr val="0462C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sz="1200" u="sng" dirty="0">
                          <a:solidFill>
                            <a:srgbClr val="0462C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sz="1200" dirty="0">
                          <a:solidFill>
                            <a:srgbClr val="0462C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sz="1200" spc="95" dirty="0">
                          <a:solidFill>
                            <a:srgbClr val="0462C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200" spc="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</a:t>
                      </a: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	</a:t>
                      </a:r>
                      <a:r>
                        <a:rPr sz="1200" spc="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irm P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15265">
                        <a:lnSpc>
                          <a:spcPts val="1310"/>
                        </a:lnSpc>
                      </a:pP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</a:t>
                      </a: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4317">
                      <a:solidFill>
                        <a:srgbClr val="000000"/>
                      </a:solidFill>
                      <a:prstDash val="solid"/>
                    </a:lnL>
                    <a:lnR w="4317">
                      <a:solidFill>
                        <a:srgbClr val="000000"/>
                      </a:solidFill>
                      <a:prstDash val="solid"/>
                    </a:lnR>
                    <a:lnT w="4317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7965" marR="235585" indent="24130">
                        <a:lnSpc>
                          <a:spcPct val="98600"/>
                        </a:lnSpc>
                      </a:pP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uc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 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 ly 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gis 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27965">
                        <a:lnSpc>
                          <a:spcPts val="1415"/>
                        </a:lnSpc>
                      </a:pP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4317">
                      <a:solidFill>
                        <a:srgbClr val="000000"/>
                      </a:solidFill>
                      <a:prstDash val="solid"/>
                    </a:lnL>
                    <a:lnR w="4317">
                      <a:solidFill>
                        <a:srgbClr val="000000"/>
                      </a:solidFill>
                      <a:prstDash val="solid"/>
                    </a:lnR>
                    <a:lnT w="4317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5415" marR="160655" indent="24130">
                        <a:lnSpc>
                          <a:spcPct val="98700"/>
                        </a:lnSpc>
                      </a:pP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ucc</a:t>
                      </a:r>
                      <a:r>
                        <a:rPr sz="12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ss f</a:t>
                      </a:r>
                      <a:r>
                        <a:rPr sz="12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lly 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gis</a:t>
                      </a:r>
                      <a:r>
                        <a:rPr sz="12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 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 &amp;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4317">
                      <a:solidFill>
                        <a:srgbClr val="000000"/>
                      </a:solidFill>
                      <a:prstDash val="solid"/>
                    </a:lnL>
                    <a:lnR w="4317">
                      <a:solidFill>
                        <a:srgbClr val="000000"/>
                      </a:solidFill>
                      <a:prstDash val="solid"/>
                    </a:lnR>
                    <a:lnT w="4317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353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ss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4317">
                      <a:solidFill>
                        <a:srgbClr val="000000"/>
                      </a:solidFill>
                      <a:prstDash val="solid"/>
                    </a:lnL>
                    <a:lnR w="4317">
                      <a:solidFill>
                        <a:srgbClr val="000000"/>
                      </a:solidFill>
                      <a:prstDash val="solid"/>
                    </a:lnR>
                    <a:lnT w="4317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sz="12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</a:t>
                      </a: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4317">
                      <a:solidFill>
                        <a:srgbClr val="000000"/>
                      </a:solidFill>
                      <a:prstDash val="solid"/>
                    </a:lnL>
                    <a:lnR w="4317">
                      <a:solidFill>
                        <a:srgbClr val="000000"/>
                      </a:solidFill>
                      <a:prstDash val="solid"/>
                    </a:lnR>
                    <a:lnT w="4317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5709">
                <a:tc gridSpan="7"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1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sz="1200" spc="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nc</a:t>
                      </a:r>
                      <a:r>
                        <a:rPr sz="1200" spc="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s:</a:t>
                      </a:r>
                      <a:r>
                        <a:rPr sz="1200" spc="-1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200" spc="1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sz="1200" spc="-1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sz="1200" spc="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1200" spc="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 P</a:t>
                      </a:r>
                      <a:r>
                        <a:rPr sz="1200" spc="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sz="1200" spc="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  <a:r>
                        <a:rPr sz="1200" spc="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1200" spc="-1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sz="1200" spc="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 f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sz="1200" spc="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sz="1200" spc="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from</a:t>
                      </a:r>
                      <a:r>
                        <a:rPr sz="1200" spc="-1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200" spc="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sz="1200" spc="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</a:t>
                      </a:r>
                      <a:r>
                        <a:rPr sz="1200" spc="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sz="1200" spc="-1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 </a:t>
                      </a:r>
                      <a:r>
                        <a:rPr sz="1200" spc="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ble.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4317">
                      <a:solidFill>
                        <a:srgbClr val="000000"/>
                      </a:solidFill>
                      <a:prstDash val="solid"/>
                    </a:lnL>
                    <a:lnR w="4317">
                      <a:solidFill>
                        <a:srgbClr val="000000"/>
                      </a:solidFill>
                      <a:prstDash val="solid"/>
                    </a:lnR>
                    <a:lnT w="431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317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3109871"/>
      </p:ext>
    </p:extLst>
  </p:cSld>
  <p:clrMapOvr>
    <a:masterClrMapping/>
  </p:clrMapOvr>
  <p:transition spd="slow">
    <p:randomBar dir="vert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43C002-0ABA-F33B-C82D-7642FCDDE4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7960EA1-43B0-2A4D-E354-227348DBFE23}"/>
              </a:ext>
            </a:extLst>
          </p:cNvPr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53632155-23AF-DCBC-22FA-CF261BC6570A}"/>
              </a:ext>
            </a:extLst>
          </p:cNvPr>
          <p:cNvSpPr/>
          <p:nvPr/>
        </p:nvSpPr>
        <p:spPr>
          <a:xfrm>
            <a:off x="9337790" y="0"/>
            <a:ext cx="2851150" cy="6858000"/>
          </a:xfrm>
          <a:custGeom>
            <a:avLst/>
            <a:gdLst/>
            <a:ahLst/>
            <a:cxnLst/>
            <a:rect l="l" t="t" r="r" b="b"/>
            <a:pathLst>
              <a:path w="2851150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B9A08742-C082-C196-B3AD-1771C2B3DE67}"/>
              </a:ext>
            </a:extLst>
          </p:cNvPr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0BFDFEB0-4D9E-D3C2-926F-FD61967EC109}"/>
              </a:ext>
            </a:extLst>
          </p:cNvPr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31969A7A-F027-B91F-0A28-24454BF24721}"/>
              </a:ext>
            </a:extLst>
          </p:cNvPr>
          <p:cNvSpPr/>
          <p:nvPr/>
        </p:nvSpPr>
        <p:spPr>
          <a:xfrm>
            <a:off x="10372343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94F5CC2D-F24C-3E5E-3F2A-6C9589C40EB3}"/>
              </a:ext>
            </a:extLst>
          </p:cNvPr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41E593C-7EF1-27D7-1DED-72EE083B3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600" y="439115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4EBA841A-AEFD-6A40-81D8-5F25CC9DC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154" y="-114344"/>
            <a:ext cx="353173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Earned-value and burn charts: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1C769E-03C6-FA47-93E5-B20B7CE57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587667"/>
            <a:ext cx="8199755" cy="436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944790"/>
      </p:ext>
    </p:extLst>
  </p:cSld>
  <p:clrMapOvr>
    <a:masterClrMapping/>
  </p:clrMapOvr>
  <p:transition spd="slow">
    <p:randomBar dir="vert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43C002-0ABA-F33B-C82D-7642FCDDE4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7960EA1-43B0-2A4D-E354-227348DBFE23}"/>
              </a:ext>
            </a:extLst>
          </p:cNvPr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53632155-23AF-DCBC-22FA-CF261BC6570A}"/>
              </a:ext>
            </a:extLst>
          </p:cNvPr>
          <p:cNvSpPr/>
          <p:nvPr/>
        </p:nvSpPr>
        <p:spPr>
          <a:xfrm>
            <a:off x="9337790" y="0"/>
            <a:ext cx="2851150" cy="6858000"/>
          </a:xfrm>
          <a:custGeom>
            <a:avLst/>
            <a:gdLst/>
            <a:ahLst/>
            <a:cxnLst/>
            <a:rect l="l" t="t" r="r" b="b"/>
            <a:pathLst>
              <a:path w="2851150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B9A08742-C082-C196-B3AD-1771C2B3DE67}"/>
              </a:ext>
            </a:extLst>
          </p:cNvPr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0BFDFEB0-4D9E-D3C2-926F-FD61967EC109}"/>
              </a:ext>
            </a:extLst>
          </p:cNvPr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31969A7A-F027-B91F-0A28-24454BF24721}"/>
              </a:ext>
            </a:extLst>
          </p:cNvPr>
          <p:cNvSpPr/>
          <p:nvPr/>
        </p:nvSpPr>
        <p:spPr>
          <a:xfrm>
            <a:off x="10372343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94F5CC2D-F24C-3E5E-3F2A-6C9589C40EB3}"/>
              </a:ext>
            </a:extLst>
          </p:cNvPr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577F81-2178-C56A-8CF9-3E01E4795B58}"/>
              </a:ext>
            </a:extLst>
          </p:cNvPr>
          <p:cNvSpPr txBox="1"/>
          <p:nvPr/>
        </p:nvSpPr>
        <p:spPr>
          <a:xfrm>
            <a:off x="224154" y="152400"/>
            <a:ext cx="3662046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IN" sz="1800" b="1" u="sng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Proposed Enhancements: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5E6581-0F86-7FCF-8656-28752F6AC0E5}"/>
              </a:ext>
            </a:extLst>
          </p:cNvPr>
          <p:cNvSpPr txBox="1"/>
          <p:nvPr/>
        </p:nvSpPr>
        <p:spPr>
          <a:xfrm>
            <a:off x="233986" y="845632"/>
            <a:ext cx="7766450" cy="516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0" marR="5080" algn="just">
              <a:lnSpc>
                <a:spcPct val="963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en-US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uilt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ral </a:t>
            </a:r>
            <a:r>
              <a:rPr lang="en-US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</a:t>
            </a:r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en-US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rop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Firstly,</a:t>
            </a:r>
            <a:r>
              <a:rPr lang="en-US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</a:t>
            </a:r>
            <a:r>
              <a:rPr lang="en-US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ld</a:t>
            </a:r>
            <a:r>
              <a:rPr lang="en-US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en-US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ers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</a:t>
            </a:r>
            <a:r>
              <a:rPr lang="en-US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gh</a:t>
            </a:r>
            <a:r>
              <a:rPr lang="en-US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</a:t>
            </a:r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</a:t>
            </a:r>
            <a:r>
              <a:rPr lang="en-US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i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nsigh</a:t>
            </a:r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ons,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</a:t>
            </a:r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ontri</a:t>
            </a:r>
            <a:r>
              <a:rPr lang="en-US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</a:t>
            </a:r>
            <a:r>
              <a:rPr lang="en-US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ion</a:t>
            </a:r>
            <a:r>
              <a:rPr lang="en-US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ld</a:t>
            </a:r>
            <a:r>
              <a:rPr lang="en-US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en-US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dg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</a:t>
            </a:r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ive p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48"/>
              </a:spcBef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1000" marR="5080" algn="just">
              <a:lnSpc>
                <a:spcPct val="96300"/>
              </a:lnSpc>
            </a:pP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ly,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</a:t>
            </a:r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  </a:t>
            </a:r>
            <a:r>
              <a:rPr lang="en-US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  </a:t>
            </a:r>
            <a:r>
              <a:rPr lang="en-US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  </a:t>
            </a:r>
            <a:r>
              <a:rPr lang="en-US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xp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</a:t>
            </a:r>
            <a:r>
              <a:rPr lang="en-US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dv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lt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rs,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en-US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ra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s,</a:t>
            </a:r>
            <a:r>
              <a:rPr lang="en-US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lp</a:t>
            </a:r>
            <a:r>
              <a:rPr lang="en-US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US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nally,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gg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 </a:t>
            </a:r>
            <a:r>
              <a:rPr lang="en-US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</a:t>
            </a:r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gg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US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heir</a:t>
            </a:r>
            <a:r>
              <a:rPr lang="en-US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ue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rch pro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48"/>
              </a:spcBef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1000" marR="6350" algn="just">
              <a:lnSpc>
                <a:spcPct val="963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hirdly,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tiv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orm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ld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en-US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en-US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eir</a:t>
            </a:r>
            <a:r>
              <a:rPr lang="en-US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nts,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</a:t>
            </a:r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in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08866"/>
      </p:ext>
    </p:extLst>
  </p:cSld>
  <p:clrMapOvr>
    <a:masterClrMapping/>
  </p:clrMapOvr>
  <p:transition spd="slow">
    <p:randomBar dir="vert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43C002-0ABA-F33B-C82D-7642FCDDE4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7960EA1-43B0-2A4D-E354-227348DBFE23}"/>
              </a:ext>
            </a:extLst>
          </p:cNvPr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53632155-23AF-DCBC-22FA-CF261BC6570A}"/>
              </a:ext>
            </a:extLst>
          </p:cNvPr>
          <p:cNvSpPr/>
          <p:nvPr/>
        </p:nvSpPr>
        <p:spPr>
          <a:xfrm>
            <a:off x="9337790" y="0"/>
            <a:ext cx="2851150" cy="6858000"/>
          </a:xfrm>
          <a:custGeom>
            <a:avLst/>
            <a:gdLst/>
            <a:ahLst/>
            <a:cxnLst/>
            <a:rect l="l" t="t" r="r" b="b"/>
            <a:pathLst>
              <a:path w="2851150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B9A08742-C082-C196-B3AD-1771C2B3DE67}"/>
              </a:ext>
            </a:extLst>
          </p:cNvPr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0BFDFEB0-4D9E-D3C2-926F-FD61967EC109}"/>
              </a:ext>
            </a:extLst>
          </p:cNvPr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31969A7A-F027-B91F-0A28-24454BF24721}"/>
              </a:ext>
            </a:extLst>
          </p:cNvPr>
          <p:cNvSpPr/>
          <p:nvPr/>
        </p:nvSpPr>
        <p:spPr>
          <a:xfrm>
            <a:off x="10372343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94F5CC2D-F24C-3E5E-3F2A-6C9589C40EB3}"/>
              </a:ext>
            </a:extLst>
          </p:cNvPr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577F81-2178-C56A-8CF9-3E01E4795B58}"/>
              </a:ext>
            </a:extLst>
          </p:cNvPr>
          <p:cNvSpPr txBox="1"/>
          <p:nvPr/>
        </p:nvSpPr>
        <p:spPr>
          <a:xfrm>
            <a:off x="224154" y="152400"/>
            <a:ext cx="2284429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IN" sz="1800" b="1" u="sng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Conclusion: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4BB755-0B66-2F84-6BFD-7CA549BFA3C3}"/>
              </a:ext>
            </a:extLst>
          </p:cNvPr>
          <p:cNvSpPr txBox="1"/>
          <p:nvPr/>
        </p:nvSpPr>
        <p:spPr>
          <a:xfrm>
            <a:off x="502148" y="560890"/>
            <a:ext cx="7221108" cy="6218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41300" marR="5080" algn="just">
              <a:lnSpc>
                <a:spcPct val="110900"/>
              </a:lnSpc>
            </a:pP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8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US"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</a:t>
            </a:r>
            <a:r>
              <a:rPr lang="en-US" sz="18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18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r>
              <a:rPr lang="en-US" sz="18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anis</a:t>
            </a:r>
            <a:r>
              <a:rPr lang="en-US" sz="1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8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 </a:t>
            </a:r>
            <a:r>
              <a:rPr lang="en-US" sz="18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sz="18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ize </a:t>
            </a:r>
            <a:r>
              <a:rPr lang="en-US" sz="18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8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18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18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</a:t>
            </a:r>
            <a:r>
              <a:rPr lang="en-US" sz="1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lize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sz="18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sz="18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18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asi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lang="en-US" sz="18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sz="18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sz="18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 </a:t>
            </a:r>
            <a:r>
              <a:rPr lang="en-US" sz="18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sz="18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iple </a:t>
            </a:r>
            <a:r>
              <a:rPr lang="en-US" sz="18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ers.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avi</a:t>
            </a:r>
            <a:r>
              <a:rPr lang="en-US" sz="1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sz="18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8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sz="18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sz="18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r>
              <a:rPr lang="en-US"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sz="18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  <a:r>
              <a:rPr lang="en-US"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sz="18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sz="18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sz="18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sz="18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sz="18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</a:t>
            </a:r>
            <a:r>
              <a:rPr lang="en-US" sz="18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8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</a:t>
            </a:r>
            <a:r>
              <a:rPr lang="en-US" sz="18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y,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sz="18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sz="18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18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sz="18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</a:t>
            </a:r>
            <a:r>
              <a:rPr lang="en-US" sz="1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yw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  </a:t>
            </a:r>
            <a:r>
              <a:rPr lang="en-US" sz="18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 </a:t>
            </a:r>
            <a:r>
              <a:rPr lang="en-US" sz="18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 </a:t>
            </a:r>
            <a:r>
              <a:rPr lang="en-US" sz="18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rnet  </a:t>
            </a:r>
            <a:r>
              <a:rPr lang="en-US" sz="18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nn</a:t>
            </a:r>
            <a:r>
              <a:rPr lang="en-US"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 </a:t>
            </a:r>
            <a:r>
              <a:rPr lang="en-US" sz="18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 </a:t>
            </a:r>
            <a:r>
              <a:rPr lang="en-US" sz="18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 </a:t>
            </a:r>
            <a:r>
              <a:rPr lang="en-US" sz="18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sic  </a:t>
            </a:r>
            <a:r>
              <a:rPr lang="en-US" sz="18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b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</a:t>
            </a:r>
            <a:r>
              <a:rPr lang="en-US" sz="1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18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sz="18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sz="18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ossibili</a:t>
            </a:r>
            <a:r>
              <a:rPr lang="en-US" sz="1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sz="18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</a:t>
            </a:r>
            <a:r>
              <a:rPr lang="en-US"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sz="18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i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1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US" sz="180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ppli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1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sz="1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sz="1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sz="1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yee </a:t>
            </a:r>
            <a:r>
              <a:rPr lang="en-US" sz="1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</a:t>
            </a:r>
            <a:r>
              <a:rPr lang="en-US"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uilt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it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b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</a:t>
            </a:r>
            <a:r>
              <a:rPr lang="en-US"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uilt</a:t>
            </a:r>
            <a:r>
              <a:rPr lang="en-US" sz="18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18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</a:t>
            </a:r>
            <a:r>
              <a:rPr lang="en-US" sz="18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8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lang="en-US" sz="1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lang="en-US" sz="18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ganizat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r>
              <a:rPr lang="en-US" sz="18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yee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 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</a:t>
            </a:r>
            <a:r>
              <a:rPr lang="en-US" sz="1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 </a:t>
            </a:r>
            <a:r>
              <a:rPr lang="en-US" sz="1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</a:t>
            </a:r>
            <a:r>
              <a:rPr lang="en-US"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</a:t>
            </a:r>
            <a:r>
              <a:rPr lang="en-US" sz="18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sz="18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profile </a:t>
            </a:r>
            <a:r>
              <a:rPr lang="en-US" sz="18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ail</a:t>
            </a:r>
            <a:r>
              <a:rPr lang="en-US" sz="1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ppli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18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ave,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sz="18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sz="18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sz="18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sz="18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ueste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sz="18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nt,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sz="18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18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te,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sz="1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sz="1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sz="1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sz="1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18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iza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en-US"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8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8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nt.</a:t>
            </a:r>
            <a:r>
              <a:rPr lang="en-US" sz="18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ay</a:t>
            </a:r>
            <a:r>
              <a:rPr lang="en-US"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8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  </a:t>
            </a:r>
            <a:r>
              <a:rPr lang="en-US" sz="18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8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  </a:t>
            </a:r>
            <a:r>
              <a:rPr lang="en-US" sz="18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r>
              <a:rPr lang="en-US"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lid</a:t>
            </a:r>
            <a:r>
              <a:rPr lang="en-US"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</a:t>
            </a:r>
            <a:r>
              <a:rPr lang="en-US"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sz="18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ble </a:t>
            </a:r>
            <a:r>
              <a:rPr lang="en-US" sz="18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sz="18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18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sz="18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sz="18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8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bj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ive</a:t>
            </a:r>
            <a:r>
              <a:rPr lang="en-US" sz="18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8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8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</a:t>
            </a:r>
            <a:r>
              <a:rPr lang="en-US"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rk</a:t>
            </a:r>
            <a:r>
              <a:rPr lang="en-US" sz="18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18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8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18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e,</a:t>
            </a:r>
            <a:r>
              <a:rPr lang="en-US" sz="18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-e</a:t>
            </a:r>
            <a:r>
              <a:rPr lang="en-US"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ctiv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tly.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058703"/>
      </p:ext>
    </p:extLst>
  </p:cSld>
  <p:clrMapOvr>
    <a:masterClrMapping/>
  </p:clrMapOvr>
  <p:transition spd="slow">
    <p:randomBar dir="vert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43C002-0ABA-F33B-C82D-7642FCDDE4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7960EA1-43B0-2A4D-E354-227348DBFE23}"/>
              </a:ext>
            </a:extLst>
          </p:cNvPr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53632155-23AF-DCBC-22FA-CF261BC6570A}"/>
              </a:ext>
            </a:extLst>
          </p:cNvPr>
          <p:cNvSpPr/>
          <p:nvPr/>
        </p:nvSpPr>
        <p:spPr>
          <a:xfrm>
            <a:off x="9337790" y="0"/>
            <a:ext cx="2851150" cy="6858000"/>
          </a:xfrm>
          <a:custGeom>
            <a:avLst/>
            <a:gdLst/>
            <a:ahLst/>
            <a:cxnLst/>
            <a:rect l="l" t="t" r="r" b="b"/>
            <a:pathLst>
              <a:path w="2851150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B9A08742-C082-C196-B3AD-1771C2B3DE67}"/>
              </a:ext>
            </a:extLst>
          </p:cNvPr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0BFDFEB0-4D9E-D3C2-926F-FD61967EC109}"/>
              </a:ext>
            </a:extLst>
          </p:cNvPr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31969A7A-F027-B91F-0A28-24454BF24721}"/>
              </a:ext>
            </a:extLst>
          </p:cNvPr>
          <p:cNvSpPr/>
          <p:nvPr/>
        </p:nvSpPr>
        <p:spPr>
          <a:xfrm>
            <a:off x="10372343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94F5CC2D-F24C-3E5E-3F2A-6C9589C40EB3}"/>
              </a:ext>
            </a:extLst>
          </p:cNvPr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577F81-2178-C56A-8CF9-3E01E4795B58}"/>
              </a:ext>
            </a:extLst>
          </p:cNvPr>
          <p:cNvSpPr txBox="1"/>
          <p:nvPr/>
        </p:nvSpPr>
        <p:spPr>
          <a:xfrm>
            <a:off x="224154" y="76200"/>
            <a:ext cx="2284429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IN" sz="1800" b="1" u="sng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Bibliography: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2BC990-7738-43E2-0CE7-9811AA8E595C}"/>
              </a:ext>
            </a:extLst>
          </p:cNvPr>
          <p:cNvSpPr txBox="1"/>
          <p:nvPr/>
        </p:nvSpPr>
        <p:spPr>
          <a:xfrm>
            <a:off x="762000" y="609600"/>
            <a:ext cx="6100916" cy="2412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34719" lvl="1" indent="-228600">
              <a:lnSpc>
                <a:spcPct val="100000"/>
              </a:lnSpc>
              <a:spcBef>
                <a:spcPts val="1395"/>
              </a:spcBef>
              <a:buFont typeface="Wingdings"/>
              <a:buChar char=""/>
              <a:tabLst>
                <a:tab pos="935355" algn="l"/>
              </a:tabLst>
            </a:pPr>
            <a:r>
              <a:rPr lang="en-US" sz="1100" u="sng" spc="-5" dirty="0">
                <a:solidFill>
                  <a:srgbClr val="0462C1"/>
                </a:solidFill>
                <a:latin typeface="Arial Rounded MT Bold"/>
                <a:cs typeface="Arial Rounded MT Bold"/>
              </a:rPr>
              <a:t>htt</a:t>
            </a:r>
            <a:r>
              <a:rPr lang="en-US" sz="1100" u="sng" dirty="0">
                <a:solidFill>
                  <a:srgbClr val="0462C1"/>
                </a:solidFill>
                <a:latin typeface="Arial Rounded MT Bold"/>
                <a:cs typeface="Arial Rounded MT Bold"/>
              </a:rPr>
              <a:t>p</a:t>
            </a:r>
            <a:r>
              <a:rPr lang="en-US" sz="1100" u="sng" spc="-10" dirty="0">
                <a:solidFill>
                  <a:srgbClr val="0462C1"/>
                </a:solidFill>
                <a:latin typeface="Arial Rounded MT Bold"/>
                <a:cs typeface="Arial Rounded MT Bold"/>
              </a:rPr>
              <a:t>s</a:t>
            </a:r>
            <a:r>
              <a:rPr lang="en-US" sz="1100" u="sng" spc="-15" dirty="0">
                <a:solidFill>
                  <a:srgbClr val="0462C1"/>
                </a:solidFill>
                <a:latin typeface="Arial Rounded MT Bold"/>
                <a:cs typeface="Arial Rounded MT Bold"/>
              </a:rPr>
              <a:t>:</a:t>
            </a:r>
            <a:r>
              <a:rPr lang="en-US" sz="1100" u="sng" spc="-5" dirty="0">
                <a:solidFill>
                  <a:srgbClr val="0462C1"/>
                </a:solidFill>
                <a:latin typeface="Arial Rounded MT Bold"/>
                <a:cs typeface="Arial Rounded MT Bold"/>
              </a:rPr>
              <a:t>//</a:t>
            </a:r>
            <a:r>
              <a:rPr lang="en-US" sz="1100" u="sng" dirty="0">
                <a:solidFill>
                  <a:srgbClr val="0462C1"/>
                </a:solidFill>
                <a:latin typeface="Arial Rounded MT Bold"/>
                <a:cs typeface="Arial Rounded MT Bold"/>
              </a:rPr>
              <a:t>r</a:t>
            </a:r>
            <a:r>
              <a:rPr lang="en-US" sz="1100" u="sng" spc="-5" dirty="0">
                <a:solidFill>
                  <a:srgbClr val="0462C1"/>
                </a:solidFill>
                <a:latin typeface="Arial Rounded MT Bold"/>
                <a:cs typeface="Arial Rounded MT Bold"/>
              </a:rPr>
              <a:t>ea</a:t>
            </a:r>
            <a:r>
              <a:rPr lang="en-US" sz="1100" u="sng" spc="5" dirty="0">
                <a:solidFill>
                  <a:srgbClr val="0462C1"/>
                </a:solidFill>
                <a:latin typeface="Arial Rounded MT Bold"/>
                <a:cs typeface="Arial Rounded MT Bold"/>
              </a:rPr>
              <a:t>c</a:t>
            </a:r>
            <a:r>
              <a:rPr lang="en-US" sz="1100" u="sng" spc="-5" dirty="0">
                <a:solidFill>
                  <a:srgbClr val="0462C1"/>
                </a:solidFill>
                <a:latin typeface="Arial Rounded MT Bold"/>
                <a:cs typeface="Arial Rounded MT Bold"/>
              </a:rPr>
              <a:t>tjs.o</a:t>
            </a:r>
            <a:r>
              <a:rPr lang="en-US" sz="1100" u="sng" spc="-10" dirty="0">
                <a:solidFill>
                  <a:srgbClr val="0462C1"/>
                </a:solidFill>
                <a:latin typeface="Arial Rounded MT Bold"/>
                <a:cs typeface="Arial Rounded MT Bold"/>
              </a:rPr>
              <a:t>r</a:t>
            </a:r>
            <a:r>
              <a:rPr lang="en-US" sz="1100" u="sng" spc="-5" dirty="0">
                <a:solidFill>
                  <a:srgbClr val="0462C1"/>
                </a:solidFill>
                <a:latin typeface="Arial Rounded MT Bold"/>
                <a:cs typeface="Arial Rounded MT Bold"/>
              </a:rPr>
              <a:t>g</a:t>
            </a:r>
            <a:r>
              <a:rPr lang="en-US" sz="1100" u="sng" spc="-10" dirty="0">
                <a:solidFill>
                  <a:srgbClr val="0462C1"/>
                </a:solidFill>
                <a:latin typeface="Arial Rounded MT Bold"/>
                <a:cs typeface="Arial Rounded MT Bold"/>
              </a:rPr>
              <a:t>/d</a:t>
            </a:r>
            <a:r>
              <a:rPr lang="en-US" sz="1100" u="sng" spc="-5" dirty="0">
                <a:solidFill>
                  <a:srgbClr val="0462C1"/>
                </a:solidFill>
                <a:latin typeface="Arial Rounded MT Bold"/>
                <a:cs typeface="Arial Rounded MT Bold"/>
              </a:rPr>
              <a:t>oc</a:t>
            </a:r>
            <a:r>
              <a:rPr lang="en-US" sz="1100" u="sng" spc="-10" dirty="0">
                <a:solidFill>
                  <a:srgbClr val="0462C1"/>
                </a:solidFill>
                <a:latin typeface="Arial Rounded MT Bold"/>
                <a:cs typeface="Arial Rounded MT Bold"/>
              </a:rPr>
              <a:t>s/ge</a:t>
            </a:r>
            <a:r>
              <a:rPr lang="en-US" sz="1100" u="sng" spc="-15" dirty="0">
                <a:solidFill>
                  <a:srgbClr val="0462C1"/>
                </a:solidFill>
                <a:latin typeface="Arial Rounded MT Bold"/>
                <a:cs typeface="Arial Rounded MT Bold"/>
              </a:rPr>
              <a:t>t</a:t>
            </a:r>
            <a:r>
              <a:rPr lang="en-US" sz="1100" u="sng" spc="5" dirty="0">
                <a:solidFill>
                  <a:srgbClr val="0462C1"/>
                </a:solidFill>
                <a:latin typeface="Arial Rounded MT Bold"/>
                <a:cs typeface="Arial Rounded MT Bold"/>
              </a:rPr>
              <a:t>t</a:t>
            </a:r>
            <a:r>
              <a:rPr lang="en-US" sz="1100" u="sng" dirty="0">
                <a:solidFill>
                  <a:srgbClr val="0462C1"/>
                </a:solidFill>
                <a:latin typeface="Arial Rounded MT Bold"/>
                <a:cs typeface="Arial Rounded MT Bold"/>
              </a:rPr>
              <a:t>i</a:t>
            </a:r>
            <a:r>
              <a:rPr lang="en-US" sz="1100" u="sng" spc="-10" dirty="0">
                <a:solidFill>
                  <a:srgbClr val="0462C1"/>
                </a:solidFill>
                <a:latin typeface="Arial Rounded MT Bold"/>
                <a:cs typeface="Arial Rounded MT Bold"/>
              </a:rPr>
              <a:t>n</a:t>
            </a:r>
            <a:r>
              <a:rPr lang="en-US" sz="1100" u="sng" spc="15" dirty="0">
                <a:solidFill>
                  <a:srgbClr val="0462C1"/>
                </a:solidFill>
                <a:latin typeface="Arial Rounded MT Bold"/>
                <a:cs typeface="Arial Rounded MT Bold"/>
              </a:rPr>
              <a:t>g</a:t>
            </a:r>
            <a:r>
              <a:rPr lang="en-US" sz="1100" u="sng" spc="-5" dirty="0">
                <a:solidFill>
                  <a:srgbClr val="0462C1"/>
                </a:solidFill>
                <a:latin typeface="Arial Rounded MT Bold"/>
                <a:cs typeface="Arial Rounded MT Bold"/>
              </a:rPr>
              <a:t>-</a:t>
            </a:r>
            <a:r>
              <a:rPr lang="en-US" sz="1100" u="sng" spc="-10" dirty="0">
                <a:solidFill>
                  <a:srgbClr val="0462C1"/>
                </a:solidFill>
                <a:latin typeface="Arial Rounded MT Bold"/>
                <a:cs typeface="Arial Rounded MT Bold"/>
              </a:rPr>
              <a:t>st</a:t>
            </a:r>
            <a:r>
              <a:rPr lang="en-US" sz="1100" u="sng" spc="-5" dirty="0">
                <a:solidFill>
                  <a:srgbClr val="0462C1"/>
                </a:solidFill>
                <a:latin typeface="Arial Rounded MT Bold"/>
                <a:cs typeface="Arial Rounded MT Bold"/>
              </a:rPr>
              <a:t>a</a:t>
            </a:r>
            <a:r>
              <a:rPr lang="en-US" sz="1100" u="sng" dirty="0">
                <a:solidFill>
                  <a:srgbClr val="0462C1"/>
                </a:solidFill>
                <a:latin typeface="Arial Rounded MT Bold"/>
                <a:cs typeface="Arial Rounded MT Bold"/>
              </a:rPr>
              <a:t>rt</a:t>
            </a:r>
            <a:r>
              <a:rPr lang="en-US" sz="1100" u="sng" spc="-10" dirty="0">
                <a:solidFill>
                  <a:srgbClr val="0462C1"/>
                </a:solidFill>
                <a:latin typeface="Arial Rounded MT Bold"/>
                <a:cs typeface="Arial Rounded MT Bold"/>
              </a:rPr>
              <a:t>e</a:t>
            </a:r>
            <a:r>
              <a:rPr lang="en-US" sz="1100" u="sng" dirty="0">
                <a:solidFill>
                  <a:srgbClr val="0462C1"/>
                </a:solidFill>
                <a:latin typeface="Arial Rounded MT Bold"/>
                <a:cs typeface="Arial Rounded MT Bold"/>
              </a:rPr>
              <a:t>d.</a:t>
            </a:r>
            <a:r>
              <a:rPr lang="en-US" sz="1100" u="sng" spc="-5" dirty="0">
                <a:solidFill>
                  <a:srgbClr val="0462C1"/>
                </a:solidFill>
                <a:latin typeface="Arial Rounded MT Bold"/>
                <a:cs typeface="Arial Rounded MT Bold"/>
              </a:rPr>
              <a:t>h</a:t>
            </a:r>
            <a:r>
              <a:rPr lang="en-US" sz="1100" u="sng" spc="5" dirty="0">
                <a:solidFill>
                  <a:srgbClr val="0462C1"/>
                </a:solidFill>
                <a:latin typeface="Arial Rounded MT Bold"/>
                <a:cs typeface="Arial Rounded MT Bold"/>
              </a:rPr>
              <a:t>t</a:t>
            </a:r>
            <a:r>
              <a:rPr lang="en-US" sz="1100" u="sng" spc="-25" dirty="0">
                <a:solidFill>
                  <a:srgbClr val="0462C1"/>
                </a:solidFill>
                <a:latin typeface="Arial Rounded MT Bold"/>
                <a:cs typeface="Arial Rounded MT Bold"/>
              </a:rPr>
              <a:t>m</a:t>
            </a:r>
            <a:r>
              <a:rPr lang="en-US" sz="1100" u="sng" spc="-5" dirty="0">
                <a:solidFill>
                  <a:srgbClr val="0462C1"/>
                </a:solidFill>
                <a:latin typeface="Arial Rounded MT Bold"/>
                <a:cs typeface="Arial Rounded MT Bold"/>
              </a:rPr>
              <a:t>l</a:t>
            </a:r>
            <a:endParaRPr lang="en-US" sz="1100" dirty="0">
              <a:latin typeface="Arial Rounded MT Bold"/>
              <a:cs typeface="Arial Rounded MT Bold"/>
            </a:endParaRPr>
          </a:p>
          <a:p>
            <a:pPr lvl="1">
              <a:lnSpc>
                <a:spcPct val="100000"/>
              </a:lnSpc>
              <a:spcBef>
                <a:spcPts val="33"/>
              </a:spcBef>
              <a:buFont typeface="Wingdings"/>
              <a:buChar char=""/>
            </a:pPr>
            <a:endParaRPr lang="en-US" sz="1100" dirty="0">
              <a:latin typeface="Times New Roman"/>
              <a:cs typeface="Times New Roman"/>
            </a:endParaRPr>
          </a:p>
          <a:p>
            <a:pPr marL="934719" lvl="1" indent="-228600">
              <a:lnSpc>
                <a:spcPct val="100000"/>
              </a:lnSpc>
              <a:buFont typeface="Wingdings"/>
              <a:buChar char=""/>
              <a:tabLst>
                <a:tab pos="935355" algn="l"/>
              </a:tabLst>
            </a:pPr>
            <a:r>
              <a:rPr lang="en-US" sz="1100" u="sng" spc="-5" dirty="0">
                <a:solidFill>
                  <a:srgbClr val="0462C1"/>
                </a:solidFill>
                <a:latin typeface="Arial Rounded MT Bold"/>
                <a:cs typeface="Arial Rounded MT Bold"/>
              </a:rPr>
              <a:t>htt</a:t>
            </a:r>
            <a:r>
              <a:rPr lang="en-US" sz="1100" u="sng" dirty="0">
                <a:solidFill>
                  <a:srgbClr val="0462C1"/>
                </a:solidFill>
                <a:latin typeface="Arial Rounded MT Bold"/>
                <a:cs typeface="Arial Rounded MT Bold"/>
              </a:rPr>
              <a:t>p</a:t>
            </a:r>
            <a:r>
              <a:rPr lang="en-US" sz="1100" u="sng" spc="-10" dirty="0">
                <a:solidFill>
                  <a:srgbClr val="0462C1"/>
                </a:solidFill>
                <a:latin typeface="Arial Rounded MT Bold"/>
                <a:cs typeface="Arial Rounded MT Bold"/>
              </a:rPr>
              <a:t>s</a:t>
            </a:r>
            <a:r>
              <a:rPr lang="en-US" sz="1100" u="sng" spc="-15" dirty="0">
                <a:solidFill>
                  <a:srgbClr val="0462C1"/>
                </a:solidFill>
                <a:latin typeface="Arial Rounded MT Bold"/>
                <a:cs typeface="Arial Rounded MT Bold"/>
              </a:rPr>
              <a:t>:</a:t>
            </a:r>
            <a:r>
              <a:rPr lang="en-US" sz="1100" u="sng" spc="-5" dirty="0">
                <a:solidFill>
                  <a:srgbClr val="0462C1"/>
                </a:solidFill>
                <a:latin typeface="Arial Rounded MT Bold"/>
                <a:cs typeface="Arial Rounded MT Bold"/>
              </a:rPr>
              <a:t>/</a:t>
            </a:r>
            <a:r>
              <a:rPr lang="en-US" sz="1100" u="sng" dirty="0">
                <a:solidFill>
                  <a:srgbClr val="0462C1"/>
                </a:solidFill>
                <a:latin typeface="Arial Rounded MT Bold"/>
                <a:cs typeface="Arial Rounded MT Bold"/>
              </a:rPr>
              <a:t>/</a:t>
            </a:r>
            <a:r>
              <a:rPr lang="en-US" sz="1100" u="sng" spc="-10" dirty="0">
                <a:solidFill>
                  <a:srgbClr val="0462C1"/>
                </a:solidFill>
                <a:latin typeface="Arial Rounded MT Bold"/>
                <a:cs typeface="Arial Rounded MT Bold"/>
              </a:rPr>
              <a:t>s</a:t>
            </a:r>
            <a:r>
              <a:rPr lang="en-US" sz="1100" u="sng" spc="-15" dirty="0">
                <a:solidFill>
                  <a:srgbClr val="0462C1"/>
                </a:solidFill>
                <a:latin typeface="Arial Rounded MT Bold"/>
                <a:cs typeface="Arial Rounded MT Bold"/>
              </a:rPr>
              <a:t>t</a:t>
            </a:r>
            <a:r>
              <a:rPr lang="en-US" sz="1100" u="sng" spc="5" dirty="0">
                <a:solidFill>
                  <a:srgbClr val="0462C1"/>
                </a:solidFill>
                <a:latin typeface="Arial Rounded MT Bold"/>
                <a:cs typeface="Arial Rounded MT Bold"/>
              </a:rPr>
              <a:t>a</a:t>
            </a:r>
            <a:r>
              <a:rPr lang="en-US" sz="1100" u="sng" spc="-5" dirty="0">
                <a:solidFill>
                  <a:srgbClr val="0462C1"/>
                </a:solidFill>
                <a:latin typeface="Arial Rounded MT Bold"/>
                <a:cs typeface="Arial Rounded MT Bold"/>
              </a:rPr>
              <a:t>c</a:t>
            </a:r>
            <a:r>
              <a:rPr lang="en-US" sz="1100" u="sng" spc="5" dirty="0">
                <a:solidFill>
                  <a:srgbClr val="0462C1"/>
                </a:solidFill>
                <a:latin typeface="Arial Rounded MT Bold"/>
                <a:cs typeface="Arial Rounded MT Bold"/>
              </a:rPr>
              <a:t>k</a:t>
            </a:r>
            <a:r>
              <a:rPr lang="en-US" sz="1100" u="sng" spc="-5" dirty="0">
                <a:solidFill>
                  <a:srgbClr val="0462C1"/>
                </a:solidFill>
                <a:latin typeface="Arial Rounded MT Bold"/>
                <a:cs typeface="Arial Rounded MT Bold"/>
              </a:rPr>
              <a:t>o</a:t>
            </a:r>
            <a:r>
              <a:rPr lang="en-US" sz="1100" u="sng" dirty="0">
                <a:solidFill>
                  <a:srgbClr val="0462C1"/>
                </a:solidFill>
                <a:latin typeface="Arial Rounded MT Bold"/>
                <a:cs typeface="Arial Rounded MT Bold"/>
              </a:rPr>
              <a:t>v</a:t>
            </a:r>
            <a:r>
              <a:rPr lang="en-US" sz="1100" u="sng" spc="-10" dirty="0">
                <a:solidFill>
                  <a:srgbClr val="0462C1"/>
                </a:solidFill>
                <a:latin typeface="Arial Rounded MT Bold"/>
                <a:cs typeface="Arial Rounded MT Bold"/>
              </a:rPr>
              <a:t>e</a:t>
            </a:r>
            <a:r>
              <a:rPr lang="en-US" sz="1100" u="sng" spc="-5" dirty="0">
                <a:solidFill>
                  <a:srgbClr val="0462C1"/>
                </a:solidFill>
                <a:latin typeface="Arial Rounded MT Bold"/>
                <a:cs typeface="Arial Rounded MT Bold"/>
              </a:rPr>
              <a:t>rf</a:t>
            </a:r>
            <a:r>
              <a:rPr lang="en-US" sz="1100" u="sng" dirty="0">
                <a:solidFill>
                  <a:srgbClr val="0462C1"/>
                </a:solidFill>
                <a:latin typeface="Arial Rounded MT Bold"/>
                <a:cs typeface="Arial Rounded MT Bold"/>
              </a:rPr>
              <a:t>l</a:t>
            </a:r>
            <a:r>
              <a:rPr lang="en-US" sz="1100" u="sng" spc="-5" dirty="0">
                <a:solidFill>
                  <a:srgbClr val="0462C1"/>
                </a:solidFill>
                <a:latin typeface="Arial Rounded MT Bold"/>
                <a:cs typeface="Arial Rounded MT Bold"/>
              </a:rPr>
              <a:t>ow</a:t>
            </a:r>
            <a:r>
              <a:rPr lang="en-US" sz="1100" u="sng" dirty="0">
                <a:solidFill>
                  <a:srgbClr val="0462C1"/>
                </a:solidFill>
                <a:latin typeface="Arial Rounded MT Bold"/>
                <a:cs typeface="Arial Rounded MT Bold"/>
              </a:rPr>
              <a:t>.</a:t>
            </a:r>
            <a:r>
              <a:rPr lang="en-US" sz="1100" u="sng" spc="-10" dirty="0">
                <a:solidFill>
                  <a:srgbClr val="0462C1"/>
                </a:solidFill>
                <a:latin typeface="Arial Rounded MT Bold"/>
                <a:cs typeface="Arial Rounded MT Bold"/>
              </a:rPr>
              <a:t>c</a:t>
            </a:r>
            <a:r>
              <a:rPr lang="en-US" sz="1100" u="sng" spc="5" dirty="0">
                <a:solidFill>
                  <a:srgbClr val="0462C1"/>
                </a:solidFill>
                <a:latin typeface="Arial Rounded MT Bold"/>
                <a:cs typeface="Arial Rounded MT Bold"/>
              </a:rPr>
              <a:t>o</a:t>
            </a:r>
            <a:r>
              <a:rPr lang="en-US" sz="1100" u="sng" spc="-15" dirty="0">
                <a:solidFill>
                  <a:srgbClr val="0462C1"/>
                </a:solidFill>
                <a:latin typeface="Arial Rounded MT Bold"/>
                <a:cs typeface="Arial Rounded MT Bold"/>
              </a:rPr>
              <a:t>m</a:t>
            </a:r>
            <a:endParaRPr lang="en-US" sz="1100" dirty="0">
              <a:latin typeface="Arial Rounded MT Bold"/>
              <a:cs typeface="Arial Rounded MT Bold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Wingdings"/>
              <a:buChar char=""/>
            </a:pPr>
            <a:endParaRPr lang="en-US" sz="1100" dirty="0">
              <a:latin typeface="Times New Roman"/>
              <a:cs typeface="Times New Roman"/>
            </a:endParaRPr>
          </a:p>
          <a:p>
            <a:pPr marL="934719" lvl="1" indent="-228600">
              <a:lnSpc>
                <a:spcPct val="100000"/>
              </a:lnSpc>
              <a:buFont typeface="Wingdings"/>
              <a:buChar char=""/>
              <a:tabLst>
                <a:tab pos="935355" algn="l"/>
              </a:tabLst>
            </a:pPr>
            <a:r>
              <a:rPr lang="en-US" sz="1100" u="sng" spc="-5" dirty="0">
                <a:solidFill>
                  <a:srgbClr val="0462C1"/>
                </a:solidFill>
                <a:latin typeface="Arial Rounded MT Bold"/>
                <a:cs typeface="Arial Rounded MT Bold"/>
              </a:rPr>
              <a:t>htt</a:t>
            </a:r>
            <a:r>
              <a:rPr lang="en-US" sz="1100" u="sng" dirty="0">
                <a:solidFill>
                  <a:srgbClr val="0462C1"/>
                </a:solidFill>
                <a:latin typeface="Arial Rounded MT Bold"/>
                <a:cs typeface="Arial Rounded MT Bold"/>
              </a:rPr>
              <a:t>p</a:t>
            </a:r>
            <a:r>
              <a:rPr lang="en-US" sz="1100" u="sng" spc="-10" dirty="0">
                <a:solidFill>
                  <a:srgbClr val="0462C1"/>
                </a:solidFill>
                <a:latin typeface="Arial Rounded MT Bold"/>
                <a:cs typeface="Arial Rounded MT Bold"/>
              </a:rPr>
              <a:t>s</a:t>
            </a:r>
            <a:r>
              <a:rPr lang="en-US" sz="1100" u="sng" spc="-15" dirty="0">
                <a:solidFill>
                  <a:srgbClr val="0462C1"/>
                </a:solidFill>
                <a:latin typeface="Arial Rounded MT Bold"/>
                <a:cs typeface="Arial Rounded MT Bold"/>
              </a:rPr>
              <a:t>:</a:t>
            </a:r>
            <a:r>
              <a:rPr lang="en-US" sz="1100" u="sng" spc="-5" dirty="0">
                <a:solidFill>
                  <a:srgbClr val="0462C1"/>
                </a:solidFill>
                <a:latin typeface="Arial Rounded MT Bold"/>
                <a:cs typeface="Arial Rounded MT Bold"/>
              </a:rPr>
              <a:t>/</a:t>
            </a:r>
            <a:r>
              <a:rPr lang="en-US" sz="1100" u="sng" dirty="0">
                <a:solidFill>
                  <a:srgbClr val="0462C1"/>
                </a:solidFill>
                <a:latin typeface="Arial Rounded MT Bold"/>
                <a:cs typeface="Arial Rounded MT Bold"/>
              </a:rPr>
              <a:t>/</a:t>
            </a:r>
            <a:r>
              <a:rPr lang="en-US" sz="1100" u="sng" spc="-15" dirty="0">
                <a:solidFill>
                  <a:srgbClr val="0462C1"/>
                </a:solidFill>
                <a:latin typeface="Arial Rounded MT Bold"/>
                <a:cs typeface="Arial Rounded MT Bold"/>
                <a:hlinkClick r:id="rId2"/>
              </a:rPr>
              <a:t>ww</a:t>
            </a:r>
            <a:r>
              <a:rPr lang="en-US" sz="1100" u="sng" spc="-5" dirty="0">
                <a:solidFill>
                  <a:srgbClr val="0462C1"/>
                </a:solidFill>
                <a:latin typeface="Arial Rounded MT Bold"/>
                <a:cs typeface="Arial Rounded MT Bold"/>
                <a:hlinkClick r:id="rId2"/>
              </a:rPr>
              <a:t>w.</a:t>
            </a:r>
            <a:r>
              <a:rPr lang="en-US" sz="1100" u="sng" spc="-20" dirty="0">
                <a:solidFill>
                  <a:srgbClr val="0462C1"/>
                </a:solidFill>
                <a:latin typeface="Arial Rounded MT Bold"/>
                <a:cs typeface="Arial Rounded MT Bold"/>
                <a:hlinkClick r:id="rId2"/>
              </a:rPr>
              <a:t>y</a:t>
            </a:r>
            <a:r>
              <a:rPr lang="en-US" sz="1100" u="sng" spc="5" dirty="0">
                <a:solidFill>
                  <a:srgbClr val="0462C1"/>
                </a:solidFill>
                <a:latin typeface="Arial Rounded MT Bold"/>
                <a:cs typeface="Arial Rounded MT Bold"/>
                <a:hlinkClick r:id="rId2"/>
              </a:rPr>
              <a:t>o</a:t>
            </a:r>
            <a:r>
              <a:rPr lang="en-US" sz="1100" u="sng" spc="-5" dirty="0">
                <a:solidFill>
                  <a:srgbClr val="0462C1"/>
                </a:solidFill>
                <a:latin typeface="Arial Rounded MT Bold"/>
                <a:cs typeface="Arial Rounded MT Bold"/>
                <a:hlinkClick r:id="rId2"/>
              </a:rPr>
              <a:t>utu</a:t>
            </a:r>
            <a:r>
              <a:rPr lang="en-US" sz="1100" u="sng" dirty="0">
                <a:solidFill>
                  <a:srgbClr val="0462C1"/>
                </a:solidFill>
                <a:latin typeface="Arial Rounded MT Bold"/>
                <a:cs typeface="Arial Rounded MT Bold"/>
                <a:hlinkClick r:id="rId2"/>
              </a:rPr>
              <a:t>b</a:t>
            </a:r>
            <a:r>
              <a:rPr lang="en-US" sz="1100" u="sng" spc="5" dirty="0">
                <a:solidFill>
                  <a:srgbClr val="0462C1"/>
                </a:solidFill>
                <a:latin typeface="Arial Rounded MT Bold"/>
                <a:cs typeface="Arial Rounded MT Bold"/>
                <a:hlinkClick r:id="rId2"/>
              </a:rPr>
              <a:t>e</a:t>
            </a:r>
            <a:r>
              <a:rPr lang="en-US" sz="1100" u="sng" dirty="0">
                <a:solidFill>
                  <a:srgbClr val="0462C1"/>
                </a:solidFill>
                <a:latin typeface="Arial Rounded MT Bold"/>
                <a:cs typeface="Arial Rounded MT Bold"/>
                <a:hlinkClick r:id="rId2"/>
              </a:rPr>
              <a:t>.</a:t>
            </a:r>
            <a:r>
              <a:rPr lang="en-US" sz="1100" u="sng" spc="-10" dirty="0">
                <a:solidFill>
                  <a:srgbClr val="0462C1"/>
                </a:solidFill>
                <a:latin typeface="Arial Rounded MT Bold"/>
                <a:cs typeface="Arial Rounded MT Bold"/>
                <a:hlinkClick r:id="rId2"/>
              </a:rPr>
              <a:t>c</a:t>
            </a:r>
            <a:r>
              <a:rPr lang="en-US" sz="1100" u="sng" spc="5" dirty="0">
                <a:solidFill>
                  <a:srgbClr val="0462C1"/>
                </a:solidFill>
                <a:latin typeface="Arial Rounded MT Bold"/>
                <a:cs typeface="Arial Rounded MT Bold"/>
                <a:hlinkClick r:id="rId2"/>
              </a:rPr>
              <a:t>o</a:t>
            </a:r>
            <a:r>
              <a:rPr lang="en-US" sz="1100" u="sng" spc="-15" dirty="0">
                <a:solidFill>
                  <a:srgbClr val="0462C1"/>
                </a:solidFill>
                <a:latin typeface="Arial Rounded MT Bold"/>
                <a:cs typeface="Arial Rounded MT Bold"/>
                <a:hlinkClick r:id="rId2"/>
              </a:rPr>
              <a:t>m</a:t>
            </a:r>
            <a:endParaRPr lang="en-US" sz="1100" dirty="0">
              <a:latin typeface="Arial Rounded MT Bold"/>
              <a:cs typeface="Arial Rounded MT Bold"/>
            </a:endParaRPr>
          </a:p>
          <a:p>
            <a:pPr lvl="1">
              <a:lnSpc>
                <a:spcPct val="100000"/>
              </a:lnSpc>
              <a:spcBef>
                <a:spcPts val="33"/>
              </a:spcBef>
              <a:buFont typeface="Wingdings"/>
              <a:buChar char=""/>
            </a:pPr>
            <a:endParaRPr lang="en-US" sz="1100" dirty="0">
              <a:latin typeface="Times New Roman"/>
              <a:cs typeface="Times New Roman"/>
            </a:endParaRPr>
          </a:p>
          <a:p>
            <a:pPr marL="934719" lvl="1" indent="-228600">
              <a:lnSpc>
                <a:spcPct val="100000"/>
              </a:lnSpc>
              <a:buFont typeface="Wingdings"/>
              <a:buChar char=""/>
              <a:tabLst>
                <a:tab pos="935355" algn="l"/>
              </a:tabLst>
            </a:pPr>
            <a:r>
              <a:rPr lang="en-US" sz="1100" u="sng" spc="-5" dirty="0">
                <a:solidFill>
                  <a:srgbClr val="0462C1"/>
                </a:solidFill>
                <a:latin typeface="Arial Rounded MT Bold"/>
                <a:cs typeface="Arial Rounded MT Bold"/>
              </a:rPr>
              <a:t>htt</a:t>
            </a:r>
            <a:r>
              <a:rPr lang="en-US" sz="1100" u="sng" dirty="0">
                <a:solidFill>
                  <a:srgbClr val="0462C1"/>
                </a:solidFill>
                <a:latin typeface="Arial Rounded MT Bold"/>
                <a:cs typeface="Arial Rounded MT Bold"/>
              </a:rPr>
              <a:t>p</a:t>
            </a:r>
            <a:r>
              <a:rPr lang="en-US" sz="1100" u="sng" spc="-10" dirty="0">
                <a:solidFill>
                  <a:srgbClr val="0462C1"/>
                </a:solidFill>
                <a:latin typeface="Arial Rounded MT Bold"/>
                <a:cs typeface="Arial Rounded MT Bold"/>
              </a:rPr>
              <a:t>s</a:t>
            </a:r>
            <a:r>
              <a:rPr lang="en-US" sz="1100" u="sng" spc="-15" dirty="0">
                <a:solidFill>
                  <a:srgbClr val="0462C1"/>
                </a:solidFill>
                <a:latin typeface="Arial Rounded MT Bold"/>
                <a:cs typeface="Arial Rounded MT Bold"/>
              </a:rPr>
              <a:t>:</a:t>
            </a:r>
            <a:r>
              <a:rPr lang="en-US" sz="1100" u="sng" spc="-5" dirty="0">
                <a:solidFill>
                  <a:srgbClr val="0462C1"/>
                </a:solidFill>
                <a:latin typeface="Arial Rounded MT Bold"/>
                <a:cs typeface="Arial Rounded MT Bold"/>
              </a:rPr>
              <a:t>/</a:t>
            </a:r>
            <a:r>
              <a:rPr lang="en-US" sz="1100" u="sng" dirty="0">
                <a:solidFill>
                  <a:srgbClr val="0462C1"/>
                </a:solidFill>
                <a:latin typeface="Arial Rounded MT Bold"/>
                <a:cs typeface="Arial Rounded MT Bold"/>
              </a:rPr>
              <a:t>/</a:t>
            </a:r>
            <a:r>
              <a:rPr lang="en-US" sz="1100" u="sng" spc="-5" dirty="0">
                <a:solidFill>
                  <a:srgbClr val="0462C1"/>
                </a:solidFill>
                <a:latin typeface="Arial Rounded MT Bold"/>
                <a:cs typeface="Arial Rounded MT Bold"/>
              </a:rPr>
              <a:t>a</a:t>
            </a:r>
            <a:r>
              <a:rPr lang="en-US" sz="1100" u="sng" dirty="0">
                <a:solidFill>
                  <a:srgbClr val="0462C1"/>
                </a:solidFill>
                <a:latin typeface="Arial Rounded MT Bold"/>
                <a:cs typeface="Arial Rounded MT Bold"/>
              </a:rPr>
              <a:t>pp.diagr</a:t>
            </a:r>
            <a:r>
              <a:rPr lang="en-US" sz="1100" u="sng" spc="-5" dirty="0">
                <a:solidFill>
                  <a:srgbClr val="0462C1"/>
                </a:solidFill>
                <a:latin typeface="Arial Rounded MT Bold"/>
                <a:cs typeface="Arial Rounded MT Bold"/>
              </a:rPr>
              <a:t>a</a:t>
            </a:r>
            <a:r>
              <a:rPr lang="en-US" sz="1100" u="sng" spc="-25" dirty="0">
                <a:solidFill>
                  <a:srgbClr val="0462C1"/>
                </a:solidFill>
                <a:latin typeface="Arial Rounded MT Bold"/>
                <a:cs typeface="Arial Rounded MT Bold"/>
              </a:rPr>
              <a:t>m</a:t>
            </a:r>
            <a:r>
              <a:rPr lang="en-US" sz="1100" u="sng" spc="-5" dirty="0">
                <a:solidFill>
                  <a:srgbClr val="0462C1"/>
                </a:solidFill>
                <a:latin typeface="Arial Rounded MT Bold"/>
                <a:cs typeface="Arial Rounded MT Bold"/>
              </a:rPr>
              <a:t>s.</a:t>
            </a:r>
            <a:r>
              <a:rPr lang="en-US" sz="1100" u="sng" spc="-20" dirty="0">
                <a:solidFill>
                  <a:srgbClr val="0462C1"/>
                </a:solidFill>
                <a:latin typeface="Arial Rounded MT Bold"/>
                <a:cs typeface="Arial Rounded MT Bold"/>
              </a:rPr>
              <a:t>n</a:t>
            </a:r>
            <a:r>
              <a:rPr lang="en-US" sz="1100" u="sng" spc="5" dirty="0">
                <a:solidFill>
                  <a:srgbClr val="0462C1"/>
                </a:solidFill>
                <a:latin typeface="Arial Rounded MT Bold"/>
                <a:cs typeface="Arial Rounded MT Bold"/>
              </a:rPr>
              <a:t>e</a:t>
            </a:r>
            <a:r>
              <a:rPr lang="en-US" sz="1100" u="sng" dirty="0">
                <a:solidFill>
                  <a:srgbClr val="0462C1"/>
                </a:solidFill>
                <a:latin typeface="Arial Rounded MT Bold"/>
                <a:cs typeface="Arial Rounded MT Bold"/>
              </a:rPr>
              <a:t>t</a:t>
            </a:r>
            <a:endParaRPr lang="en-US" sz="1100" dirty="0">
              <a:latin typeface="Arial Rounded MT Bold"/>
              <a:cs typeface="Arial Rounded MT Bold"/>
            </a:endParaRPr>
          </a:p>
          <a:p>
            <a:pPr lvl="1">
              <a:lnSpc>
                <a:spcPct val="100000"/>
              </a:lnSpc>
              <a:spcBef>
                <a:spcPts val="33"/>
              </a:spcBef>
              <a:buFont typeface="Wingdings"/>
              <a:buChar char=""/>
            </a:pPr>
            <a:endParaRPr lang="en-US" sz="1100" dirty="0">
              <a:latin typeface="Times New Roman"/>
              <a:cs typeface="Times New Roman"/>
            </a:endParaRPr>
          </a:p>
          <a:p>
            <a:pPr marL="934719" lvl="1" indent="-228600">
              <a:lnSpc>
                <a:spcPct val="100000"/>
              </a:lnSpc>
              <a:buFont typeface="Wingdings"/>
              <a:buChar char=""/>
              <a:tabLst>
                <a:tab pos="935355" algn="l"/>
              </a:tabLst>
            </a:pPr>
            <a:r>
              <a:rPr lang="en-US" sz="1100" u="sng" spc="-5" dirty="0">
                <a:solidFill>
                  <a:srgbClr val="0462C1"/>
                </a:solidFill>
                <a:latin typeface="Arial Rounded MT Bold"/>
                <a:cs typeface="Arial Rounded MT Bold"/>
              </a:rPr>
              <a:t>htt</a:t>
            </a:r>
            <a:r>
              <a:rPr lang="en-US" sz="1100" u="sng" dirty="0">
                <a:solidFill>
                  <a:srgbClr val="0462C1"/>
                </a:solidFill>
                <a:latin typeface="Arial Rounded MT Bold"/>
                <a:cs typeface="Arial Rounded MT Bold"/>
              </a:rPr>
              <a:t>p</a:t>
            </a:r>
            <a:r>
              <a:rPr lang="en-US" sz="1100" u="sng" spc="-10" dirty="0">
                <a:solidFill>
                  <a:srgbClr val="0462C1"/>
                </a:solidFill>
                <a:latin typeface="Arial Rounded MT Bold"/>
                <a:cs typeface="Arial Rounded MT Bold"/>
              </a:rPr>
              <a:t>s</a:t>
            </a:r>
            <a:r>
              <a:rPr lang="en-US" sz="1100" u="sng" spc="-15" dirty="0">
                <a:solidFill>
                  <a:srgbClr val="0462C1"/>
                </a:solidFill>
                <a:latin typeface="Arial Rounded MT Bold"/>
                <a:cs typeface="Arial Rounded MT Bold"/>
              </a:rPr>
              <a:t>:</a:t>
            </a:r>
            <a:r>
              <a:rPr lang="en-US" sz="1100" u="sng" spc="-5" dirty="0">
                <a:solidFill>
                  <a:srgbClr val="0462C1"/>
                </a:solidFill>
                <a:latin typeface="Arial Rounded MT Bold"/>
                <a:cs typeface="Arial Rounded MT Bold"/>
              </a:rPr>
              <a:t>/</a:t>
            </a:r>
            <a:r>
              <a:rPr lang="en-US" sz="1100" u="sng" dirty="0">
                <a:solidFill>
                  <a:srgbClr val="0462C1"/>
                </a:solidFill>
                <a:latin typeface="Arial Rounded MT Bold"/>
                <a:cs typeface="Arial Rounded MT Bold"/>
              </a:rPr>
              <a:t>/</a:t>
            </a:r>
            <a:r>
              <a:rPr lang="en-US" sz="1100" u="sng" spc="-5" dirty="0">
                <a:solidFill>
                  <a:srgbClr val="0462C1"/>
                </a:solidFill>
                <a:latin typeface="Arial Rounded MT Bold"/>
                <a:cs typeface="Arial Rounded MT Bold"/>
              </a:rPr>
              <a:t>no</a:t>
            </a:r>
            <a:r>
              <a:rPr lang="en-US" sz="1100" u="sng" dirty="0">
                <a:solidFill>
                  <a:srgbClr val="0462C1"/>
                </a:solidFill>
                <a:latin typeface="Arial Rounded MT Bold"/>
                <a:cs typeface="Arial Rounded MT Bold"/>
              </a:rPr>
              <a:t>d</a:t>
            </a:r>
            <a:r>
              <a:rPr lang="en-US" sz="1100" u="sng" spc="-5" dirty="0">
                <a:solidFill>
                  <a:srgbClr val="0462C1"/>
                </a:solidFill>
                <a:latin typeface="Arial Rounded MT Bold"/>
                <a:cs typeface="Arial Rounded MT Bold"/>
              </a:rPr>
              <a:t>ejs.</a:t>
            </a:r>
            <a:r>
              <a:rPr lang="en-US" sz="1100" u="sng" spc="-20" dirty="0">
                <a:solidFill>
                  <a:srgbClr val="0462C1"/>
                </a:solidFill>
                <a:latin typeface="Arial Rounded MT Bold"/>
                <a:cs typeface="Arial Rounded MT Bold"/>
              </a:rPr>
              <a:t>o</a:t>
            </a:r>
            <a:r>
              <a:rPr lang="en-US" sz="1100" u="sng" spc="-10" dirty="0">
                <a:solidFill>
                  <a:srgbClr val="0462C1"/>
                </a:solidFill>
                <a:latin typeface="Arial Rounded MT Bold"/>
                <a:cs typeface="Arial Rounded MT Bold"/>
              </a:rPr>
              <a:t>r</a:t>
            </a:r>
            <a:r>
              <a:rPr lang="en-US" sz="1100" u="sng" spc="-5" dirty="0">
                <a:solidFill>
                  <a:srgbClr val="0462C1"/>
                </a:solidFill>
                <a:latin typeface="Arial Rounded MT Bold"/>
                <a:cs typeface="Arial Rounded MT Bold"/>
              </a:rPr>
              <a:t>g</a:t>
            </a:r>
            <a:r>
              <a:rPr lang="en-US" sz="1100" u="sng" dirty="0">
                <a:solidFill>
                  <a:srgbClr val="0462C1"/>
                </a:solidFill>
                <a:latin typeface="Arial Rounded MT Bold"/>
                <a:cs typeface="Arial Rounded MT Bold"/>
              </a:rPr>
              <a:t>/</a:t>
            </a:r>
            <a:r>
              <a:rPr lang="en-US" sz="1100" u="sng" spc="-10" dirty="0">
                <a:solidFill>
                  <a:srgbClr val="0462C1"/>
                </a:solidFill>
                <a:latin typeface="Arial Rounded MT Bold"/>
                <a:cs typeface="Arial Rounded MT Bold"/>
              </a:rPr>
              <a:t>e</a:t>
            </a:r>
            <a:r>
              <a:rPr lang="en-US" sz="1100" u="sng" spc="5" dirty="0">
                <a:solidFill>
                  <a:srgbClr val="0462C1"/>
                </a:solidFill>
                <a:latin typeface="Arial Rounded MT Bold"/>
                <a:cs typeface="Arial Rounded MT Bold"/>
              </a:rPr>
              <a:t>n</a:t>
            </a:r>
            <a:r>
              <a:rPr lang="en-US" sz="1100" u="sng" spc="-10" dirty="0">
                <a:solidFill>
                  <a:srgbClr val="0462C1"/>
                </a:solidFill>
                <a:latin typeface="Arial Rounded MT Bold"/>
                <a:cs typeface="Arial Rounded MT Bold"/>
              </a:rPr>
              <a:t>/d</a:t>
            </a:r>
            <a:r>
              <a:rPr lang="en-US" sz="1100" u="sng" spc="-5" dirty="0">
                <a:solidFill>
                  <a:srgbClr val="0462C1"/>
                </a:solidFill>
                <a:latin typeface="Arial Rounded MT Bold"/>
                <a:cs typeface="Arial Rounded MT Bold"/>
              </a:rPr>
              <a:t>oc</a:t>
            </a:r>
            <a:r>
              <a:rPr lang="en-US" sz="1100" u="sng" spc="-10" dirty="0">
                <a:solidFill>
                  <a:srgbClr val="0462C1"/>
                </a:solidFill>
                <a:latin typeface="Arial Rounded MT Bold"/>
                <a:cs typeface="Arial Rounded MT Bold"/>
              </a:rPr>
              <a:t>s</a:t>
            </a:r>
            <a:endParaRPr lang="en-US" sz="1100" dirty="0">
              <a:latin typeface="Arial Rounded MT Bold"/>
              <a:cs typeface="Arial Rounded MT Bold"/>
            </a:endParaRPr>
          </a:p>
          <a:p>
            <a:pPr lvl="1">
              <a:lnSpc>
                <a:spcPct val="100000"/>
              </a:lnSpc>
              <a:spcBef>
                <a:spcPts val="33"/>
              </a:spcBef>
              <a:buFont typeface="Wingdings"/>
              <a:buChar char=""/>
            </a:pPr>
            <a:endParaRPr lang="en-US" sz="1100" dirty="0">
              <a:latin typeface="Times New Roman"/>
              <a:cs typeface="Times New Roman"/>
            </a:endParaRPr>
          </a:p>
          <a:p>
            <a:pPr marL="934719" lvl="1" indent="-228600">
              <a:lnSpc>
                <a:spcPct val="100000"/>
              </a:lnSpc>
              <a:buFont typeface="Wingdings"/>
              <a:buChar char=""/>
              <a:tabLst>
                <a:tab pos="935355" algn="l"/>
              </a:tabLst>
            </a:pPr>
            <a:r>
              <a:rPr lang="en-US" sz="1100" u="sng" spc="-5" dirty="0">
                <a:solidFill>
                  <a:srgbClr val="0462C1"/>
                </a:solidFill>
                <a:latin typeface="Arial Rounded MT Bold"/>
                <a:cs typeface="Arial Rounded MT Bold"/>
              </a:rPr>
              <a:t>htt</a:t>
            </a:r>
            <a:r>
              <a:rPr lang="en-US" sz="1100" u="sng" dirty="0">
                <a:solidFill>
                  <a:srgbClr val="0462C1"/>
                </a:solidFill>
                <a:latin typeface="Arial Rounded MT Bold"/>
                <a:cs typeface="Arial Rounded MT Bold"/>
              </a:rPr>
              <a:t>p</a:t>
            </a:r>
            <a:r>
              <a:rPr lang="en-US" sz="1100" u="sng" spc="-10" dirty="0">
                <a:solidFill>
                  <a:srgbClr val="0462C1"/>
                </a:solidFill>
                <a:latin typeface="Arial Rounded MT Bold"/>
                <a:cs typeface="Arial Rounded MT Bold"/>
              </a:rPr>
              <a:t>s</a:t>
            </a:r>
            <a:r>
              <a:rPr lang="en-US" sz="1100" u="sng" spc="-15" dirty="0">
                <a:solidFill>
                  <a:srgbClr val="0462C1"/>
                </a:solidFill>
                <a:latin typeface="Arial Rounded MT Bold"/>
                <a:cs typeface="Arial Rounded MT Bold"/>
              </a:rPr>
              <a:t>:</a:t>
            </a:r>
            <a:r>
              <a:rPr lang="en-US" sz="1100" u="sng" spc="-5" dirty="0">
                <a:solidFill>
                  <a:srgbClr val="0462C1"/>
                </a:solidFill>
                <a:latin typeface="Arial Rounded MT Bold"/>
                <a:cs typeface="Arial Rounded MT Bold"/>
              </a:rPr>
              <a:t>/</a:t>
            </a:r>
            <a:r>
              <a:rPr lang="en-US" sz="1100" u="sng" dirty="0">
                <a:solidFill>
                  <a:srgbClr val="0462C1"/>
                </a:solidFill>
                <a:latin typeface="Arial Rounded MT Bold"/>
                <a:cs typeface="Arial Rounded MT Bold"/>
              </a:rPr>
              <a:t>/</a:t>
            </a:r>
            <a:r>
              <a:rPr lang="en-US" sz="1100" u="sng" spc="-5" dirty="0">
                <a:solidFill>
                  <a:srgbClr val="0462C1"/>
                </a:solidFill>
                <a:latin typeface="Arial Rounded MT Bold"/>
                <a:cs typeface="Arial Rounded MT Bold"/>
              </a:rPr>
              <a:t>e</a:t>
            </a:r>
            <a:r>
              <a:rPr lang="en-US" sz="1100" u="sng" spc="-10" dirty="0">
                <a:solidFill>
                  <a:srgbClr val="0462C1"/>
                </a:solidFill>
                <a:latin typeface="Arial Rounded MT Bold"/>
                <a:cs typeface="Arial Rounded MT Bold"/>
              </a:rPr>
              <a:t>xp</a:t>
            </a:r>
            <a:r>
              <a:rPr lang="en-US" sz="1100" u="sng" dirty="0">
                <a:solidFill>
                  <a:srgbClr val="0462C1"/>
                </a:solidFill>
                <a:latin typeface="Arial Rounded MT Bold"/>
                <a:cs typeface="Arial Rounded MT Bold"/>
              </a:rPr>
              <a:t>re</a:t>
            </a:r>
            <a:r>
              <a:rPr lang="en-US" sz="1100" u="sng" spc="-5" dirty="0">
                <a:solidFill>
                  <a:srgbClr val="0462C1"/>
                </a:solidFill>
                <a:latin typeface="Arial Rounded MT Bold"/>
                <a:cs typeface="Arial Rounded MT Bold"/>
              </a:rPr>
              <a:t>s</a:t>
            </a:r>
            <a:r>
              <a:rPr lang="en-US" sz="1100" u="sng" spc="-10" dirty="0">
                <a:solidFill>
                  <a:srgbClr val="0462C1"/>
                </a:solidFill>
                <a:latin typeface="Arial Rounded MT Bold"/>
                <a:cs typeface="Arial Rounded MT Bold"/>
              </a:rPr>
              <a:t>sjs</a:t>
            </a:r>
            <a:r>
              <a:rPr lang="en-US" sz="1100" u="sng" dirty="0">
                <a:solidFill>
                  <a:srgbClr val="0462C1"/>
                </a:solidFill>
                <a:latin typeface="Arial Rounded MT Bold"/>
                <a:cs typeface="Arial Rounded MT Bold"/>
              </a:rPr>
              <a:t>.</a:t>
            </a:r>
            <a:r>
              <a:rPr lang="en-US" sz="1100" u="sng" spc="-10" dirty="0">
                <a:solidFill>
                  <a:srgbClr val="0462C1"/>
                </a:solidFill>
                <a:latin typeface="Arial Rounded MT Bold"/>
                <a:cs typeface="Arial Rounded MT Bold"/>
              </a:rPr>
              <a:t>c</a:t>
            </a:r>
            <a:r>
              <a:rPr lang="en-US" sz="1100" u="sng" spc="5" dirty="0">
                <a:solidFill>
                  <a:srgbClr val="0462C1"/>
                </a:solidFill>
                <a:latin typeface="Arial Rounded MT Bold"/>
                <a:cs typeface="Arial Rounded MT Bold"/>
              </a:rPr>
              <a:t>o</a:t>
            </a:r>
            <a:r>
              <a:rPr lang="en-US" sz="1100" u="sng" spc="-25" dirty="0">
                <a:solidFill>
                  <a:srgbClr val="0462C1"/>
                </a:solidFill>
                <a:latin typeface="Arial Rounded MT Bold"/>
                <a:cs typeface="Arial Rounded MT Bold"/>
              </a:rPr>
              <a:t>m</a:t>
            </a:r>
            <a:r>
              <a:rPr lang="en-US" sz="1100" u="sng" spc="-5" dirty="0">
                <a:solidFill>
                  <a:srgbClr val="0462C1"/>
                </a:solidFill>
                <a:latin typeface="Arial Rounded MT Bold"/>
                <a:cs typeface="Arial Rounded MT Bold"/>
              </a:rPr>
              <a:t>/</a:t>
            </a:r>
            <a:endParaRPr lang="en-US" sz="1100" dirty="0">
              <a:latin typeface="Arial Rounded MT Bold"/>
              <a:cs typeface="Arial Rounded MT Bold"/>
            </a:endParaRPr>
          </a:p>
          <a:p>
            <a:pPr marL="934719" lvl="1" indent="-228600">
              <a:lnSpc>
                <a:spcPct val="100000"/>
              </a:lnSpc>
              <a:spcBef>
                <a:spcPts val="855"/>
              </a:spcBef>
              <a:buFont typeface="Wingdings"/>
              <a:buChar char=""/>
              <a:tabLst>
                <a:tab pos="935355" algn="l"/>
              </a:tabLst>
            </a:pPr>
            <a:r>
              <a:rPr lang="en-US" sz="1100" u="sng" spc="-5" dirty="0">
                <a:solidFill>
                  <a:srgbClr val="0462C1"/>
                </a:solidFill>
                <a:latin typeface="Arial Rounded MT Bold"/>
                <a:cs typeface="Arial Rounded MT Bold"/>
              </a:rPr>
              <a:t>htt</a:t>
            </a:r>
            <a:r>
              <a:rPr lang="en-US" sz="1100" u="sng" dirty="0">
                <a:solidFill>
                  <a:srgbClr val="0462C1"/>
                </a:solidFill>
                <a:latin typeface="Arial Rounded MT Bold"/>
                <a:cs typeface="Arial Rounded MT Bold"/>
              </a:rPr>
              <a:t>p</a:t>
            </a:r>
            <a:r>
              <a:rPr lang="en-US" sz="1100" u="sng" spc="-10" dirty="0">
                <a:solidFill>
                  <a:srgbClr val="0462C1"/>
                </a:solidFill>
                <a:latin typeface="Arial Rounded MT Bold"/>
                <a:cs typeface="Arial Rounded MT Bold"/>
              </a:rPr>
              <a:t>s</a:t>
            </a:r>
            <a:r>
              <a:rPr lang="en-US" sz="1100" u="sng" spc="-15" dirty="0">
                <a:solidFill>
                  <a:srgbClr val="0462C1"/>
                </a:solidFill>
                <a:latin typeface="Arial Rounded MT Bold"/>
                <a:cs typeface="Arial Rounded MT Bold"/>
              </a:rPr>
              <a:t>:</a:t>
            </a:r>
            <a:r>
              <a:rPr lang="en-US" sz="1100" u="sng" spc="-5" dirty="0">
                <a:solidFill>
                  <a:srgbClr val="0462C1"/>
                </a:solidFill>
                <a:latin typeface="Arial Rounded MT Bold"/>
                <a:cs typeface="Arial Rounded MT Bold"/>
              </a:rPr>
              <a:t>/</a:t>
            </a:r>
            <a:r>
              <a:rPr lang="en-US" sz="1100" u="sng" dirty="0">
                <a:solidFill>
                  <a:srgbClr val="0462C1"/>
                </a:solidFill>
                <a:latin typeface="Arial Rounded MT Bold"/>
                <a:cs typeface="Arial Rounded MT Bold"/>
              </a:rPr>
              <a:t>/</a:t>
            </a:r>
            <a:r>
              <a:rPr lang="en-US" sz="1100" u="sng" spc="-15" dirty="0">
                <a:solidFill>
                  <a:srgbClr val="0462C1"/>
                </a:solidFill>
                <a:latin typeface="Arial Rounded MT Bold"/>
                <a:cs typeface="Arial Rounded MT Bold"/>
                <a:hlinkClick r:id="rId3"/>
              </a:rPr>
              <a:t>w</a:t>
            </a:r>
            <a:r>
              <a:rPr lang="en-US" sz="1100" u="sng" spc="-5" dirty="0">
                <a:solidFill>
                  <a:srgbClr val="0462C1"/>
                </a:solidFill>
                <a:latin typeface="Arial Rounded MT Bold"/>
                <a:cs typeface="Arial Rounded MT Bold"/>
                <a:hlinkClick r:id="rId3"/>
              </a:rPr>
              <a:t>w</a:t>
            </a:r>
            <a:r>
              <a:rPr lang="en-US" sz="1100" u="sng" spc="-125" dirty="0">
                <a:solidFill>
                  <a:srgbClr val="0462C1"/>
                </a:solidFill>
                <a:latin typeface="Arial Rounded MT Bold"/>
                <a:cs typeface="Arial Rounded MT Bold"/>
                <a:hlinkClick r:id="rId3"/>
              </a:rPr>
              <a:t>w</a:t>
            </a:r>
            <a:r>
              <a:rPr lang="en-US" sz="1100" u="sng" spc="-10" dirty="0">
                <a:solidFill>
                  <a:srgbClr val="0462C1"/>
                </a:solidFill>
                <a:latin typeface="Arial Rounded MT Bold"/>
                <a:cs typeface="Arial Rounded MT Bold"/>
                <a:hlinkClick r:id="rId3"/>
              </a:rPr>
              <a:t>.mo</a:t>
            </a:r>
            <a:r>
              <a:rPr lang="en-US" sz="1100" u="sng" spc="-20" dirty="0">
                <a:solidFill>
                  <a:srgbClr val="0462C1"/>
                </a:solidFill>
                <a:latin typeface="Arial Rounded MT Bold"/>
                <a:cs typeface="Arial Rounded MT Bold"/>
                <a:hlinkClick r:id="rId3"/>
              </a:rPr>
              <a:t>ng</a:t>
            </a:r>
            <a:r>
              <a:rPr lang="en-US" sz="1100" u="sng" spc="-5" dirty="0">
                <a:solidFill>
                  <a:srgbClr val="0462C1"/>
                </a:solidFill>
                <a:latin typeface="Arial Rounded MT Bold"/>
                <a:cs typeface="Arial Rounded MT Bold"/>
                <a:hlinkClick r:id="rId3"/>
              </a:rPr>
              <a:t>o</a:t>
            </a:r>
            <a:r>
              <a:rPr lang="en-US" sz="1100" u="sng" dirty="0">
                <a:solidFill>
                  <a:srgbClr val="0462C1"/>
                </a:solidFill>
                <a:latin typeface="Arial Rounded MT Bold"/>
                <a:cs typeface="Arial Rounded MT Bold"/>
                <a:hlinkClick r:id="rId3"/>
              </a:rPr>
              <a:t>d</a:t>
            </a:r>
            <a:r>
              <a:rPr lang="en-US" sz="1100" u="sng" spc="-70" dirty="0">
                <a:solidFill>
                  <a:srgbClr val="0462C1"/>
                </a:solidFill>
                <a:latin typeface="Arial Rounded MT Bold"/>
                <a:cs typeface="Arial Rounded MT Bold"/>
                <a:hlinkClick r:id="rId3"/>
              </a:rPr>
              <a:t>b</a:t>
            </a:r>
            <a:r>
              <a:rPr lang="en-US" sz="1100" u="sng" dirty="0">
                <a:solidFill>
                  <a:srgbClr val="0462C1"/>
                </a:solidFill>
                <a:latin typeface="Arial Rounded MT Bold"/>
                <a:cs typeface="Arial Rounded MT Bold"/>
                <a:hlinkClick r:id="rId3"/>
              </a:rPr>
              <a:t>.</a:t>
            </a:r>
            <a:r>
              <a:rPr lang="en-US" sz="1100" u="sng" spc="-10" dirty="0">
                <a:solidFill>
                  <a:srgbClr val="0462C1"/>
                </a:solidFill>
                <a:latin typeface="Arial Rounded MT Bold"/>
                <a:cs typeface="Arial Rounded MT Bold"/>
                <a:hlinkClick r:id="rId3"/>
              </a:rPr>
              <a:t>c</a:t>
            </a:r>
            <a:r>
              <a:rPr lang="en-US" sz="1100" u="sng" spc="-5" dirty="0">
                <a:solidFill>
                  <a:srgbClr val="0462C1"/>
                </a:solidFill>
                <a:latin typeface="Arial Rounded MT Bold"/>
                <a:cs typeface="Arial Rounded MT Bold"/>
                <a:hlinkClick r:id="rId3"/>
              </a:rPr>
              <a:t>o</a:t>
            </a:r>
            <a:r>
              <a:rPr lang="en-US" sz="1100" u="sng" spc="-15" dirty="0">
                <a:solidFill>
                  <a:srgbClr val="0462C1"/>
                </a:solidFill>
                <a:latin typeface="Arial Rounded MT Bold"/>
                <a:cs typeface="Arial Rounded MT Bold"/>
                <a:hlinkClick r:id="rId3"/>
              </a:rPr>
              <a:t>m</a:t>
            </a:r>
            <a:endParaRPr lang="en-US" sz="1100" dirty="0">
              <a:latin typeface="Arial Rounded MT Bold"/>
              <a:cs typeface="Arial Rounded MT Bold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851416"/>
      </p:ext>
    </p:extLst>
  </p:cSld>
  <p:clrMapOvr>
    <a:masterClrMapping/>
  </p:clrMapOvr>
  <p:transition spd="slow">
    <p:randomBar dir="vert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337790" y="0"/>
            <a:ext cx="2851150" cy="6858000"/>
          </a:xfrm>
          <a:custGeom>
            <a:avLst/>
            <a:gdLst/>
            <a:ahLst/>
            <a:cxnLst/>
            <a:rect l="l" t="t" r="r" b="b"/>
            <a:pathLst>
              <a:path w="2851150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372343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438400" y="2677477"/>
            <a:ext cx="6849427" cy="147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96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rebuchet MS"/>
                <a:cs typeface="Trebuchet MS"/>
              </a:rPr>
              <a:t>THANK</a:t>
            </a:r>
            <a:r>
              <a:rPr lang="en-US" sz="96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rebuchet MS"/>
                <a:cs typeface="Trebuchet MS"/>
              </a:rPr>
              <a:t> </a:t>
            </a:r>
            <a:r>
              <a:rPr sz="96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rebuchet MS"/>
                <a:cs typeface="Trebuchet MS"/>
              </a:rPr>
              <a:t>YOU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337790" y="0"/>
            <a:ext cx="2851150" cy="6858000"/>
          </a:xfrm>
          <a:custGeom>
            <a:avLst/>
            <a:gdLst/>
            <a:ahLst/>
            <a:cxnLst/>
            <a:rect l="l" t="t" r="r" b="b"/>
            <a:pathLst>
              <a:path w="2851150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372343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56310" y="634746"/>
            <a:ext cx="5263490" cy="4462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900" b="0">
                <a:solidFill>
                  <a:srgbClr val="5FCAEE"/>
                </a:solidFill>
                <a:latin typeface="Times New Roman"/>
                <a:cs typeface="Times New Roman"/>
              </a:rPr>
              <a:t>Objective Of the New System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CCB2DB-4F9B-B7B0-8A65-A77C5D3DACD8}"/>
              </a:ext>
            </a:extLst>
          </p:cNvPr>
          <p:cNvSpPr txBox="1"/>
          <p:nvPr/>
        </p:nvSpPr>
        <p:spPr>
          <a:xfrm>
            <a:off x="704292" y="1184373"/>
            <a:ext cx="511109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Engagement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Management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Organization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 and Performance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Community Building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DC72430-D50A-3C54-3BBB-B565207CC7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670" y="1306072"/>
            <a:ext cx="3663953" cy="3663953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337790" y="0"/>
            <a:ext cx="2851150" cy="6858000"/>
          </a:xfrm>
          <a:custGeom>
            <a:avLst/>
            <a:gdLst/>
            <a:ahLst/>
            <a:cxnLst/>
            <a:rect l="l" t="t" r="r" b="b"/>
            <a:pathLst>
              <a:path w="2851150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372343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56310" y="643890"/>
            <a:ext cx="3195955" cy="41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600" b="0">
                <a:solidFill>
                  <a:srgbClr val="5FCAEE"/>
                </a:solidFill>
                <a:latin typeface="Times New Roman"/>
                <a:cs typeface="Times New Roman"/>
              </a:rPr>
              <a:t>Problem Definiation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A3A409-4B84-01FD-C381-3E9798975967}"/>
              </a:ext>
            </a:extLst>
          </p:cNvPr>
          <p:cNvSpPr txBox="1"/>
          <p:nvPr/>
        </p:nvSpPr>
        <p:spPr>
          <a:xfrm>
            <a:off x="756310" y="1371600"/>
            <a:ext cx="6099142" cy="3560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 algn="just">
              <a:lnSpc>
                <a:spcPct val="103299"/>
              </a:lnSpc>
              <a:spcBef>
                <a:spcPts val="1275"/>
              </a:spcBef>
            </a:pPr>
            <a:r>
              <a:rPr lang="en-US" sz="2000" spc="-20" dirty="0">
                <a:latin typeface="Times New Roman"/>
                <a:cs typeface="Times New Roman"/>
              </a:rPr>
              <a:t>I</a:t>
            </a:r>
            <a:r>
              <a:rPr lang="en-US" sz="2000" dirty="0">
                <a:latin typeface="Times New Roman"/>
                <a:cs typeface="Times New Roman"/>
              </a:rPr>
              <a:t>n</a:t>
            </a:r>
            <a:r>
              <a:rPr lang="en-US" sz="2000" spc="5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the</a:t>
            </a:r>
            <a:r>
              <a:rPr lang="en-US" sz="2000" spc="65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c</a:t>
            </a:r>
            <a:r>
              <a:rPr lang="en-US" sz="2000" dirty="0">
                <a:latin typeface="Times New Roman"/>
                <a:cs typeface="Times New Roman"/>
              </a:rPr>
              <a:t>urr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nt</a:t>
            </a:r>
            <a:r>
              <a:rPr lang="en-US" sz="2000" spc="6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w</a:t>
            </a:r>
            <a:r>
              <a:rPr lang="en-US" sz="2000" spc="-10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bsit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s</a:t>
            </a:r>
            <a:r>
              <a:rPr lang="en-US" sz="2000" spc="6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mi</a:t>
            </a:r>
            <a:r>
              <a:rPr lang="en-US" sz="2000" spc="-15" dirty="0">
                <a:latin typeface="Times New Roman"/>
                <a:cs typeface="Times New Roman"/>
              </a:rPr>
              <a:t>g</a:t>
            </a:r>
            <a:r>
              <a:rPr lang="en-US" sz="2000" spc="10" dirty="0">
                <a:latin typeface="Times New Roman"/>
                <a:cs typeface="Times New Roman"/>
              </a:rPr>
              <a:t>h</a:t>
            </a:r>
            <a:r>
              <a:rPr lang="en-US" sz="2000" dirty="0">
                <a:latin typeface="Times New Roman"/>
                <a:cs typeface="Times New Roman"/>
              </a:rPr>
              <a:t>t</a:t>
            </a:r>
            <a:r>
              <a:rPr lang="en-US" sz="2000" spc="6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h</a:t>
            </a:r>
            <a:r>
              <a:rPr lang="en-US" sz="2000" spc="-5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ve</a:t>
            </a:r>
            <a:r>
              <a:rPr lang="en-US" sz="2000" spc="5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info</a:t>
            </a:r>
            <a:r>
              <a:rPr lang="en-US" sz="2000" spc="-5" dirty="0">
                <a:latin typeface="Times New Roman"/>
                <a:cs typeface="Times New Roman"/>
              </a:rPr>
              <a:t>r</a:t>
            </a:r>
            <a:r>
              <a:rPr lang="en-US" sz="2000" dirty="0">
                <a:latin typeface="Times New Roman"/>
                <a:cs typeface="Times New Roman"/>
              </a:rPr>
              <a:t>mation</a:t>
            </a:r>
            <a:r>
              <a:rPr lang="en-US" sz="2000" spc="60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s</a:t>
            </a:r>
            <a:r>
              <a:rPr lang="en-US" sz="2000" dirty="0">
                <a:latin typeface="Times New Roman"/>
                <a:cs typeface="Times New Roman"/>
              </a:rPr>
              <a:t>pr</a:t>
            </a:r>
            <a:r>
              <a:rPr lang="en-US" sz="2000" spc="-10" dirty="0">
                <a:latin typeface="Times New Roman"/>
                <a:cs typeface="Times New Roman"/>
              </a:rPr>
              <a:t>e</a:t>
            </a:r>
            <a:r>
              <a:rPr lang="en-US" sz="2000" spc="-5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d</a:t>
            </a:r>
            <a:r>
              <a:rPr lang="en-US" sz="2000" spc="5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out</a:t>
            </a:r>
            <a:r>
              <a:rPr lang="en-US" sz="2000" spc="6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or</a:t>
            </a:r>
            <a:r>
              <a:rPr lang="en-US" sz="2000" spc="5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not</a:t>
            </a:r>
            <a:r>
              <a:rPr lang="en-US" sz="2000" spc="6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v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spc="15" dirty="0">
                <a:latin typeface="Times New Roman"/>
                <a:cs typeface="Times New Roman"/>
              </a:rPr>
              <a:t>r</a:t>
            </a:r>
            <a:r>
              <a:rPr lang="en-US" sz="2000" dirty="0">
                <a:latin typeface="Times New Roman"/>
                <a:cs typeface="Times New Roman"/>
              </a:rPr>
              <a:t>y</a:t>
            </a:r>
            <a:r>
              <a:rPr lang="en-US" sz="2000" spc="3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spc="10" dirty="0">
                <a:latin typeface="Times New Roman"/>
                <a:cs typeface="Times New Roman"/>
              </a:rPr>
              <a:t>n</a:t>
            </a:r>
            <a:r>
              <a:rPr lang="en-US" sz="2000" spc="-15" dirty="0">
                <a:latin typeface="Times New Roman"/>
                <a:cs typeface="Times New Roman"/>
              </a:rPr>
              <a:t>g</a:t>
            </a:r>
            <a:r>
              <a:rPr lang="en-US" sz="2000" spc="5" dirty="0">
                <a:latin typeface="Times New Roman"/>
                <a:cs typeface="Times New Roman"/>
              </a:rPr>
              <a:t>a</a:t>
            </a:r>
            <a:r>
              <a:rPr lang="en-US" sz="2000" spc="-15" dirty="0">
                <a:latin typeface="Times New Roman"/>
                <a:cs typeface="Times New Roman"/>
              </a:rPr>
              <a:t>g</a:t>
            </a:r>
            <a:r>
              <a:rPr lang="en-US" sz="2000" dirty="0">
                <a:latin typeface="Times New Roman"/>
                <a:cs typeface="Times New Roman"/>
              </a:rPr>
              <a:t>i</a:t>
            </a:r>
            <a:r>
              <a:rPr lang="en-US" sz="2000" spc="10" dirty="0">
                <a:latin typeface="Times New Roman"/>
                <a:cs typeface="Times New Roman"/>
              </a:rPr>
              <a:t>n</a:t>
            </a:r>
            <a:r>
              <a:rPr lang="en-US" sz="2000" dirty="0">
                <a:latin typeface="Times New Roman"/>
                <a:cs typeface="Times New Roman"/>
              </a:rPr>
              <a:t>g</a:t>
            </a:r>
            <a:r>
              <a:rPr lang="en-US" sz="2000" spc="45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f</a:t>
            </a:r>
            <a:r>
              <a:rPr lang="en-US" sz="2000" spc="-5" dirty="0">
                <a:latin typeface="Times New Roman"/>
                <a:cs typeface="Times New Roman"/>
              </a:rPr>
              <a:t>ea</a:t>
            </a:r>
            <a:r>
              <a:rPr lang="en-US" sz="2000" dirty="0">
                <a:latin typeface="Times New Roman"/>
                <a:cs typeface="Times New Roman"/>
              </a:rPr>
              <a:t>tu</a:t>
            </a:r>
            <a:r>
              <a:rPr lang="en-US" sz="2000" spc="5" dirty="0">
                <a:latin typeface="Times New Roman"/>
                <a:cs typeface="Times New Roman"/>
              </a:rPr>
              <a:t>r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s.</a:t>
            </a:r>
            <a:r>
              <a:rPr lang="en-US" sz="2000" spc="6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So, we w</a:t>
            </a:r>
            <a:r>
              <a:rPr lang="en-US" sz="2000" spc="-10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nt</a:t>
            </a:r>
            <a:r>
              <a:rPr lang="en-US" sz="2000" spc="1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to</a:t>
            </a:r>
            <a:r>
              <a:rPr lang="en-US" sz="2000" spc="1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c</a:t>
            </a:r>
            <a:r>
              <a:rPr lang="en-US" sz="2000" dirty="0">
                <a:latin typeface="Times New Roman"/>
                <a:cs typeface="Times New Roman"/>
              </a:rPr>
              <a:t>re</a:t>
            </a:r>
            <a:r>
              <a:rPr lang="en-US" sz="2000" spc="-5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te</a:t>
            </a:r>
            <a:r>
              <a:rPr lang="en-US" sz="2000" spc="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</a:t>
            </a:r>
            <a:r>
              <a:rPr lang="en-US" sz="2000" spc="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plat</a:t>
            </a:r>
            <a:r>
              <a:rPr lang="en-US" sz="2000" spc="5" dirty="0">
                <a:latin typeface="Times New Roman"/>
                <a:cs typeface="Times New Roman"/>
              </a:rPr>
              <a:t>f</a:t>
            </a:r>
            <a:r>
              <a:rPr lang="en-US" sz="2000" dirty="0">
                <a:latin typeface="Times New Roman"/>
                <a:cs typeface="Times New Roman"/>
              </a:rPr>
              <a:t>orm</a:t>
            </a:r>
            <a:r>
              <a:rPr lang="en-US" sz="2000" spc="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wh</a:t>
            </a:r>
            <a:r>
              <a:rPr lang="en-US" sz="2000" spc="-10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re i</a:t>
            </a:r>
            <a:r>
              <a:rPr lang="en-US" sz="2000" spc="15" dirty="0">
                <a:latin typeface="Times New Roman"/>
                <a:cs typeface="Times New Roman"/>
              </a:rPr>
              <a:t>t</a:t>
            </a:r>
            <a:r>
              <a:rPr lang="en-US" sz="2000" spc="-15" dirty="0">
                <a:latin typeface="Times New Roman"/>
                <a:cs typeface="Times New Roman"/>
              </a:rPr>
              <a:t>'</a:t>
            </a:r>
            <a:r>
              <a:rPr lang="en-US" sz="2000" dirty="0">
                <a:latin typeface="Times New Roman"/>
                <a:cs typeface="Times New Roman"/>
              </a:rPr>
              <a:t>s</a:t>
            </a:r>
            <a:r>
              <a:rPr lang="en-US" sz="2000" spc="1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ea</a:t>
            </a:r>
            <a:r>
              <a:rPr lang="en-US" sz="2000" spc="20" dirty="0">
                <a:latin typeface="Times New Roman"/>
                <a:cs typeface="Times New Roman"/>
              </a:rPr>
              <a:t>s</a:t>
            </a:r>
            <a:r>
              <a:rPr lang="en-US" sz="2000" dirty="0">
                <a:latin typeface="Times New Roman"/>
                <a:cs typeface="Times New Roman"/>
              </a:rPr>
              <a:t>y</a:t>
            </a:r>
            <a:r>
              <a:rPr lang="en-US" sz="2000" spc="-1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to</a:t>
            </a:r>
            <a:r>
              <a:rPr lang="en-US" sz="2000" spc="1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fi</a:t>
            </a:r>
            <a:r>
              <a:rPr lang="en-US" sz="2000" spc="5" dirty="0">
                <a:latin typeface="Times New Roman"/>
                <a:cs typeface="Times New Roman"/>
              </a:rPr>
              <a:t>n</a:t>
            </a:r>
            <a:r>
              <a:rPr lang="en-US" sz="2000" dirty="0">
                <a:latin typeface="Times New Roman"/>
                <a:cs typeface="Times New Roman"/>
              </a:rPr>
              <a:t>d</a:t>
            </a:r>
            <a:r>
              <a:rPr lang="en-US" sz="2000" spc="1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nsw</a:t>
            </a:r>
            <a:r>
              <a:rPr lang="en-US" sz="2000" spc="-10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rs</a:t>
            </a:r>
            <a:r>
              <a:rPr lang="en-US" sz="2000" spc="5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nd</a:t>
            </a:r>
            <a:r>
              <a:rPr lang="en-US" sz="2000" spc="1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w</a:t>
            </a:r>
            <a:r>
              <a:rPr lang="en-US" sz="2000" spc="5" dirty="0">
                <a:latin typeface="Times New Roman"/>
                <a:cs typeface="Times New Roman"/>
              </a:rPr>
              <a:t>h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re us</a:t>
            </a:r>
            <a:r>
              <a:rPr lang="en-US" sz="2000" spc="5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rs</a:t>
            </a:r>
            <a:r>
              <a:rPr lang="en-US" sz="2000" spc="5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ca</a:t>
            </a:r>
            <a:r>
              <a:rPr lang="en-US" sz="2000" dirty="0">
                <a:latin typeface="Times New Roman"/>
                <a:cs typeface="Times New Roman"/>
              </a:rPr>
              <a:t>n</a:t>
            </a:r>
            <a:r>
              <a:rPr lang="en-US" sz="2000" spc="1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int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ra</a:t>
            </a:r>
            <a:r>
              <a:rPr lang="en-US" sz="2000" spc="-5" dirty="0">
                <a:latin typeface="Times New Roman"/>
                <a:cs typeface="Times New Roman"/>
              </a:rPr>
              <a:t>c</a:t>
            </a:r>
            <a:r>
              <a:rPr lang="en-US" sz="2000" dirty="0">
                <a:latin typeface="Times New Roman"/>
                <a:cs typeface="Times New Roman"/>
              </a:rPr>
              <a:t>t</a:t>
            </a:r>
            <a:r>
              <a:rPr lang="en-US" sz="2000" spc="1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with </a:t>
            </a:r>
            <a:r>
              <a:rPr lang="en-US" sz="2000" spc="-5" dirty="0">
                <a:latin typeface="Times New Roman"/>
                <a:cs typeface="Times New Roman"/>
              </a:rPr>
              <a:t>eac</a:t>
            </a:r>
            <a:r>
              <a:rPr lang="en-US" sz="2000" dirty="0">
                <a:latin typeface="Times New Roman"/>
                <a:cs typeface="Times New Roman"/>
              </a:rPr>
              <a:t>h</a:t>
            </a:r>
            <a:r>
              <a:rPr lang="en-US" sz="2000" spc="5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other</a:t>
            </a:r>
            <a:r>
              <a:rPr lang="en-US" sz="2000" spc="5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in</a:t>
            </a:r>
            <a:r>
              <a:rPr lang="en-US" sz="2000" spc="4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</a:t>
            </a:r>
            <a:r>
              <a:rPr lang="en-US" sz="2000" spc="5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f</a:t>
            </a:r>
            <a:r>
              <a:rPr lang="en-US" sz="2000" spc="-10" dirty="0">
                <a:latin typeface="Times New Roman"/>
                <a:cs typeface="Times New Roman"/>
              </a:rPr>
              <a:t>r</a:t>
            </a:r>
            <a:r>
              <a:rPr lang="en-US" sz="2000" dirty="0">
                <a:latin typeface="Times New Roman"/>
                <a:cs typeface="Times New Roman"/>
              </a:rPr>
              <a:t>iend</a:t>
            </a:r>
            <a:r>
              <a:rPr lang="en-US" sz="2000" spc="20" dirty="0">
                <a:latin typeface="Times New Roman"/>
                <a:cs typeface="Times New Roman"/>
              </a:rPr>
              <a:t>l</a:t>
            </a:r>
            <a:r>
              <a:rPr lang="en-US" sz="2000" dirty="0">
                <a:latin typeface="Times New Roman"/>
                <a:cs typeface="Times New Roman"/>
              </a:rPr>
              <a:t>y</a:t>
            </a:r>
            <a:r>
              <a:rPr lang="en-US" sz="2000" spc="4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w</a:t>
            </a:r>
            <a:r>
              <a:rPr lang="en-US" sz="2000" spc="15" dirty="0">
                <a:latin typeface="Times New Roman"/>
                <a:cs typeface="Times New Roman"/>
              </a:rPr>
              <a:t>a</a:t>
            </a:r>
            <a:r>
              <a:rPr lang="en-US" sz="2000" spc="-25" dirty="0">
                <a:latin typeface="Times New Roman"/>
                <a:cs typeface="Times New Roman"/>
              </a:rPr>
              <a:t>y</a:t>
            </a:r>
            <a:r>
              <a:rPr lang="en-US" sz="2000" dirty="0">
                <a:latin typeface="Times New Roman"/>
                <a:cs typeface="Times New Roman"/>
              </a:rPr>
              <a:t>.</a:t>
            </a:r>
            <a:r>
              <a:rPr lang="en-US" sz="2000" spc="45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W</a:t>
            </a:r>
            <a:r>
              <a:rPr lang="en-US" sz="2000" dirty="0">
                <a:latin typeface="Times New Roman"/>
                <a:cs typeface="Times New Roman"/>
              </a:rPr>
              <a:t>ith</a:t>
            </a:r>
            <a:r>
              <a:rPr lang="en-US" sz="2000" spc="4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our</a:t>
            </a:r>
            <a:r>
              <a:rPr lang="en-US" sz="2000" spc="4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Sta</a:t>
            </a:r>
            <a:r>
              <a:rPr lang="en-US" sz="2000" spc="-10" dirty="0">
                <a:latin typeface="Times New Roman"/>
                <a:cs typeface="Times New Roman"/>
              </a:rPr>
              <a:t>c</a:t>
            </a:r>
            <a:r>
              <a:rPr lang="en-US" sz="2000" dirty="0">
                <a:latin typeface="Times New Roman"/>
                <a:cs typeface="Times New Roman"/>
              </a:rPr>
              <a:t>k</a:t>
            </a:r>
            <a:r>
              <a:rPr lang="en-US" sz="2000" spc="5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O</a:t>
            </a:r>
            <a:r>
              <a:rPr lang="en-US" sz="2000" spc="5" dirty="0">
                <a:latin typeface="Times New Roman"/>
                <a:cs typeface="Times New Roman"/>
              </a:rPr>
              <a:t>v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r</a:t>
            </a:r>
            <a:r>
              <a:rPr lang="en-US" sz="2000" spc="-10" dirty="0">
                <a:latin typeface="Times New Roman"/>
                <a:cs typeface="Times New Roman"/>
              </a:rPr>
              <a:t>f</a:t>
            </a:r>
            <a:r>
              <a:rPr lang="en-US" sz="2000" dirty="0">
                <a:latin typeface="Times New Roman"/>
                <a:cs typeface="Times New Roman"/>
              </a:rPr>
              <a:t>low</a:t>
            </a:r>
            <a:r>
              <a:rPr lang="en-US" sz="2000" spc="55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c</a:t>
            </a:r>
            <a:r>
              <a:rPr lang="en-US" sz="2000" dirty="0">
                <a:latin typeface="Times New Roman"/>
                <a:cs typeface="Times New Roman"/>
              </a:rPr>
              <a:t>lone,</a:t>
            </a:r>
            <a:r>
              <a:rPr lang="en-US" sz="2000" spc="5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we</a:t>
            </a:r>
            <a:r>
              <a:rPr lang="en-US" sz="2000" spc="5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im</a:t>
            </a:r>
            <a:r>
              <a:rPr lang="en-US" sz="2000" spc="5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to</a:t>
            </a:r>
            <a:r>
              <a:rPr lang="en-US" sz="2000" spc="6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bring</a:t>
            </a:r>
            <a:r>
              <a:rPr lang="en-US" sz="2000" spc="45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ll</a:t>
            </a:r>
            <a:r>
              <a:rPr lang="en-US" sz="2000" spc="5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the</a:t>
            </a:r>
            <a:r>
              <a:rPr lang="en-US" sz="2000" spc="5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h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lpful in</a:t>
            </a:r>
            <a:r>
              <a:rPr lang="en-US" sz="2000" spc="-5" dirty="0">
                <a:latin typeface="Times New Roman"/>
                <a:cs typeface="Times New Roman"/>
              </a:rPr>
              <a:t>f</a:t>
            </a:r>
            <a:r>
              <a:rPr lang="en-US" sz="2000" dirty="0">
                <a:latin typeface="Times New Roman"/>
                <a:cs typeface="Times New Roman"/>
              </a:rPr>
              <a:t>o</a:t>
            </a:r>
            <a:r>
              <a:rPr lang="en-US" sz="2000" spc="4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to</a:t>
            </a:r>
            <a:r>
              <a:rPr lang="en-US" sz="2000" spc="-10" dirty="0">
                <a:latin typeface="Times New Roman"/>
                <a:cs typeface="Times New Roman"/>
              </a:rPr>
              <a:t>g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th</a:t>
            </a:r>
            <a:r>
              <a:rPr lang="en-US" sz="2000" spc="5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r,</a:t>
            </a:r>
            <a:r>
              <a:rPr lang="en-US" sz="2000" spc="4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make</a:t>
            </a:r>
            <a:r>
              <a:rPr lang="en-US" sz="2000" spc="3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s</a:t>
            </a:r>
            <a:r>
              <a:rPr lang="en-US" sz="2000" spc="5" dirty="0">
                <a:latin typeface="Times New Roman"/>
                <a:cs typeface="Times New Roman"/>
              </a:rPr>
              <a:t>e</a:t>
            </a:r>
            <a:r>
              <a:rPr lang="en-US" sz="2000" spc="-5" dirty="0">
                <a:latin typeface="Times New Roman"/>
                <a:cs typeface="Times New Roman"/>
              </a:rPr>
              <a:t>a</a:t>
            </a:r>
            <a:r>
              <a:rPr lang="en-US" sz="2000" spc="5" dirty="0">
                <a:latin typeface="Times New Roman"/>
                <a:cs typeface="Times New Roman"/>
              </a:rPr>
              <a:t>rc</a:t>
            </a:r>
            <a:r>
              <a:rPr lang="en-US" sz="2000" dirty="0">
                <a:latin typeface="Times New Roman"/>
                <a:cs typeface="Times New Roman"/>
              </a:rPr>
              <a:t>hing</a:t>
            </a:r>
            <a:r>
              <a:rPr lang="en-US" sz="2000" spc="3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for</a:t>
            </a:r>
            <a:r>
              <a:rPr lang="en-US" sz="2000" spc="3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it</a:t>
            </a:r>
            <a:r>
              <a:rPr lang="en-US" sz="2000" spc="5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simple,</a:t>
            </a:r>
            <a:r>
              <a:rPr lang="en-US" sz="2000" spc="4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nd</a:t>
            </a:r>
            <a:r>
              <a:rPr lang="en-US" sz="2000" spc="45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n</a:t>
            </a:r>
            <a:r>
              <a:rPr lang="en-US" sz="2000" spc="-5" dirty="0">
                <a:latin typeface="Times New Roman"/>
                <a:cs typeface="Times New Roman"/>
              </a:rPr>
              <a:t>c</a:t>
            </a:r>
            <a:r>
              <a:rPr lang="en-US" sz="2000" dirty="0">
                <a:latin typeface="Times New Roman"/>
                <a:cs typeface="Times New Roman"/>
              </a:rPr>
              <a:t>oura</a:t>
            </a:r>
            <a:r>
              <a:rPr lang="en-US" sz="2000" spc="-15" dirty="0">
                <a:latin typeface="Times New Roman"/>
                <a:cs typeface="Times New Roman"/>
              </a:rPr>
              <a:t>g</a:t>
            </a:r>
            <a:r>
              <a:rPr lang="en-US" sz="2000" dirty="0">
                <a:latin typeface="Times New Roman"/>
                <a:cs typeface="Times New Roman"/>
              </a:rPr>
              <a:t>e</a:t>
            </a:r>
            <a:r>
              <a:rPr lang="en-US" sz="2000" spc="4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u</a:t>
            </a:r>
            <a:r>
              <a:rPr lang="en-US" sz="2000" spc="10" dirty="0">
                <a:latin typeface="Times New Roman"/>
                <a:cs typeface="Times New Roman"/>
              </a:rPr>
              <a:t>s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rs</a:t>
            </a:r>
            <a:r>
              <a:rPr lang="en-US" sz="2000" spc="4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to</a:t>
            </a:r>
            <a:r>
              <a:rPr lang="en-US" sz="2000" spc="4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h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lp</a:t>
            </a:r>
            <a:r>
              <a:rPr lang="en-US" sz="2000" spc="45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e</a:t>
            </a:r>
            <a:r>
              <a:rPr lang="en-US" sz="2000" spc="-5" dirty="0">
                <a:latin typeface="Times New Roman"/>
                <a:cs typeface="Times New Roman"/>
              </a:rPr>
              <a:t>ac</a:t>
            </a:r>
            <a:r>
              <a:rPr lang="en-US" sz="2000" dirty="0">
                <a:latin typeface="Times New Roman"/>
                <a:cs typeface="Times New Roman"/>
              </a:rPr>
              <a:t>h</a:t>
            </a:r>
            <a:r>
              <a:rPr lang="en-US" sz="2000" spc="4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other</a:t>
            </a:r>
            <a:r>
              <a:rPr lang="en-US" sz="2000" spc="4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out.</a:t>
            </a:r>
            <a:r>
              <a:rPr lang="en-US" sz="2000" spc="4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Plus, we</a:t>
            </a:r>
            <a:r>
              <a:rPr lang="en-US" sz="2000" spc="-15" dirty="0">
                <a:latin typeface="Times New Roman"/>
                <a:cs typeface="Times New Roman"/>
              </a:rPr>
              <a:t>'</a:t>
            </a:r>
            <a:r>
              <a:rPr lang="en-US" sz="2000" dirty="0">
                <a:latin typeface="Times New Roman"/>
                <a:cs typeface="Times New Roman"/>
              </a:rPr>
              <a:t>ll</a:t>
            </a:r>
            <a:r>
              <a:rPr lang="en-US" sz="2000" spc="7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make</a:t>
            </a:r>
            <a:r>
              <a:rPr lang="en-US" sz="2000" spc="7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sure</a:t>
            </a:r>
            <a:r>
              <a:rPr lang="en-US" sz="2000" spc="7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it</a:t>
            </a:r>
            <a:r>
              <a:rPr lang="en-US" sz="2000" spc="-15" dirty="0">
                <a:latin typeface="Times New Roman"/>
                <a:cs typeface="Times New Roman"/>
              </a:rPr>
              <a:t>'</a:t>
            </a:r>
            <a:r>
              <a:rPr lang="en-US" sz="2000" dirty="0">
                <a:latin typeface="Times New Roman"/>
                <a:cs typeface="Times New Roman"/>
              </a:rPr>
              <a:t>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s</a:t>
            </a:r>
            <a:r>
              <a:rPr lang="en-US" sz="2000" spc="-5" dirty="0">
                <a:latin typeface="Times New Roman"/>
                <a:cs typeface="Times New Roman"/>
              </a:rPr>
              <a:t>a</a:t>
            </a:r>
            <a:r>
              <a:rPr lang="en-US" sz="2000" spc="5" dirty="0">
                <a:latin typeface="Times New Roman"/>
                <a:cs typeface="Times New Roman"/>
              </a:rPr>
              <a:t>f</a:t>
            </a:r>
            <a:r>
              <a:rPr lang="en-US" sz="2000" dirty="0">
                <a:latin typeface="Times New Roman"/>
                <a:cs typeface="Times New Roman"/>
              </a:rPr>
              <a:t>e</a:t>
            </a:r>
            <a:r>
              <a:rPr lang="en-US" sz="2000" spc="7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to</a:t>
            </a:r>
            <a:r>
              <a:rPr lang="en-US" sz="2000" spc="7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use</a:t>
            </a:r>
            <a:r>
              <a:rPr lang="en-US" sz="2000" spc="65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nd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c</a:t>
            </a:r>
            <a:r>
              <a:rPr lang="en-US" sz="2000" spc="-5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n</a:t>
            </a:r>
            <a:r>
              <a:rPr lang="en-US" sz="2000" spc="7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h</a:t>
            </a:r>
            <a:r>
              <a:rPr lang="en-US" sz="2000" spc="-5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nd</a:t>
            </a:r>
            <a:r>
              <a:rPr lang="en-US" sz="2000" spc="10" dirty="0">
                <a:latin typeface="Times New Roman"/>
                <a:cs typeface="Times New Roman"/>
              </a:rPr>
              <a:t>l</a:t>
            </a:r>
            <a:r>
              <a:rPr lang="en-US" sz="2000" dirty="0">
                <a:latin typeface="Times New Roman"/>
                <a:cs typeface="Times New Roman"/>
              </a:rPr>
              <a:t>e</a:t>
            </a:r>
            <a:r>
              <a:rPr lang="en-US" sz="2000" spc="6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l</a:t>
            </a:r>
            <a:r>
              <a:rPr lang="en-US" sz="2000" spc="10" dirty="0">
                <a:latin typeface="Times New Roman"/>
                <a:cs typeface="Times New Roman"/>
              </a:rPr>
              <a:t>o</a:t>
            </a:r>
            <a:r>
              <a:rPr lang="en-US" sz="2000" dirty="0">
                <a:latin typeface="Times New Roman"/>
                <a:cs typeface="Times New Roman"/>
              </a:rPr>
              <a:t>ts</a:t>
            </a:r>
            <a:r>
              <a:rPr lang="en-US" sz="2000" spc="7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of</a:t>
            </a:r>
            <a:r>
              <a:rPr lang="en-US" sz="2000" spc="6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p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ople</a:t>
            </a:r>
            <a:r>
              <a:rPr lang="en-US" sz="2000" spc="7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usi</a:t>
            </a:r>
            <a:r>
              <a:rPr lang="en-US" sz="2000" spc="10" dirty="0">
                <a:latin typeface="Times New Roman"/>
                <a:cs typeface="Times New Roman"/>
              </a:rPr>
              <a:t>n</a:t>
            </a:r>
            <a:r>
              <a:rPr lang="en-US" sz="2000" dirty="0">
                <a:latin typeface="Times New Roman"/>
                <a:cs typeface="Times New Roman"/>
              </a:rPr>
              <a:t>g</a:t>
            </a:r>
            <a:r>
              <a:rPr lang="en-US" sz="2000" spc="5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it</a:t>
            </a:r>
            <a:r>
              <a:rPr lang="en-US" sz="2000" spc="7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o</a:t>
            </a:r>
            <a:r>
              <a:rPr lang="en-US" sz="2000" dirty="0">
                <a:latin typeface="Times New Roman"/>
                <a:cs typeface="Times New Roman"/>
              </a:rPr>
              <a:t>n</a:t>
            </a:r>
            <a:r>
              <a:rPr lang="en-US" sz="2000" spc="-5" dirty="0">
                <a:latin typeface="Times New Roman"/>
                <a:cs typeface="Times New Roman"/>
              </a:rPr>
              <a:t>ce</a:t>
            </a:r>
            <a:r>
              <a:rPr lang="en-US" sz="2000" dirty="0">
                <a:latin typeface="Times New Roman"/>
                <a:cs typeface="Times New Roman"/>
              </a:rPr>
              <a:t>.</a:t>
            </a:r>
            <a:r>
              <a:rPr lang="en-US" sz="2000" spc="7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O</a:t>
            </a:r>
            <a:r>
              <a:rPr lang="en-US" sz="2000" spc="5" dirty="0">
                <a:latin typeface="Times New Roman"/>
                <a:cs typeface="Times New Roman"/>
              </a:rPr>
              <a:t>u</a:t>
            </a:r>
            <a:r>
              <a:rPr lang="en-US" sz="2000" dirty="0">
                <a:latin typeface="Times New Roman"/>
                <a:cs typeface="Times New Roman"/>
              </a:rPr>
              <a:t>r</a:t>
            </a:r>
            <a:r>
              <a:rPr lang="en-US" sz="2000" spc="75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g</a:t>
            </a:r>
            <a:r>
              <a:rPr lang="en-US" sz="2000" spc="10" dirty="0">
                <a:latin typeface="Times New Roman"/>
                <a:cs typeface="Times New Roman"/>
              </a:rPr>
              <a:t>o</a:t>
            </a:r>
            <a:r>
              <a:rPr lang="en-US" sz="2000" spc="-5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l</a:t>
            </a:r>
            <a:r>
              <a:rPr lang="en-US" sz="2000" spc="7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is</a:t>
            </a:r>
            <a:r>
              <a:rPr lang="en-US" sz="2000" spc="7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to make</a:t>
            </a:r>
            <a:r>
              <a:rPr lang="en-US" sz="2000" spc="11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</a:t>
            </a:r>
            <a:r>
              <a:rPr lang="en-US" sz="2000" spc="110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w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bsite</a:t>
            </a:r>
            <a:r>
              <a:rPr lang="en-US" sz="2000" spc="11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wh</a:t>
            </a:r>
            <a:r>
              <a:rPr lang="en-US" sz="2000" spc="-10" dirty="0">
                <a:latin typeface="Times New Roman"/>
                <a:cs typeface="Times New Roman"/>
              </a:rPr>
              <a:t>e</a:t>
            </a:r>
            <a:r>
              <a:rPr lang="en-US" sz="2000" spc="5" dirty="0">
                <a:latin typeface="Times New Roman"/>
                <a:cs typeface="Times New Roman"/>
              </a:rPr>
              <a:t>r</a:t>
            </a:r>
            <a:r>
              <a:rPr lang="en-US" sz="2000" dirty="0">
                <a:latin typeface="Times New Roman"/>
                <a:cs typeface="Times New Roman"/>
              </a:rPr>
              <a:t>e</a:t>
            </a:r>
            <a:r>
              <a:rPr lang="en-US" sz="2000" spc="110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a</a:t>
            </a:r>
            <a:r>
              <a:rPr lang="en-US" sz="2000" spc="10" dirty="0">
                <a:latin typeface="Times New Roman"/>
                <a:cs typeface="Times New Roman"/>
              </a:rPr>
              <a:t>n</a:t>
            </a:r>
            <a:r>
              <a:rPr lang="en-US" sz="2000" spc="-25" dirty="0">
                <a:latin typeface="Times New Roman"/>
                <a:cs typeface="Times New Roman"/>
              </a:rPr>
              <a:t>y</a:t>
            </a:r>
            <a:r>
              <a:rPr lang="en-US" sz="2000" dirty="0">
                <a:latin typeface="Times New Roman"/>
                <a:cs typeface="Times New Roman"/>
              </a:rPr>
              <a:t>one</a:t>
            </a:r>
            <a:r>
              <a:rPr lang="en-US" sz="2000" spc="125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ca</a:t>
            </a:r>
            <a:r>
              <a:rPr lang="en-US" sz="2000" dirty="0">
                <a:latin typeface="Times New Roman"/>
                <a:cs typeface="Times New Roman"/>
              </a:rPr>
              <a:t>n</a:t>
            </a:r>
            <a:r>
              <a:rPr lang="en-US" sz="2000" spc="13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g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t</a:t>
            </a:r>
            <a:r>
              <a:rPr lang="en-US" sz="2000" spc="12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the</a:t>
            </a:r>
            <a:r>
              <a:rPr lang="en-US" sz="2000" spc="114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h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lp</a:t>
            </a:r>
            <a:r>
              <a:rPr lang="en-US" sz="2000" spc="120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t</a:t>
            </a:r>
            <a:r>
              <a:rPr lang="en-US" sz="2000" dirty="0">
                <a:latin typeface="Times New Roman"/>
                <a:cs typeface="Times New Roman"/>
              </a:rPr>
              <a:t>h</a:t>
            </a:r>
            <a:r>
              <a:rPr lang="en-US" sz="2000" spc="5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y</a:t>
            </a:r>
            <a:r>
              <a:rPr lang="en-US" sz="2000" spc="90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n</a:t>
            </a:r>
            <a:r>
              <a:rPr lang="en-US" sz="2000" spc="-5" dirty="0">
                <a:latin typeface="Times New Roman"/>
                <a:cs typeface="Times New Roman"/>
              </a:rPr>
              <a:t>ee</a:t>
            </a:r>
            <a:r>
              <a:rPr lang="en-US" sz="2000" dirty="0">
                <a:latin typeface="Times New Roman"/>
                <a:cs typeface="Times New Roman"/>
              </a:rPr>
              <a:t>d</a:t>
            </a:r>
            <a:r>
              <a:rPr lang="en-US" sz="2000" spc="13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nd</a:t>
            </a:r>
            <a:r>
              <a:rPr lang="en-US" sz="2000" spc="114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fe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l</a:t>
            </a:r>
            <a:r>
              <a:rPr lang="en-US" sz="2000" spc="12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like </a:t>
            </a:r>
            <a:r>
              <a:rPr lang="en-US" sz="2000" spc="-150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p</a:t>
            </a:r>
            <a:r>
              <a:rPr lang="en-US" sz="2000" spc="-5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rt</a:t>
            </a:r>
            <a:r>
              <a:rPr lang="en-US" sz="2000" spc="114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of</a:t>
            </a:r>
            <a:r>
              <a:rPr lang="en-US" sz="2000" spc="114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</a:t>
            </a:r>
            <a:r>
              <a:rPr lang="en-US" sz="2000" spc="11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supp</a:t>
            </a:r>
            <a:r>
              <a:rPr lang="en-US" sz="2000" spc="10" dirty="0">
                <a:latin typeface="Times New Roman"/>
                <a:cs typeface="Times New Roman"/>
              </a:rPr>
              <a:t>o</a:t>
            </a:r>
            <a:r>
              <a:rPr lang="en-US" sz="2000" dirty="0">
                <a:latin typeface="Times New Roman"/>
                <a:cs typeface="Times New Roman"/>
              </a:rPr>
              <a:t>rtive </a:t>
            </a:r>
            <a:r>
              <a:rPr lang="en-US" sz="2000" spc="-5" dirty="0">
                <a:latin typeface="Times New Roman"/>
                <a:cs typeface="Times New Roman"/>
              </a:rPr>
              <a:t>c</a:t>
            </a:r>
            <a:r>
              <a:rPr lang="en-US" sz="2000" dirty="0">
                <a:latin typeface="Times New Roman"/>
                <a:cs typeface="Times New Roman"/>
              </a:rPr>
              <a:t>ommuni</a:t>
            </a:r>
            <a:r>
              <a:rPr lang="en-US" sz="2000" spc="15" dirty="0">
                <a:latin typeface="Times New Roman"/>
                <a:cs typeface="Times New Roman"/>
              </a:rPr>
              <a:t>t</a:t>
            </a:r>
            <a:r>
              <a:rPr lang="en-US" sz="2000" spc="-25" dirty="0">
                <a:latin typeface="Times New Roman"/>
                <a:cs typeface="Times New Roman"/>
              </a:rPr>
              <a:t>y</a:t>
            </a:r>
            <a:r>
              <a:rPr lang="en-US" sz="2000" dirty="0">
                <a:latin typeface="Times New Roman"/>
                <a:cs typeface="Times New Roman"/>
              </a:rPr>
              <a:t>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B44FD08-3132-C9F1-DBF0-44ACD0E236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847" y="3590544"/>
            <a:ext cx="1972056" cy="1972056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337790" y="0"/>
            <a:ext cx="2851150" cy="6858000"/>
          </a:xfrm>
          <a:custGeom>
            <a:avLst/>
            <a:gdLst/>
            <a:ahLst/>
            <a:cxnLst/>
            <a:rect l="l" t="t" r="r" b="b"/>
            <a:pathLst>
              <a:path w="2851150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372343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56310" y="636270"/>
            <a:ext cx="3306445" cy="41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600" b="0">
                <a:solidFill>
                  <a:srgbClr val="5FCAEE"/>
                </a:solidFill>
                <a:latin typeface="Times New Roman"/>
                <a:cs typeface="Times New Roman"/>
              </a:rPr>
              <a:t>Core Components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4CDBCE-3B1F-C18B-B650-9FD71BB96705}"/>
              </a:ext>
            </a:extLst>
          </p:cNvPr>
          <p:cNvSpPr txBox="1"/>
          <p:nvPr/>
        </p:nvSpPr>
        <p:spPr>
          <a:xfrm>
            <a:off x="756310" y="1295400"/>
            <a:ext cx="3901033" cy="3268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Management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and Answer System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Tagging and Categorization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Functionality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Voting and Reputation System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Notification System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Moderation tools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A3E2F67-F26C-2BB0-1DF8-60C0142657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524000"/>
            <a:ext cx="1598968" cy="1994077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337790" y="0"/>
            <a:ext cx="2851150" cy="6858000"/>
          </a:xfrm>
          <a:custGeom>
            <a:avLst/>
            <a:gdLst/>
            <a:ahLst/>
            <a:cxnLst/>
            <a:rect l="l" t="t" r="r" b="b"/>
            <a:pathLst>
              <a:path w="2851150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372343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49300" y="258064"/>
            <a:ext cx="1943735" cy="41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0" dirty="0">
                <a:solidFill>
                  <a:srgbClr val="5FCAEE"/>
                </a:solidFill>
                <a:latin typeface="Times New Roman"/>
                <a:cs typeface="Times New Roman"/>
              </a:rPr>
              <a:t>Project</a:t>
            </a:r>
            <a:r>
              <a:rPr sz="2600" b="0" spc="-90" dirty="0">
                <a:solidFill>
                  <a:srgbClr val="5FCAEE"/>
                </a:solidFill>
                <a:latin typeface="Times New Roman"/>
                <a:cs typeface="Times New Roman"/>
              </a:rPr>
              <a:t> </a:t>
            </a:r>
            <a:r>
              <a:rPr sz="2600" b="0" dirty="0">
                <a:solidFill>
                  <a:srgbClr val="5FCAEE"/>
                </a:solidFill>
                <a:latin typeface="Times New Roman"/>
                <a:cs typeface="Times New Roman"/>
              </a:rPr>
              <a:t>Profile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438394" y="5334000"/>
            <a:ext cx="1315212" cy="13136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0B300E6-C0C5-7F59-D76B-0E632D672D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80334"/>
              </p:ext>
            </p:extLst>
          </p:nvPr>
        </p:nvGraphicFramePr>
        <p:xfrm>
          <a:off x="749300" y="990600"/>
          <a:ext cx="9004300" cy="2770759"/>
        </p:xfrm>
        <a:graphic>
          <a:graphicData uri="http://schemas.openxmlformats.org/drawingml/2006/table">
            <a:tbl>
              <a:tblPr firstCol="1">
                <a:tableStyleId>{7DF18680-E054-41AD-8BC1-D1AEF772440D}</a:tableStyleId>
              </a:tblPr>
              <a:tblGrid>
                <a:gridCol w="4014472">
                  <a:extLst>
                    <a:ext uri="{9D8B030D-6E8A-4147-A177-3AD203B41FA5}">
                      <a16:colId xmlns:a16="http://schemas.microsoft.com/office/drawing/2014/main" val="296233966"/>
                    </a:ext>
                  </a:extLst>
                </a:gridCol>
                <a:gridCol w="4989828">
                  <a:extLst>
                    <a:ext uri="{9D8B030D-6E8A-4147-A177-3AD203B41FA5}">
                      <a16:colId xmlns:a16="http://schemas.microsoft.com/office/drawing/2014/main" val="3824731868"/>
                    </a:ext>
                  </a:extLst>
                </a:gridCol>
              </a:tblGrid>
              <a:tr h="30327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u="sng" kern="100" dirty="0">
                          <a:effectLst/>
                        </a:rPr>
                        <a:t>Project Title: -</a:t>
                      </a:r>
                      <a:endParaRPr lang="en-IN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u="sng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Code Port</a:t>
                      </a:r>
                      <a:endParaRPr lang="en-IN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6127229"/>
                  </a:ext>
                </a:extLst>
              </a:tr>
              <a:tr h="30327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u="sng" kern="100" dirty="0">
                          <a:effectLst/>
                        </a:rPr>
                        <a:t>Front-end Tool: -</a:t>
                      </a:r>
                      <a:endParaRPr lang="en-IN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u="sng" kern="100" dirty="0">
                          <a:effectLst/>
                        </a:rPr>
                        <a:t>PHP Laravel, HTML, CSS.</a:t>
                      </a:r>
                      <a:endParaRPr lang="en-IN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55222876"/>
                  </a:ext>
                </a:extLst>
              </a:tr>
              <a:tr h="30327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u="sng" kern="100" dirty="0">
                          <a:effectLst/>
                        </a:rPr>
                        <a:t>Back-end Tool: -</a:t>
                      </a:r>
                      <a:endParaRPr lang="en-IN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u="sng" kern="100" dirty="0">
                          <a:effectLst/>
                        </a:rPr>
                        <a:t>SQL Server</a:t>
                      </a:r>
                      <a:endParaRPr lang="en-IN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6180988"/>
                  </a:ext>
                </a:extLst>
              </a:tr>
              <a:tr h="30327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u="sng" kern="100" dirty="0">
                          <a:effectLst/>
                        </a:rPr>
                        <a:t>Duration: -</a:t>
                      </a:r>
                      <a:endParaRPr lang="en-IN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u="sng" kern="100" dirty="0">
                          <a:effectLst/>
                        </a:rPr>
                        <a:t>4 months</a:t>
                      </a:r>
                      <a:endParaRPr lang="en-IN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7449934"/>
                  </a:ext>
                </a:extLst>
              </a:tr>
              <a:tr h="30327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u="sng" kern="100" dirty="0">
                          <a:effectLst/>
                        </a:rPr>
                        <a:t>Team - Size: -</a:t>
                      </a:r>
                      <a:endParaRPr lang="en-IN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u="sng" kern="100" dirty="0">
                          <a:effectLst/>
                        </a:rPr>
                        <a:t>3</a:t>
                      </a:r>
                      <a:endParaRPr lang="en-IN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4628904"/>
                  </a:ext>
                </a:extLst>
              </a:tr>
              <a:tr h="30327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u="sng" kern="100" dirty="0">
                          <a:effectLst/>
                        </a:rPr>
                        <a:t>Guided by: - </a:t>
                      </a:r>
                      <a:endParaRPr lang="en-IN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u="sng" kern="100" dirty="0">
                          <a:effectLst/>
                        </a:rPr>
                        <a:t>Prof. Jayshree </a:t>
                      </a:r>
                      <a:r>
                        <a:rPr lang="en-IN" sz="1800" u="sng" kern="100" dirty="0" err="1">
                          <a:effectLst/>
                        </a:rPr>
                        <a:t>Dasa</a:t>
                      </a:r>
                      <a:endParaRPr lang="en-IN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50443364"/>
                  </a:ext>
                </a:extLst>
              </a:tr>
              <a:tr h="390179">
                <a:tc rowSpan="3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u="sng" kern="100" dirty="0">
                          <a:effectLst/>
                        </a:rPr>
                        <a:t>Developed by: - </a:t>
                      </a:r>
                      <a:endParaRPr lang="en-IN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u="none" kern="100" dirty="0">
                          <a:effectLst/>
                        </a:rPr>
                        <a:t>Kshama Gandhi | 205180686059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318532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u="none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Purvi Makwana |205190686059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2962009"/>
                  </a:ext>
                </a:extLst>
              </a:tr>
              <a:tr h="1136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u="none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015717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337790" y="0"/>
            <a:ext cx="2851150" cy="6858000"/>
          </a:xfrm>
          <a:custGeom>
            <a:avLst/>
            <a:gdLst/>
            <a:ahLst/>
            <a:cxnLst/>
            <a:rect l="l" t="t" r="r" b="b"/>
            <a:pathLst>
              <a:path w="2851150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372343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85800" y="76200"/>
            <a:ext cx="6705600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600" b="0">
                <a:solidFill>
                  <a:srgbClr val="5FCAEE"/>
                </a:solidFill>
                <a:latin typeface="Times New Roman"/>
                <a:cs typeface="Times New Roman"/>
              </a:rPr>
              <a:t>Assumption and Constarints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678D7D-F367-46C3-2AA2-D89F458E6362}"/>
              </a:ext>
            </a:extLst>
          </p:cNvPr>
          <p:cNvSpPr txBox="1"/>
          <p:nvPr/>
        </p:nvSpPr>
        <p:spPr>
          <a:xfrm>
            <a:off x="685800" y="609600"/>
            <a:ext cx="6099142" cy="13362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84200" lvl="2" indent="-342900">
              <a:lnSpc>
                <a:spcPct val="100000"/>
              </a:lnSpc>
              <a:spcBef>
                <a:spcPts val="955"/>
              </a:spcBef>
              <a:buFont typeface="Wingdings" panose="05000000000000000000" pitchFamily="2" charset="2"/>
              <a:buChar char="Ø"/>
              <a:tabLst>
                <a:tab pos="469900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The</a:t>
            </a:r>
            <a:r>
              <a:rPr lang="en-US" sz="2000" spc="-1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c</a:t>
            </a:r>
            <a:r>
              <a:rPr lang="en-US" sz="2000" dirty="0">
                <a:latin typeface="Times New Roman"/>
                <a:cs typeface="Times New Roman"/>
              </a:rPr>
              <a:t>ode</a:t>
            </a:r>
            <a:r>
              <a:rPr lang="en-US" sz="2000" spc="-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should be</a:t>
            </a:r>
            <a:r>
              <a:rPr lang="en-US" sz="2000" spc="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f</a:t>
            </a:r>
            <a:r>
              <a:rPr lang="en-US" sz="2000" spc="-10" dirty="0">
                <a:latin typeface="Times New Roman"/>
                <a:cs typeface="Times New Roman"/>
              </a:rPr>
              <a:t>r</a:t>
            </a:r>
            <a:r>
              <a:rPr lang="en-US" sz="2000" spc="5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e</a:t>
            </a:r>
            <a:r>
              <a:rPr lang="en-US" sz="2000" spc="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with compil</a:t>
            </a:r>
            <a:r>
              <a:rPr lang="en-US" sz="2000" spc="-5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tion 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r</a:t>
            </a:r>
            <a:r>
              <a:rPr lang="en-US" sz="2000" spc="-10" dirty="0">
                <a:latin typeface="Times New Roman"/>
                <a:cs typeface="Times New Roman"/>
              </a:rPr>
              <a:t>r</a:t>
            </a:r>
            <a:r>
              <a:rPr lang="en-US" sz="2000" dirty="0">
                <a:latin typeface="Times New Roman"/>
                <a:cs typeface="Times New Roman"/>
              </a:rPr>
              <a:t>ors/s</a:t>
            </a:r>
            <a:r>
              <a:rPr lang="en-US" sz="2000" spc="-25" dirty="0">
                <a:latin typeface="Times New Roman"/>
                <a:cs typeface="Times New Roman"/>
              </a:rPr>
              <a:t>y</a:t>
            </a:r>
            <a:r>
              <a:rPr lang="en-US" sz="2000" spc="10" dirty="0">
                <a:latin typeface="Times New Roman"/>
                <a:cs typeface="Times New Roman"/>
              </a:rPr>
              <a:t>n</a:t>
            </a:r>
            <a:r>
              <a:rPr lang="en-US" sz="2000" dirty="0">
                <a:latin typeface="Times New Roman"/>
                <a:cs typeface="Times New Roman"/>
              </a:rPr>
              <a:t>tax</a:t>
            </a:r>
            <a:r>
              <a:rPr lang="en-US" sz="2000" spc="5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r</a:t>
            </a:r>
            <a:r>
              <a:rPr lang="en-US" sz="2000" spc="-10" dirty="0">
                <a:latin typeface="Times New Roman"/>
                <a:cs typeface="Times New Roman"/>
              </a:rPr>
              <a:t>r</a:t>
            </a:r>
            <a:r>
              <a:rPr lang="en-US" sz="2000" dirty="0">
                <a:latin typeface="Times New Roman"/>
                <a:cs typeface="Times New Roman"/>
              </a:rPr>
              <a:t>ors.</a:t>
            </a:r>
          </a:p>
          <a:p>
            <a:pPr marL="584200" lvl="2" indent="-342900">
              <a:lnSpc>
                <a:spcPct val="100000"/>
              </a:lnSpc>
              <a:spcBef>
                <a:spcPts val="130"/>
              </a:spcBef>
              <a:buFont typeface="Wingdings" panose="05000000000000000000" pitchFamily="2" charset="2"/>
              <a:buChar char="Ø"/>
              <a:tabLst>
                <a:tab pos="469900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The</a:t>
            </a:r>
            <a:r>
              <a:rPr lang="en-US" sz="2000" spc="-1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pro</a:t>
            </a:r>
            <a:r>
              <a:rPr lang="en-US" sz="2000" spc="-5" dirty="0">
                <a:latin typeface="Times New Roman"/>
                <a:cs typeface="Times New Roman"/>
              </a:rPr>
              <a:t>d</a:t>
            </a:r>
            <a:r>
              <a:rPr lang="en-US" sz="2000" dirty="0">
                <a:latin typeface="Times New Roman"/>
                <a:cs typeface="Times New Roman"/>
              </a:rPr>
              <a:t>u</a:t>
            </a:r>
            <a:r>
              <a:rPr lang="en-US" sz="2000" spc="-5" dirty="0">
                <a:latin typeface="Times New Roman"/>
                <a:cs typeface="Times New Roman"/>
              </a:rPr>
              <a:t>c</a:t>
            </a:r>
            <a:r>
              <a:rPr lang="en-US" sz="2000" dirty="0">
                <a:latin typeface="Times New Roman"/>
                <a:cs typeface="Times New Roman"/>
              </a:rPr>
              <a:t>t must have </a:t>
            </a:r>
            <a:r>
              <a:rPr lang="en-US" sz="2000" spc="5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n int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r</a:t>
            </a:r>
            <a:r>
              <a:rPr lang="en-US" sz="2000" spc="-10" dirty="0">
                <a:latin typeface="Times New Roman"/>
                <a:cs typeface="Times New Roman"/>
              </a:rPr>
              <a:t>f</a:t>
            </a:r>
            <a:r>
              <a:rPr lang="en-US" sz="2000" spc="-5" dirty="0">
                <a:latin typeface="Times New Roman"/>
                <a:cs typeface="Times New Roman"/>
              </a:rPr>
              <a:t>a</a:t>
            </a:r>
            <a:r>
              <a:rPr lang="en-US" sz="2000" spc="5" dirty="0">
                <a:latin typeface="Times New Roman"/>
                <a:cs typeface="Times New Roman"/>
              </a:rPr>
              <a:t>c</a:t>
            </a:r>
            <a:r>
              <a:rPr lang="en-US" sz="2000" dirty="0">
                <a:latin typeface="Times New Roman"/>
                <a:cs typeface="Times New Roman"/>
              </a:rPr>
              <a:t>e</a:t>
            </a:r>
            <a:r>
              <a:rPr lang="en-US" sz="2000" spc="-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whi</a:t>
            </a:r>
            <a:r>
              <a:rPr lang="en-US" sz="2000" spc="-5" dirty="0">
                <a:latin typeface="Times New Roman"/>
                <a:cs typeface="Times New Roman"/>
              </a:rPr>
              <a:t>c</a:t>
            </a:r>
            <a:r>
              <a:rPr lang="en-US" sz="2000" dirty="0">
                <a:latin typeface="Times New Roman"/>
                <a:cs typeface="Times New Roman"/>
              </a:rPr>
              <a:t>h is simple </a:t>
            </a:r>
            <a:r>
              <a:rPr lang="en-US" sz="2000" spc="-10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no</a:t>
            </a:r>
            <a:r>
              <a:rPr lang="en-US" sz="2000" spc="10" dirty="0">
                <a:latin typeface="Times New Roman"/>
                <a:cs typeface="Times New Roman"/>
              </a:rPr>
              <a:t>u</a:t>
            </a:r>
            <a:r>
              <a:rPr lang="en-US" sz="2000" spc="-15" dirty="0">
                <a:latin typeface="Times New Roman"/>
                <a:cs typeface="Times New Roman"/>
              </a:rPr>
              <a:t>g</a:t>
            </a:r>
            <a:r>
              <a:rPr lang="en-US" sz="2000" dirty="0">
                <a:latin typeface="Times New Roman"/>
                <a:cs typeface="Times New Roman"/>
              </a:rPr>
              <a:t>h to unde</a:t>
            </a:r>
            <a:r>
              <a:rPr lang="en-US" sz="2000" spc="-10" dirty="0">
                <a:latin typeface="Times New Roman"/>
                <a:cs typeface="Times New Roman"/>
              </a:rPr>
              <a:t>r</a:t>
            </a:r>
            <a:r>
              <a:rPr lang="en-US" sz="2000" dirty="0">
                <a:latin typeface="Times New Roman"/>
                <a:cs typeface="Times New Roman"/>
              </a:rPr>
              <a:t>stand.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5804870-9327-082E-73DF-2916733D4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093" y="1459019"/>
            <a:ext cx="2133295" cy="213329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85E77C8-6F73-7601-D360-D31343CB31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040" y="4188238"/>
            <a:ext cx="14478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790207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6145</TotalTime>
  <Words>3402</Words>
  <Application>Microsoft Office PowerPoint</Application>
  <PresentationFormat>Widescreen</PresentationFormat>
  <Paragraphs>871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8" baseType="lpstr">
      <vt:lpstr>Arial</vt:lpstr>
      <vt:lpstr>Arial Rounded MT Bold</vt:lpstr>
      <vt:lpstr>Calibri</vt:lpstr>
      <vt:lpstr>Cambria</vt:lpstr>
      <vt:lpstr>Segoe UI Symbol</vt:lpstr>
      <vt:lpstr>Times New Roman</vt:lpstr>
      <vt:lpstr>Trebuchet MS</vt:lpstr>
      <vt:lpstr>Wingdings</vt:lpstr>
      <vt:lpstr>Office Theme</vt:lpstr>
      <vt:lpstr>Code Port Website</vt:lpstr>
      <vt:lpstr>Introduction</vt:lpstr>
      <vt:lpstr>Existing System</vt:lpstr>
      <vt:lpstr>Need For the New System</vt:lpstr>
      <vt:lpstr>Objective Of the New System</vt:lpstr>
      <vt:lpstr>Problem Definiation</vt:lpstr>
      <vt:lpstr>Core Components</vt:lpstr>
      <vt:lpstr>Project Profile</vt:lpstr>
      <vt:lpstr>Assumption and Constarints</vt:lpstr>
      <vt:lpstr>Advantages and Limitations of the Proposed System</vt:lpstr>
      <vt:lpstr>Advantages and Limitations of the Proposed System</vt:lpstr>
      <vt:lpstr>Requirement Determination</vt:lpstr>
      <vt:lpstr>Requirement Specification</vt:lpstr>
      <vt:lpstr>Targeted User</vt:lpstr>
      <vt:lpstr>Use Case Diagram</vt:lpstr>
      <vt:lpstr>PowerPoint Presentation</vt:lpstr>
      <vt:lpstr>PowerPoint Presentation</vt:lpstr>
      <vt:lpstr>Class Diagram</vt:lpstr>
      <vt:lpstr>PowerPoint Presentation</vt:lpstr>
      <vt:lpstr>Interaction Diagram</vt:lpstr>
      <vt:lpstr>PowerPoint Presentation</vt:lpstr>
      <vt:lpstr>PowerPoint Presentation</vt:lpstr>
      <vt:lpstr>Activity Diagram</vt:lpstr>
      <vt:lpstr>PowerPoint Presentation</vt:lpstr>
      <vt:lpstr>PowerPoint Presentation</vt:lpstr>
      <vt:lpstr>Data Dictionary </vt:lpstr>
      <vt:lpstr>Data Dictionary </vt:lpstr>
      <vt:lpstr>Data Dictionary </vt:lpstr>
      <vt:lpstr>Data Dictionary </vt:lpstr>
      <vt:lpstr>Data Dictionary </vt:lpstr>
      <vt:lpstr>Data Dictionary </vt:lpstr>
      <vt:lpstr>Coding Standards</vt:lpstr>
      <vt:lpstr>Agile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Grievance Management System</dc:title>
  <dc:creator>ravindraunuri@gmail.com</dc:creator>
  <cp:lastModifiedBy>Purvi Makwana</cp:lastModifiedBy>
  <cp:revision>51</cp:revision>
  <dcterms:created xsi:type="dcterms:W3CDTF">2023-11-04T09:52:00Z</dcterms:created>
  <dcterms:modified xsi:type="dcterms:W3CDTF">2024-06-07T05:06:57Z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2023-11-04T00:00:00Z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2023-11-04T00:00:00Z</vt:filetime>
  </property>
</Properties>
</file>