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F4E9D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1">
                <a:solidFill>
                  <a:srgbClr val="26180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F4E9D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F4E9D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0950" y="4516440"/>
            <a:ext cx="862609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F4E9D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6692" y="4291522"/>
            <a:ext cx="11574615" cy="548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1">
                <a:solidFill>
                  <a:srgbClr val="26180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535" y="3086163"/>
            <a:ext cx="12069445" cy="2006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24180">
              <a:lnSpc>
                <a:spcPct val="100000"/>
              </a:lnSpc>
              <a:spcBef>
                <a:spcPts val="100"/>
              </a:spcBef>
            </a:pPr>
            <a:r>
              <a:rPr dirty="0" sz="6500" spc="-204" i="0">
                <a:solidFill>
                  <a:srgbClr val="261804"/>
                </a:solidFill>
                <a:latin typeface="Georgia"/>
                <a:cs typeface="Georgia"/>
              </a:rPr>
              <a:t>DISEASE</a:t>
            </a:r>
            <a:r>
              <a:rPr dirty="0" sz="6500" spc="-14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6500" spc="-155" i="0">
                <a:solidFill>
                  <a:srgbClr val="261804"/>
                </a:solidFill>
                <a:latin typeface="Georgia"/>
                <a:cs typeface="Georgia"/>
              </a:rPr>
              <a:t>PREDICTION</a:t>
            </a:r>
            <a:r>
              <a:rPr dirty="0" sz="6500" spc="-135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6500" spc="-190" i="0">
                <a:solidFill>
                  <a:srgbClr val="261804"/>
                </a:solidFill>
                <a:latin typeface="Georgia"/>
                <a:cs typeface="Georgia"/>
              </a:rPr>
              <a:t>USING </a:t>
            </a:r>
            <a:r>
              <a:rPr dirty="0" sz="6500" spc="-185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6500" spc="-204" i="0">
                <a:solidFill>
                  <a:srgbClr val="261804"/>
                </a:solidFill>
                <a:latin typeface="Georgia"/>
                <a:cs typeface="Georgia"/>
              </a:rPr>
              <a:t>MACHINE</a:t>
            </a:r>
            <a:r>
              <a:rPr dirty="0" sz="6500" spc="-13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6500" spc="-220" i="0">
                <a:solidFill>
                  <a:srgbClr val="261804"/>
                </a:solidFill>
                <a:latin typeface="Georgia"/>
                <a:cs typeface="Georgia"/>
              </a:rPr>
              <a:t>LEARNING</a:t>
            </a:r>
            <a:r>
              <a:rPr dirty="0" sz="6500" spc="-125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6500" spc="-155" i="0">
                <a:solidFill>
                  <a:srgbClr val="261804"/>
                </a:solidFill>
                <a:latin typeface="Georgia"/>
                <a:cs typeface="Georgia"/>
              </a:rPr>
              <a:t>AND</a:t>
            </a:r>
            <a:r>
              <a:rPr dirty="0" sz="6500" spc="-125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6500" spc="-170" i="0">
                <a:solidFill>
                  <a:srgbClr val="261804"/>
                </a:solidFill>
                <a:latin typeface="Georgia"/>
                <a:cs typeface="Georgia"/>
              </a:rPr>
              <a:t>AWS</a:t>
            </a:r>
            <a:endParaRPr sz="65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75709" y="0"/>
            <a:ext cx="3412490" cy="2383790"/>
          </a:xfrm>
          <a:custGeom>
            <a:avLst/>
            <a:gdLst/>
            <a:ahLst/>
            <a:cxnLst/>
            <a:rect l="l" t="t" r="r" b="b"/>
            <a:pathLst>
              <a:path w="3412490" h="2383790">
                <a:moveTo>
                  <a:pt x="2806957" y="2358191"/>
                </a:moveTo>
                <a:lnTo>
                  <a:pt x="1960224" y="2358191"/>
                </a:lnTo>
                <a:lnTo>
                  <a:pt x="1604268" y="2256591"/>
                </a:lnTo>
                <a:lnTo>
                  <a:pt x="1518838" y="2231191"/>
                </a:lnTo>
                <a:lnTo>
                  <a:pt x="1476706" y="2205791"/>
                </a:lnTo>
                <a:lnTo>
                  <a:pt x="1393652" y="2180391"/>
                </a:lnTo>
                <a:lnTo>
                  <a:pt x="1352748" y="2154991"/>
                </a:lnTo>
                <a:lnTo>
                  <a:pt x="1312271" y="2142291"/>
                </a:lnTo>
                <a:lnTo>
                  <a:pt x="1232634" y="2091491"/>
                </a:lnTo>
                <a:lnTo>
                  <a:pt x="1193492" y="2066091"/>
                </a:lnTo>
                <a:lnTo>
                  <a:pt x="1154812" y="2053391"/>
                </a:lnTo>
                <a:lnTo>
                  <a:pt x="1078877" y="2002591"/>
                </a:lnTo>
                <a:lnTo>
                  <a:pt x="1004900" y="1951791"/>
                </a:lnTo>
                <a:lnTo>
                  <a:pt x="968667" y="1926391"/>
                </a:lnTo>
                <a:lnTo>
                  <a:pt x="932951" y="1900991"/>
                </a:lnTo>
                <a:lnTo>
                  <a:pt x="897760" y="1875591"/>
                </a:lnTo>
                <a:lnTo>
                  <a:pt x="863103" y="1837491"/>
                </a:lnTo>
                <a:lnTo>
                  <a:pt x="828989" y="1812091"/>
                </a:lnTo>
                <a:lnTo>
                  <a:pt x="795426" y="1786691"/>
                </a:lnTo>
                <a:lnTo>
                  <a:pt x="762424" y="1748591"/>
                </a:lnTo>
                <a:lnTo>
                  <a:pt x="729991" y="1723191"/>
                </a:lnTo>
                <a:lnTo>
                  <a:pt x="698137" y="1697791"/>
                </a:lnTo>
                <a:lnTo>
                  <a:pt x="666871" y="1659691"/>
                </a:lnTo>
                <a:lnTo>
                  <a:pt x="636200" y="1621591"/>
                </a:lnTo>
                <a:lnTo>
                  <a:pt x="606135" y="1596191"/>
                </a:lnTo>
                <a:lnTo>
                  <a:pt x="576684" y="1558091"/>
                </a:lnTo>
                <a:lnTo>
                  <a:pt x="547855" y="1532691"/>
                </a:lnTo>
                <a:lnTo>
                  <a:pt x="519659" y="1494591"/>
                </a:lnTo>
                <a:lnTo>
                  <a:pt x="492103" y="1456491"/>
                </a:lnTo>
                <a:lnTo>
                  <a:pt x="465197" y="1418391"/>
                </a:lnTo>
                <a:lnTo>
                  <a:pt x="438949" y="1380291"/>
                </a:lnTo>
                <a:lnTo>
                  <a:pt x="413369" y="1342191"/>
                </a:lnTo>
                <a:lnTo>
                  <a:pt x="388465" y="1316791"/>
                </a:lnTo>
                <a:lnTo>
                  <a:pt x="364247" y="1278691"/>
                </a:lnTo>
                <a:lnTo>
                  <a:pt x="340723" y="1240591"/>
                </a:lnTo>
                <a:lnTo>
                  <a:pt x="317901" y="1202491"/>
                </a:lnTo>
                <a:lnTo>
                  <a:pt x="295792" y="1151691"/>
                </a:lnTo>
                <a:lnTo>
                  <a:pt x="274403" y="1113591"/>
                </a:lnTo>
                <a:lnTo>
                  <a:pt x="253744" y="1075491"/>
                </a:lnTo>
                <a:lnTo>
                  <a:pt x="233824" y="1037391"/>
                </a:lnTo>
                <a:lnTo>
                  <a:pt x="214652" y="999291"/>
                </a:lnTo>
                <a:lnTo>
                  <a:pt x="196236" y="961191"/>
                </a:lnTo>
                <a:lnTo>
                  <a:pt x="178585" y="910391"/>
                </a:lnTo>
                <a:lnTo>
                  <a:pt x="161708" y="872291"/>
                </a:lnTo>
                <a:lnTo>
                  <a:pt x="145615" y="834191"/>
                </a:lnTo>
                <a:lnTo>
                  <a:pt x="130314" y="783391"/>
                </a:lnTo>
                <a:lnTo>
                  <a:pt x="115813" y="745291"/>
                </a:lnTo>
                <a:lnTo>
                  <a:pt x="102123" y="694491"/>
                </a:lnTo>
                <a:lnTo>
                  <a:pt x="89251" y="656391"/>
                </a:lnTo>
                <a:lnTo>
                  <a:pt x="77207" y="605591"/>
                </a:lnTo>
                <a:lnTo>
                  <a:pt x="65999" y="567491"/>
                </a:lnTo>
                <a:lnTo>
                  <a:pt x="55637" y="516691"/>
                </a:lnTo>
                <a:lnTo>
                  <a:pt x="46129" y="478591"/>
                </a:lnTo>
                <a:lnTo>
                  <a:pt x="37485" y="427791"/>
                </a:lnTo>
                <a:lnTo>
                  <a:pt x="29712" y="389691"/>
                </a:lnTo>
                <a:lnTo>
                  <a:pt x="22821" y="338891"/>
                </a:lnTo>
                <a:lnTo>
                  <a:pt x="16820" y="288091"/>
                </a:lnTo>
                <a:lnTo>
                  <a:pt x="11717" y="249991"/>
                </a:lnTo>
                <a:lnTo>
                  <a:pt x="7523" y="199191"/>
                </a:lnTo>
                <a:lnTo>
                  <a:pt x="4245" y="148391"/>
                </a:lnTo>
                <a:lnTo>
                  <a:pt x="1892" y="97591"/>
                </a:lnTo>
                <a:lnTo>
                  <a:pt x="474" y="59491"/>
                </a:lnTo>
                <a:lnTo>
                  <a:pt x="0" y="8691"/>
                </a:lnTo>
                <a:lnTo>
                  <a:pt x="81" y="0"/>
                </a:lnTo>
                <a:lnTo>
                  <a:pt x="3412291" y="0"/>
                </a:lnTo>
                <a:lnTo>
                  <a:pt x="3412291" y="2156322"/>
                </a:lnTo>
                <a:lnTo>
                  <a:pt x="3373530" y="2180391"/>
                </a:lnTo>
                <a:lnTo>
                  <a:pt x="3290476" y="2205791"/>
                </a:lnTo>
                <a:lnTo>
                  <a:pt x="3248344" y="2231191"/>
                </a:lnTo>
                <a:lnTo>
                  <a:pt x="3162914" y="2256591"/>
                </a:lnTo>
                <a:lnTo>
                  <a:pt x="2806957" y="2358191"/>
                </a:lnTo>
                <a:close/>
              </a:path>
              <a:path w="3412490" h="2383790">
                <a:moveTo>
                  <a:pt x="2714765" y="2370891"/>
                </a:moveTo>
                <a:lnTo>
                  <a:pt x="2052416" y="2370891"/>
                </a:lnTo>
                <a:lnTo>
                  <a:pt x="2006173" y="2358191"/>
                </a:lnTo>
                <a:lnTo>
                  <a:pt x="2761008" y="2358191"/>
                </a:lnTo>
                <a:lnTo>
                  <a:pt x="2714765" y="2370891"/>
                </a:lnTo>
                <a:close/>
              </a:path>
              <a:path w="3412490" h="2383790">
                <a:moveTo>
                  <a:pt x="2621434" y="2383591"/>
                </a:moveTo>
                <a:lnTo>
                  <a:pt x="2145748" y="2383591"/>
                </a:lnTo>
                <a:lnTo>
                  <a:pt x="2098944" y="2370891"/>
                </a:lnTo>
                <a:lnTo>
                  <a:pt x="2668237" y="2370891"/>
                </a:lnTo>
                <a:lnTo>
                  <a:pt x="2621434" y="2383591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82048" y="6526265"/>
            <a:ext cx="5324475" cy="14884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ctr" marL="1357630" marR="1350010" indent="-635">
              <a:lnSpc>
                <a:spcPts val="3600"/>
              </a:lnSpc>
              <a:spcBef>
                <a:spcPts val="820"/>
              </a:spcBef>
            </a:pPr>
            <a:r>
              <a:rPr dirty="0" sz="3600" spc="60">
                <a:solidFill>
                  <a:srgbClr val="261804"/>
                </a:solidFill>
                <a:latin typeface="Georgia"/>
                <a:cs typeface="Georgia"/>
              </a:rPr>
              <a:t>Purvi </a:t>
            </a:r>
            <a:r>
              <a:rPr dirty="0" sz="3600" spc="-135">
                <a:solidFill>
                  <a:srgbClr val="261804"/>
                </a:solidFill>
                <a:latin typeface="Georgia"/>
                <a:cs typeface="Georgia"/>
              </a:rPr>
              <a:t>Jain </a:t>
            </a:r>
            <a:r>
              <a:rPr dirty="0" sz="3600" spc="-13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600" spc="45">
                <a:solidFill>
                  <a:srgbClr val="261804"/>
                </a:solidFill>
                <a:latin typeface="Georgia"/>
                <a:cs typeface="Georgia"/>
              </a:rPr>
              <a:t>Aditya</a:t>
            </a:r>
            <a:r>
              <a:rPr dirty="0" sz="3600" spc="-14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600" spc="20">
                <a:solidFill>
                  <a:srgbClr val="261804"/>
                </a:solidFill>
                <a:latin typeface="Georgia"/>
                <a:cs typeface="Georgia"/>
              </a:rPr>
              <a:t>Kiran</a:t>
            </a:r>
            <a:endParaRPr sz="3600">
              <a:latin typeface="Georgia"/>
              <a:cs typeface="Georgia"/>
            </a:endParaRPr>
          </a:p>
          <a:p>
            <a:pPr algn="ctr">
              <a:lnSpc>
                <a:spcPts val="3600"/>
              </a:lnSpc>
            </a:pPr>
            <a:r>
              <a:rPr dirty="0" sz="3600" spc="-20">
                <a:solidFill>
                  <a:srgbClr val="261804"/>
                </a:solidFill>
                <a:latin typeface="Georgia"/>
                <a:cs typeface="Georgia"/>
              </a:rPr>
              <a:t>Sai</a:t>
            </a:r>
            <a:r>
              <a:rPr dirty="0" sz="3600" spc="-95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600" spc="30">
                <a:solidFill>
                  <a:srgbClr val="261804"/>
                </a:solidFill>
                <a:latin typeface="Georgia"/>
                <a:cs typeface="Georgia"/>
              </a:rPr>
              <a:t>Charith</a:t>
            </a:r>
            <a:r>
              <a:rPr dirty="0" sz="3600" spc="-9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600" spc="20">
                <a:solidFill>
                  <a:srgbClr val="261804"/>
                </a:solidFill>
                <a:latin typeface="Georgia"/>
                <a:cs typeface="Georgia"/>
              </a:rPr>
              <a:t>Govardhanam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7212" y="8746101"/>
            <a:ext cx="3493770" cy="1541145"/>
          </a:xfrm>
          <a:custGeom>
            <a:avLst/>
            <a:gdLst/>
            <a:ahLst/>
            <a:cxnLst/>
            <a:rect l="l" t="t" r="r" b="b"/>
            <a:pathLst>
              <a:path w="3493770" h="1541145">
                <a:moveTo>
                  <a:pt x="3493598" y="1540899"/>
                </a:moveTo>
                <a:lnTo>
                  <a:pt x="0" y="1540899"/>
                </a:lnTo>
                <a:lnTo>
                  <a:pt x="9321" y="1474954"/>
                </a:lnTo>
                <a:lnTo>
                  <a:pt x="17505" y="1428688"/>
                </a:lnTo>
                <a:lnTo>
                  <a:pt x="26885" y="1382847"/>
                </a:lnTo>
                <a:lnTo>
                  <a:pt x="37444" y="1337446"/>
                </a:lnTo>
                <a:lnTo>
                  <a:pt x="49166" y="1292503"/>
                </a:lnTo>
                <a:lnTo>
                  <a:pt x="62034" y="1248035"/>
                </a:lnTo>
                <a:lnTo>
                  <a:pt x="76031" y="1204059"/>
                </a:lnTo>
                <a:lnTo>
                  <a:pt x="91141" y="1160591"/>
                </a:lnTo>
                <a:lnTo>
                  <a:pt x="107346" y="1117647"/>
                </a:lnTo>
                <a:lnTo>
                  <a:pt x="124629" y="1075246"/>
                </a:lnTo>
                <a:lnTo>
                  <a:pt x="142975" y="1033402"/>
                </a:lnTo>
                <a:lnTo>
                  <a:pt x="162366" y="992135"/>
                </a:lnTo>
                <a:lnTo>
                  <a:pt x="182785" y="951459"/>
                </a:lnTo>
                <a:lnTo>
                  <a:pt x="204216" y="911392"/>
                </a:lnTo>
                <a:lnTo>
                  <a:pt x="226641" y="871951"/>
                </a:lnTo>
                <a:lnTo>
                  <a:pt x="250045" y="833153"/>
                </a:lnTo>
                <a:lnTo>
                  <a:pt x="274410" y="795013"/>
                </a:lnTo>
                <a:lnTo>
                  <a:pt x="299720" y="757550"/>
                </a:lnTo>
                <a:lnTo>
                  <a:pt x="325957" y="720779"/>
                </a:lnTo>
                <a:lnTo>
                  <a:pt x="353105" y="684718"/>
                </a:lnTo>
                <a:lnTo>
                  <a:pt x="381148" y="649383"/>
                </a:lnTo>
                <a:lnTo>
                  <a:pt x="410067" y="614792"/>
                </a:lnTo>
                <a:lnTo>
                  <a:pt x="439848" y="580960"/>
                </a:lnTo>
                <a:lnTo>
                  <a:pt x="470472" y="547905"/>
                </a:lnTo>
                <a:lnTo>
                  <a:pt x="501923" y="515644"/>
                </a:lnTo>
                <a:lnTo>
                  <a:pt x="534185" y="484193"/>
                </a:lnTo>
                <a:lnTo>
                  <a:pt x="567240" y="453568"/>
                </a:lnTo>
                <a:lnTo>
                  <a:pt x="601071" y="423788"/>
                </a:lnTo>
                <a:lnTo>
                  <a:pt x="635663" y="394868"/>
                </a:lnTo>
                <a:lnTo>
                  <a:pt x="670998" y="366826"/>
                </a:lnTo>
                <a:lnTo>
                  <a:pt x="707059" y="339678"/>
                </a:lnTo>
                <a:lnTo>
                  <a:pt x="743829" y="313440"/>
                </a:lnTo>
                <a:lnTo>
                  <a:pt x="781293" y="288131"/>
                </a:lnTo>
                <a:lnTo>
                  <a:pt x="819432" y="263766"/>
                </a:lnTo>
                <a:lnTo>
                  <a:pt x="858231" y="240362"/>
                </a:lnTo>
                <a:lnTo>
                  <a:pt x="897672" y="217936"/>
                </a:lnTo>
                <a:lnTo>
                  <a:pt x="937739" y="196506"/>
                </a:lnTo>
                <a:lnTo>
                  <a:pt x="978414" y="176086"/>
                </a:lnTo>
                <a:lnTo>
                  <a:pt x="1019682" y="156695"/>
                </a:lnTo>
                <a:lnTo>
                  <a:pt x="1061525" y="138350"/>
                </a:lnTo>
                <a:lnTo>
                  <a:pt x="1103927" y="121066"/>
                </a:lnTo>
                <a:lnTo>
                  <a:pt x="1146870" y="104861"/>
                </a:lnTo>
                <a:lnTo>
                  <a:pt x="1190338" y="89752"/>
                </a:lnTo>
                <a:lnTo>
                  <a:pt x="1234315" y="75755"/>
                </a:lnTo>
                <a:lnTo>
                  <a:pt x="1278783" y="62887"/>
                </a:lnTo>
                <a:lnTo>
                  <a:pt x="1323725" y="51165"/>
                </a:lnTo>
                <a:lnTo>
                  <a:pt x="1369126" y="40605"/>
                </a:lnTo>
                <a:lnTo>
                  <a:pt x="1414968" y="31225"/>
                </a:lnTo>
                <a:lnTo>
                  <a:pt x="1461233" y="23042"/>
                </a:lnTo>
                <a:lnTo>
                  <a:pt x="1507907" y="16071"/>
                </a:lnTo>
                <a:lnTo>
                  <a:pt x="1554971" y="10330"/>
                </a:lnTo>
                <a:lnTo>
                  <a:pt x="1602409" y="5836"/>
                </a:lnTo>
                <a:lnTo>
                  <a:pt x="1650204" y="2604"/>
                </a:lnTo>
                <a:lnTo>
                  <a:pt x="1698340" y="654"/>
                </a:lnTo>
                <a:lnTo>
                  <a:pt x="1746799" y="0"/>
                </a:lnTo>
                <a:lnTo>
                  <a:pt x="1795258" y="654"/>
                </a:lnTo>
                <a:lnTo>
                  <a:pt x="1843394" y="2604"/>
                </a:lnTo>
                <a:lnTo>
                  <a:pt x="1891189" y="5836"/>
                </a:lnTo>
                <a:lnTo>
                  <a:pt x="1938627" y="10330"/>
                </a:lnTo>
                <a:lnTo>
                  <a:pt x="1985691" y="16071"/>
                </a:lnTo>
                <a:lnTo>
                  <a:pt x="2032364" y="23042"/>
                </a:lnTo>
                <a:lnTo>
                  <a:pt x="2078630" y="31225"/>
                </a:lnTo>
                <a:lnTo>
                  <a:pt x="2124472" y="40605"/>
                </a:lnTo>
                <a:lnTo>
                  <a:pt x="2169872" y="51165"/>
                </a:lnTo>
                <a:lnTo>
                  <a:pt x="2214815" y="62887"/>
                </a:lnTo>
                <a:lnTo>
                  <a:pt x="2259283" y="75755"/>
                </a:lnTo>
                <a:lnTo>
                  <a:pt x="2303259" y="89752"/>
                </a:lnTo>
                <a:lnTo>
                  <a:pt x="2346728" y="104861"/>
                </a:lnTo>
                <a:lnTo>
                  <a:pt x="2389671" y="121066"/>
                </a:lnTo>
                <a:lnTo>
                  <a:pt x="2432073" y="138350"/>
                </a:lnTo>
                <a:lnTo>
                  <a:pt x="2473916" y="156695"/>
                </a:lnTo>
                <a:lnTo>
                  <a:pt x="2515183" y="176086"/>
                </a:lnTo>
                <a:lnTo>
                  <a:pt x="2555859" y="196506"/>
                </a:lnTo>
                <a:lnTo>
                  <a:pt x="2595926" y="217936"/>
                </a:lnTo>
                <a:lnTo>
                  <a:pt x="2635367" y="240362"/>
                </a:lnTo>
                <a:lnTo>
                  <a:pt x="2674166" y="263766"/>
                </a:lnTo>
                <a:lnTo>
                  <a:pt x="2712305" y="288131"/>
                </a:lnTo>
                <a:lnTo>
                  <a:pt x="2749768" y="313440"/>
                </a:lnTo>
                <a:lnTo>
                  <a:pt x="2786539" y="339678"/>
                </a:lnTo>
                <a:lnTo>
                  <a:pt x="2822600" y="366826"/>
                </a:lnTo>
                <a:lnTo>
                  <a:pt x="2857935" y="394868"/>
                </a:lnTo>
                <a:lnTo>
                  <a:pt x="2892526" y="423788"/>
                </a:lnTo>
                <a:lnTo>
                  <a:pt x="2926358" y="453568"/>
                </a:lnTo>
                <a:lnTo>
                  <a:pt x="2959413" y="484193"/>
                </a:lnTo>
                <a:lnTo>
                  <a:pt x="2991674" y="515644"/>
                </a:lnTo>
                <a:lnTo>
                  <a:pt x="3023126" y="547905"/>
                </a:lnTo>
                <a:lnTo>
                  <a:pt x="3053750" y="580960"/>
                </a:lnTo>
                <a:lnTo>
                  <a:pt x="3083530" y="614792"/>
                </a:lnTo>
                <a:lnTo>
                  <a:pt x="3112450" y="649383"/>
                </a:lnTo>
                <a:lnTo>
                  <a:pt x="3140492" y="684718"/>
                </a:lnTo>
                <a:lnTo>
                  <a:pt x="3167640" y="720779"/>
                </a:lnTo>
                <a:lnTo>
                  <a:pt x="3193878" y="757550"/>
                </a:lnTo>
                <a:lnTo>
                  <a:pt x="3219187" y="795013"/>
                </a:lnTo>
                <a:lnTo>
                  <a:pt x="3243552" y="833153"/>
                </a:lnTo>
                <a:lnTo>
                  <a:pt x="3266956" y="871951"/>
                </a:lnTo>
                <a:lnTo>
                  <a:pt x="3289382" y="911392"/>
                </a:lnTo>
                <a:lnTo>
                  <a:pt x="3310813" y="951459"/>
                </a:lnTo>
                <a:lnTo>
                  <a:pt x="3331232" y="992135"/>
                </a:lnTo>
                <a:lnTo>
                  <a:pt x="3350623" y="1033402"/>
                </a:lnTo>
                <a:lnTo>
                  <a:pt x="3368968" y="1075246"/>
                </a:lnTo>
                <a:lnTo>
                  <a:pt x="3386252" y="1117647"/>
                </a:lnTo>
                <a:lnTo>
                  <a:pt x="3402457" y="1160591"/>
                </a:lnTo>
                <a:lnTo>
                  <a:pt x="3417566" y="1204059"/>
                </a:lnTo>
                <a:lnTo>
                  <a:pt x="3431563" y="1248035"/>
                </a:lnTo>
                <a:lnTo>
                  <a:pt x="3444431" y="1292503"/>
                </a:lnTo>
                <a:lnTo>
                  <a:pt x="3456153" y="1337446"/>
                </a:lnTo>
                <a:lnTo>
                  <a:pt x="3466713" y="1382847"/>
                </a:lnTo>
                <a:lnTo>
                  <a:pt x="3476093" y="1428688"/>
                </a:lnTo>
                <a:lnTo>
                  <a:pt x="3484276" y="1474954"/>
                </a:lnTo>
                <a:lnTo>
                  <a:pt x="3493598" y="1540899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86615" y="9258300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Project</a:t>
            </a:r>
            <a:r>
              <a:rPr dirty="0" spc="25"/>
              <a:t> </a:t>
            </a:r>
            <a:r>
              <a:rPr dirty="0" spc="3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780661" y="9277352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F4E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93976" y="658052"/>
            <a:ext cx="1694180" cy="2047239"/>
          </a:xfrm>
          <a:custGeom>
            <a:avLst/>
            <a:gdLst/>
            <a:ahLst/>
            <a:cxnLst/>
            <a:rect l="l" t="t" r="r" b="b"/>
            <a:pathLst>
              <a:path w="1694180" h="2047239">
                <a:moveTo>
                  <a:pt x="1023437" y="2046865"/>
                </a:moveTo>
                <a:lnTo>
                  <a:pt x="975254" y="2045752"/>
                </a:lnTo>
                <a:lnTo>
                  <a:pt x="927650" y="2042442"/>
                </a:lnTo>
                <a:lnTo>
                  <a:pt x="880668" y="2036987"/>
                </a:lnTo>
                <a:lnTo>
                  <a:pt x="834358" y="2029436"/>
                </a:lnTo>
                <a:lnTo>
                  <a:pt x="788768" y="2019836"/>
                </a:lnTo>
                <a:lnTo>
                  <a:pt x="743949" y="2008238"/>
                </a:lnTo>
                <a:lnTo>
                  <a:pt x="699948" y="1994690"/>
                </a:lnTo>
                <a:lnTo>
                  <a:pt x="656816" y="1979242"/>
                </a:lnTo>
                <a:lnTo>
                  <a:pt x="614601" y="1961943"/>
                </a:lnTo>
                <a:lnTo>
                  <a:pt x="573352" y="1942843"/>
                </a:lnTo>
                <a:lnTo>
                  <a:pt x="533119" y="1921989"/>
                </a:lnTo>
                <a:lnTo>
                  <a:pt x="493951" y="1899431"/>
                </a:lnTo>
                <a:lnTo>
                  <a:pt x="455897" y="1875220"/>
                </a:lnTo>
                <a:lnTo>
                  <a:pt x="419006" y="1849402"/>
                </a:lnTo>
                <a:lnTo>
                  <a:pt x="383327" y="1822029"/>
                </a:lnTo>
                <a:lnTo>
                  <a:pt x="348909" y="1793148"/>
                </a:lnTo>
                <a:lnTo>
                  <a:pt x="315802" y="1762810"/>
                </a:lnTo>
                <a:lnTo>
                  <a:pt x="284055" y="1731062"/>
                </a:lnTo>
                <a:lnTo>
                  <a:pt x="253717" y="1697955"/>
                </a:lnTo>
                <a:lnTo>
                  <a:pt x="224836" y="1663538"/>
                </a:lnTo>
                <a:lnTo>
                  <a:pt x="197462" y="1627859"/>
                </a:lnTo>
                <a:lnTo>
                  <a:pt x="171645" y="1590968"/>
                </a:lnTo>
                <a:lnTo>
                  <a:pt x="147433" y="1552913"/>
                </a:lnTo>
                <a:lnTo>
                  <a:pt x="124876" y="1513745"/>
                </a:lnTo>
                <a:lnTo>
                  <a:pt x="104022" y="1473512"/>
                </a:lnTo>
                <a:lnTo>
                  <a:pt x="84921" y="1432264"/>
                </a:lnTo>
                <a:lnTo>
                  <a:pt x="67623" y="1390049"/>
                </a:lnTo>
                <a:lnTo>
                  <a:pt x="52175" y="1346916"/>
                </a:lnTo>
                <a:lnTo>
                  <a:pt x="38627" y="1302916"/>
                </a:lnTo>
                <a:lnTo>
                  <a:pt x="27029" y="1258096"/>
                </a:lnTo>
                <a:lnTo>
                  <a:pt x="17429" y="1212507"/>
                </a:lnTo>
                <a:lnTo>
                  <a:pt x="9878" y="1166196"/>
                </a:lnTo>
                <a:lnTo>
                  <a:pt x="4423" y="1119215"/>
                </a:lnTo>
                <a:lnTo>
                  <a:pt x="1113" y="1071610"/>
                </a:lnTo>
                <a:lnTo>
                  <a:pt x="0" y="1023432"/>
                </a:lnTo>
                <a:lnTo>
                  <a:pt x="1113" y="975255"/>
                </a:lnTo>
                <a:lnTo>
                  <a:pt x="4423" y="927650"/>
                </a:lnTo>
                <a:lnTo>
                  <a:pt x="9878" y="880668"/>
                </a:lnTo>
                <a:lnTo>
                  <a:pt x="17429" y="834358"/>
                </a:lnTo>
                <a:lnTo>
                  <a:pt x="27029" y="788769"/>
                </a:lnTo>
                <a:lnTo>
                  <a:pt x="38627" y="743949"/>
                </a:lnTo>
                <a:lnTo>
                  <a:pt x="52175" y="699949"/>
                </a:lnTo>
                <a:lnTo>
                  <a:pt x="67623" y="656816"/>
                </a:lnTo>
                <a:lnTo>
                  <a:pt x="84921" y="614601"/>
                </a:lnTo>
                <a:lnTo>
                  <a:pt x="104022" y="573353"/>
                </a:lnTo>
                <a:lnTo>
                  <a:pt x="124876" y="533120"/>
                </a:lnTo>
                <a:lnTo>
                  <a:pt x="147433" y="493952"/>
                </a:lnTo>
                <a:lnTo>
                  <a:pt x="171645" y="455897"/>
                </a:lnTo>
                <a:lnTo>
                  <a:pt x="197462" y="419006"/>
                </a:lnTo>
                <a:lnTo>
                  <a:pt x="224836" y="383327"/>
                </a:lnTo>
                <a:lnTo>
                  <a:pt x="253717" y="348910"/>
                </a:lnTo>
                <a:lnTo>
                  <a:pt x="284055" y="315803"/>
                </a:lnTo>
                <a:lnTo>
                  <a:pt x="315802" y="284055"/>
                </a:lnTo>
                <a:lnTo>
                  <a:pt x="348909" y="253717"/>
                </a:lnTo>
                <a:lnTo>
                  <a:pt x="383327" y="224836"/>
                </a:lnTo>
                <a:lnTo>
                  <a:pt x="419006" y="197463"/>
                </a:lnTo>
                <a:lnTo>
                  <a:pt x="455897" y="171645"/>
                </a:lnTo>
                <a:lnTo>
                  <a:pt x="493951" y="147434"/>
                </a:lnTo>
                <a:lnTo>
                  <a:pt x="533119" y="124876"/>
                </a:lnTo>
                <a:lnTo>
                  <a:pt x="573352" y="104022"/>
                </a:lnTo>
                <a:lnTo>
                  <a:pt x="614601" y="84922"/>
                </a:lnTo>
                <a:lnTo>
                  <a:pt x="656816" y="67623"/>
                </a:lnTo>
                <a:lnTo>
                  <a:pt x="699948" y="52175"/>
                </a:lnTo>
                <a:lnTo>
                  <a:pt x="743949" y="38627"/>
                </a:lnTo>
                <a:lnTo>
                  <a:pt x="788768" y="27029"/>
                </a:lnTo>
                <a:lnTo>
                  <a:pt x="834358" y="17429"/>
                </a:lnTo>
                <a:lnTo>
                  <a:pt x="880668" y="9878"/>
                </a:lnTo>
                <a:lnTo>
                  <a:pt x="927650" y="4423"/>
                </a:lnTo>
                <a:lnTo>
                  <a:pt x="975254" y="1113"/>
                </a:lnTo>
                <a:lnTo>
                  <a:pt x="1023432" y="0"/>
                </a:lnTo>
                <a:lnTo>
                  <a:pt x="1071610" y="1113"/>
                </a:lnTo>
                <a:lnTo>
                  <a:pt x="1119214" y="4423"/>
                </a:lnTo>
                <a:lnTo>
                  <a:pt x="1166196" y="9878"/>
                </a:lnTo>
                <a:lnTo>
                  <a:pt x="1212507" y="17429"/>
                </a:lnTo>
                <a:lnTo>
                  <a:pt x="1258096" y="27029"/>
                </a:lnTo>
                <a:lnTo>
                  <a:pt x="1302916" y="38627"/>
                </a:lnTo>
                <a:lnTo>
                  <a:pt x="1346916" y="52175"/>
                </a:lnTo>
                <a:lnTo>
                  <a:pt x="1390049" y="67623"/>
                </a:lnTo>
                <a:lnTo>
                  <a:pt x="1432264" y="84922"/>
                </a:lnTo>
                <a:lnTo>
                  <a:pt x="1473512" y="104022"/>
                </a:lnTo>
                <a:lnTo>
                  <a:pt x="1513745" y="124876"/>
                </a:lnTo>
                <a:lnTo>
                  <a:pt x="1552913" y="147434"/>
                </a:lnTo>
                <a:lnTo>
                  <a:pt x="1590967" y="171645"/>
                </a:lnTo>
                <a:lnTo>
                  <a:pt x="1627859" y="197463"/>
                </a:lnTo>
                <a:lnTo>
                  <a:pt x="1663537" y="224836"/>
                </a:lnTo>
                <a:lnTo>
                  <a:pt x="1694022" y="250417"/>
                </a:lnTo>
                <a:lnTo>
                  <a:pt x="1694022" y="1796448"/>
                </a:lnTo>
                <a:lnTo>
                  <a:pt x="1663537" y="1822029"/>
                </a:lnTo>
                <a:lnTo>
                  <a:pt x="1627859" y="1849402"/>
                </a:lnTo>
                <a:lnTo>
                  <a:pt x="1590967" y="1875220"/>
                </a:lnTo>
                <a:lnTo>
                  <a:pt x="1552913" y="1899431"/>
                </a:lnTo>
                <a:lnTo>
                  <a:pt x="1513745" y="1921989"/>
                </a:lnTo>
                <a:lnTo>
                  <a:pt x="1473512" y="1942843"/>
                </a:lnTo>
                <a:lnTo>
                  <a:pt x="1432264" y="1961943"/>
                </a:lnTo>
                <a:lnTo>
                  <a:pt x="1390049" y="1979242"/>
                </a:lnTo>
                <a:lnTo>
                  <a:pt x="1346916" y="1994690"/>
                </a:lnTo>
                <a:lnTo>
                  <a:pt x="1302916" y="2008238"/>
                </a:lnTo>
                <a:lnTo>
                  <a:pt x="1258096" y="2019836"/>
                </a:lnTo>
                <a:lnTo>
                  <a:pt x="1212507" y="2029436"/>
                </a:lnTo>
                <a:lnTo>
                  <a:pt x="1166196" y="2036987"/>
                </a:lnTo>
                <a:lnTo>
                  <a:pt x="1119214" y="2042442"/>
                </a:lnTo>
                <a:lnTo>
                  <a:pt x="1071610" y="2045752"/>
                </a:lnTo>
                <a:lnTo>
                  <a:pt x="1023437" y="2046865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4378501"/>
            <a:ext cx="1028700" cy="3203575"/>
          </a:xfrm>
          <a:custGeom>
            <a:avLst/>
            <a:gdLst/>
            <a:ahLst/>
            <a:cxnLst/>
            <a:rect l="l" t="t" r="r" b="b"/>
            <a:pathLst>
              <a:path w="1028700" h="3203575">
                <a:moveTo>
                  <a:pt x="0" y="3203227"/>
                </a:moveTo>
                <a:lnTo>
                  <a:pt x="0" y="0"/>
                </a:lnTo>
                <a:lnTo>
                  <a:pt x="36564" y="17180"/>
                </a:lnTo>
                <a:lnTo>
                  <a:pt x="77240" y="37600"/>
                </a:lnTo>
                <a:lnTo>
                  <a:pt x="117307" y="59031"/>
                </a:lnTo>
                <a:lnTo>
                  <a:pt x="156748" y="81456"/>
                </a:lnTo>
                <a:lnTo>
                  <a:pt x="195546" y="104860"/>
                </a:lnTo>
                <a:lnTo>
                  <a:pt x="233686" y="129225"/>
                </a:lnTo>
                <a:lnTo>
                  <a:pt x="271149" y="154535"/>
                </a:lnTo>
                <a:lnTo>
                  <a:pt x="307920" y="180772"/>
                </a:lnTo>
                <a:lnTo>
                  <a:pt x="343981" y="207920"/>
                </a:lnTo>
                <a:lnTo>
                  <a:pt x="379316" y="235962"/>
                </a:lnTo>
                <a:lnTo>
                  <a:pt x="413907" y="264882"/>
                </a:lnTo>
                <a:lnTo>
                  <a:pt x="447739" y="294663"/>
                </a:lnTo>
                <a:lnTo>
                  <a:pt x="480794" y="325287"/>
                </a:lnTo>
                <a:lnTo>
                  <a:pt x="513055" y="356738"/>
                </a:lnTo>
                <a:lnTo>
                  <a:pt x="544506" y="388999"/>
                </a:lnTo>
                <a:lnTo>
                  <a:pt x="575131" y="422054"/>
                </a:lnTo>
                <a:lnTo>
                  <a:pt x="604911" y="455886"/>
                </a:lnTo>
                <a:lnTo>
                  <a:pt x="633831" y="490478"/>
                </a:lnTo>
                <a:lnTo>
                  <a:pt x="661873" y="525812"/>
                </a:lnTo>
                <a:lnTo>
                  <a:pt x="689021" y="561873"/>
                </a:lnTo>
                <a:lnTo>
                  <a:pt x="715259" y="598644"/>
                </a:lnTo>
                <a:lnTo>
                  <a:pt x="740568" y="636107"/>
                </a:lnTo>
                <a:lnTo>
                  <a:pt x="764933" y="674247"/>
                </a:lnTo>
                <a:lnTo>
                  <a:pt x="788337" y="713045"/>
                </a:lnTo>
                <a:lnTo>
                  <a:pt x="810763" y="752486"/>
                </a:lnTo>
                <a:lnTo>
                  <a:pt x="832194" y="792553"/>
                </a:lnTo>
                <a:lnTo>
                  <a:pt x="852613" y="833229"/>
                </a:lnTo>
                <a:lnTo>
                  <a:pt x="872004" y="874497"/>
                </a:lnTo>
                <a:lnTo>
                  <a:pt x="890349" y="916340"/>
                </a:lnTo>
                <a:lnTo>
                  <a:pt x="907633" y="958741"/>
                </a:lnTo>
                <a:lnTo>
                  <a:pt x="923838" y="1001685"/>
                </a:lnTo>
                <a:lnTo>
                  <a:pt x="938947" y="1045153"/>
                </a:lnTo>
                <a:lnTo>
                  <a:pt x="952944" y="1089130"/>
                </a:lnTo>
                <a:lnTo>
                  <a:pt x="965812" y="1133598"/>
                </a:lnTo>
                <a:lnTo>
                  <a:pt x="977534" y="1178540"/>
                </a:lnTo>
                <a:lnTo>
                  <a:pt x="988094" y="1223941"/>
                </a:lnTo>
                <a:lnTo>
                  <a:pt x="997474" y="1269782"/>
                </a:lnTo>
                <a:lnTo>
                  <a:pt x="1005657" y="1316048"/>
                </a:lnTo>
                <a:lnTo>
                  <a:pt x="1012628" y="1362721"/>
                </a:lnTo>
                <a:lnTo>
                  <a:pt x="1018369" y="1409785"/>
                </a:lnTo>
                <a:lnTo>
                  <a:pt x="1022864" y="1457223"/>
                </a:lnTo>
                <a:lnTo>
                  <a:pt x="1026095" y="1505019"/>
                </a:lnTo>
                <a:lnTo>
                  <a:pt x="1028046" y="1553154"/>
                </a:lnTo>
                <a:lnTo>
                  <a:pt x="1028700" y="1601613"/>
                </a:lnTo>
                <a:lnTo>
                  <a:pt x="1028046" y="1650073"/>
                </a:lnTo>
                <a:lnTo>
                  <a:pt x="1026095" y="1698208"/>
                </a:lnTo>
                <a:lnTo>
                  <a:pt x="1022864" y="1746003"/>
                </a:lnTo>
                <a:lnTo>
                  <a:pt x="1018369" y="1793441"/>
                </a:lnTo>
                <a:lnTo>
                  <a:pt x="1012628" y="1840506"/>
                </a:lnTo>
                <a:lnTo>
                  <a:pt x="1005657" y="1887179"/>
                </a:lnTo>
                <a:lnTo>
                  <a:pt x="997474" y="1933445"/>
                </a:lnTo>
                <a:lnTo>
                  <a:pt x="988094" y="1979286"/>
                </a:lnTo>
                <a:lnTo>
                  <a:pt x="977534" y="2024687"/>
                </a:lnTo>
                <a:lnTo>
                  <a:pt x="965812" y="2069629"/>
                </a:lnTo>
                <a:lnTo>
                  <a:pt x="952944" y="2114097"/>
                </a:lnTo>
                <a:lnTo>
                  <a:pt x="938947" y="2158074"/>
                </a:lnTo>
                <a:lnTo>
                  <a:pt x="923838" y="2201542"/>
                </a:lnTo>
                <a:lnTo>
                  <a:pt x="907633" y="2244486"/>
                </a:lnTo>
                <a:lnTo>
                  <a:pt x="890349" y="2286887"/>
                </a:lnTo>
                <a:lnTo>
                  <a:pt x="872004" y="2328730"/>
                </a:lnTo>
                <a:lnTo>
                  <a:pt x="852613" y="2369998"/>
                </a:lnTo>
                <a:lnTo>
                  <a:pt x="832194" y="2410674"/>
                </a:lnTo>
                <a:lnTo>
                  <a:pt x="810763" y="2450740"/>
                </a:lnTo>
                <a:lnTo>
                  <a:pt x="788337" y="2490182"/>
                </a:lnTo>
                <a:lnTo>
                  <a:pt x="764933" y="2528980"/>
                </a:lnTo>
                <a:lnTo>
                  <a:pt x="740568" y="2567120"/>
                </a:lnTo>
                <a:lnTo>
                  <a:pt x="715259" y="2604583"/>
                </a:lnTo>
                <a:lnTo>
                  <a:pt x="689021" y="2641354"/>
                </a:lnTo>
                <a:lnTo>
                  <a:pt x="661873" y="2677415"/>
                </a:lnTo>
                <a:lnTo>
                  <a:pt x="633831" y="2712749"/>
                </a:lnTo>
                <a:lnTo>
                  <a:pt x="604911" y="2747341"/>
                </a:lnTo>
                <a:lnTo>
                  <a:pt x="575131" y="2781173"/>
                </a:lnTo>
                <a:lnTo>
                  <a:pt x="544506" y="2814227"/>
                </a:lnTo>
                <a:lnTo>
                  <a:pt x="513055" y="2846489"/>
                </a:lnTo>
                <a:lnTo>
                  <a:pt x="480794" y="2877940"/>
                </a:lnTo>
                <a:lnTo>
                  <a:pt x="447739" y="2908564"/>
                </a:lnTo>
                <a:lnTo>
                  <a:pt x="413907" y="2938345"/>
                </a:lnTo>
                <a:lnTo>
                  <a:pt x="379316" y="2967264"/>
                </a:lnTo>
                <a:lnTo>
                  <a:pt x="343981" y="2995307"/>
                </a:lnTo>
                <a:lnTo>
                  <a:pt x="307920" y="3022455"/>
                </a:lnTo>
                <a:lnTo>
                  <a:pt x="271149" y="3048692"/>
                </a:lnTo>
                <a:lnTo>
                  <a:pt x="233686" y="3074002"/>
                </a:lnTo>
                <a:lnTo>
                  <a:pt x="195546" y="3098367"/>
                </a:lnTo>
                <a:lnTo>
                  <a:pt x="156748" y="3121771"/>
                </a:lnTo>
                <a:lnTo>
                  <a:pt x="117307" y="3144196"/>
                </a:lnTo>
                <a:lnTo>
                  <a:pt x="77240" y="3165627"/>
                </a:lnTo>
                <a:lnTo>
                  <a:pt x="36564" y="3186046"/>
                </a:lnTo>
                <a:lnTo>
                  <a:pt x="0" y="3203227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389" y="2089229"/>
            <a:ext cx="13458822" cy="7572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4489" y="626107"/>
            <a:ext cx="8211184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70">
                <a:solidFill>
                  <a:srgbClr val="261804"/>
                </a:solidFill>
              </a:rPr>
              <a:t>Generating</a:t>
            </a:r>
            <a:r>
              <a:rPr dirty="0" sz="6400" spc="30">
                <a:solidFill>
                  <a:srgbClr val="261804"/>
                </a:solidFill>
              </a:rPr>
              <a:t> </a:t>
            </a:r>
            <a:r>
              <a:rPr dirty="0" sz="6400" spc="-55">
                <a:solidFill>
                  <a:srgbClr val="261804"/>
                </a:solidFill>
              </a:rPr>
              <a:t>the</a:t>
            </a:r>
            <a:r>
              <a:rPr dirty="0" sz="6400" spc="35">
                <a:solidFill>
                  <a:srgbClr val="261804"/>
                </a:solidFill>
              </a:rPr>
              <a:t> </a:t>
            </a:r>
            <a:r>
              <a:rPr dirty="0" sz="6400" spc="-40">
                <a:solidFill>
                  <a:srgbClr val="261804"/>
                </a:solidFill>
              </a:rPr>
              <a:t>pickle</a:t>
            </a:r>
            <a:r>
              <a:rPr dirty="0" sz="6400" spc="35">
                <a:solidFill>
                  <a:srgbClr val="261804"/>
                </a:solidFill>
              </a:rPr>
              <a:t> </a:t>
            </a:r>
            <a:r>
              <a:rPr dirty="0" sz="6400" spc="20">
                <a:solidFill>
                  <a:srgbClr val="261804"/>
                </a:solidFill>
              </a:rPr>
              <a:t>file</a:t>
            </a:r>
            <a:endParaRPr sz="6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389" y="2126906"/>
            <a:ext cx="13458822" cy="7572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0843" y="705162"/>
            <a:ext cx="1088517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30" i="0">
                <a:solidFill>
                  <a:srgbClr val="261804"/>
                </a:solidFill>
                <a:latin typeface="Times New Roman"/>
                <a:cs typeface="Times New Roman"/>
              </a:rPr>
              <a:t>Generating</a:t>
            </a:r>
            <a:r>
              <a:rPr dirty="0" sz="6400" spc="114" i="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6400" spc="-10" i="0">
                <a:solidFill>
                  <a:srgbClr val="261804"/>
                </a:solidFill>
                <a:latin typeface="Times New Roman"/>
                <a:cs typeface="Times New Roman"/>
              </a:rPr>
              <a:t>a</a:t>
            </a:r>
            <a:r>
              <a:rPr dirty="0" sz="6400" spc="120" i="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6400" spc="-35" i="0">
                <a:solidFill>
                  <a:srgbClr val="261804"/>
                </a:solidFill>
                <a:latin typeface="Times New Roman"/>
                <a:cs typeface="Times New Roman"/>
              </a:rPr>
              <a:t>website</a:t>
            </a:r>
            <a:r>
              <a:rPr dirty="0" sz="6400" spc="120" i="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6400" spc="-30" i="0">
                <a:solidFill>
                  <a:srgbClr val="261804"/>
                </a:solidFill>
                <a:latin typeface="Times New Roman"/>
                <a:cs typeface="Times New Roman"/>
              </a:rPr>
              <a:t>using</a:t>
            </a:r>
            <a:r>
              <a:rPr dirty="0" sz="6400" spc="114" i="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6400" i="0">
                <a:solidFill>
                  <a:srgbClr val="261804"/>
                </a:solidFill>
                <a:latin typeface="Times New Roman"/>
                <a:cs typeface="Times New Roman"/>
              </a:rPr>
              <a:t>Flask</a:t>
            </a:r>
            <a:endParaRPr sz="6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428" y="2111844"/>
            <a:ext cx="13458822" cy="7572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8852" y="705163"/>
            <a:ext cx="75088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35" i="0">
                <a:solidFill>
                  <a:srgbClr val="261804"/>
                </a:solidFill>
                <a:latin typeface="Times New Roman"/>
                <a:cs typeface="Times New Roman"/>
              </a:rPr>
              <a:t>Connect</a:t>
            </a:r>
            <a:r>
              <a:rPr dirty="0" sz="6400" spc="105" i="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6400" spc="20" i="0">
                <a:solidFill>
                  <a:srgbClr val="261804"/>
                </a:solidFill>
                <a:latin typeface="Times New Roman"/>
                <a:cs typeface="Times New Roman"/>
              </a:rPr>
              <a:t>to</a:t>
            </a:r>
            <a:r>
              <a:rPr dirty="0" sz="6400" spc="105" i="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6400" spc="90" i="0">
                <a:solidFill>
                  <a:srgbClr val="261804"/>
                </a:solidFill>
                <a:latin typeface="Times New Roman"/>
                <a:cs typeface="Times New Roman"/>
              </a:rPr>
              <a:t>an</a:t>
            </a:r>
            <a:r>
              <a:rPr dirty="0" sz="6400" spc="105" i="0">
                <a:solidFill>
                  <a:srgbClr val="261804"/>
                </a:solidFill>
                <a:latin typeface="Times New Roman"/>
                <a:cs typeface="Times New Roman"/>
              </a:rPr>
              <a:t> </a:t>
            </a:r>
            <a:r>
              <a:rPr dirty="0" sz="6400" spc="45" i="0">
                <a:solidFill>
                  <a:srgbClr val="261804"/>
                </a:solidFill>
                <a:latin typeface="Times New Roman"/>
                <a:cs typeface="Times New Roman"/>
              </a:rPr>
              <a:t>instance</a:t>
            </a:r>
            <a:endParaRPr sz="6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389" y="2081715"/>
            <a:ext cx="13458822" cy="7572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5339" y="705160"/>
            <a:ext cx="703580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25">
                <a:solidFill>
                  <a:srgbClr val="261804"/>
                </a:solidFill>
              </a:rPr>
              <a:t>Selecting</a:t>
            </a:r>
            <a:r>
              <a:rPr dirty="0" sz="6400" spc="30">
                <a:solidFill>
                  <a:srgbClr val="261804"/>
                </a:solidFill>
              </a:rPr>
              <a:t> </a:t>
            </a:r>
            <a:r>
              <a:rPr dirty="0" sz="6400" spc="-55">
                <a:solidFill>
                  <a:srgbClr val="261804"/>
                </a:solidFill>
              </a:rPr>
              <a:t>the</a:t>
            </a:r>
            <a:r>
              <a:rPr dirty="0" sz="6400" spc="30">
                <a:solidFill>
                  <a:srgbClr val="261804"/>
                </a:solidFill>
              </a:rPr>
              <a:t> </a:t>
            </a:r>
            <a:r>
              <a:rPr dirty="0" sz="6400" spc="35">
                <a:solidFill>
                  <a:srgbClr val="261804"/>
                </a:solidFill>
              </a:rPr>
              <a:t>features</a:t>
            </a:r>
            <a:endParaRPr sz="6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389" y="2232356"/>
            <a:ext cx="13458822" cy="7572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4468" y="705166"/>
            <a:ext cx="71577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65">
                <a:solidFill>
                  <a:srgbClr val="261804"/>
                </a:solidFill>
              </a:rPr>
              <a:t>Predicting</a:t>
            </a:r>
            <a:r>
              <a:rPr dirty="0" sz="6400" spc="25">
                <a:solidFill>
                  <a:srgbClr val="261804"/>
                </a:solidFill>
              </a:rPr>
              <a:t> </a:t>
            </a:r>
            <a:r>
              <a:rPr dirty="0" sz="6400" spc="-55">
                <a:solidFill>
                  <a:srgbClr val="261804"/>
                </a:solidFill>
              </a:rPr>
              <a:t>the</a:t>
            </a:r>
            <a:r>
              <a:rPr dirty="0" sz="6400" spc="25">
                <a:solidFill>
                  <a:srgbClr val="261804"/>
                </a:solidFill>
              </a:rPr>
              <a:t> </a:t>
            </a:r>
            <a:r>
              <a:rPr dirty="0" sz="6400" spc="-15">
                <a:solidFill>
                  <a:srgbClr val="261804"/>
                </a:solidFill>
              </a:rPr>
              <a:t>disease</a:t>
            </a:r>
            <a:endParaRPr sz="6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013" y="3973167"/>
            <a:ext cx="7307273" cy="1854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0661" y="925830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675433" y="5850516"/>
            <a:ext cx="1612900" cy="2712720"/>
          </a:xfrm>
          <a:custGeom>
            <a:avLst/>
            <a:gdLst/>
            <a:ahLst/>
            <a:cxnLst/>
            <a:rect l="l" t="t" r="r" b="b"/>
            <a:pathLst>
              <a:path w="1612900" h="2712720">
                <a:moveTo>
                  <a:pt x="1356374" y="2712719"/>
                </a:moveTo>
                <a:lnTo>
                  <a:pt x="1307711" y="2711863"/>
                </a:lnTo>
                <a:lnTo>
                  <a:pt x="1259494" y="2709314"/>
                </a:lnTo>
                <a:lnTo>
                  <a:pt x="1211736" y="2705100"/>
                </a:lnTo>
                <a:lnTo>
                  <a:pt x="1164466" y="2699250"/>
                </a:lnTo>
                <a:lnTo>
                  <a:pt x="1117714" y="2691793"/>
                </a:lnTo>
                <a:lnTo>
                  <a:pt x="1071507" y="2682758"/>
                </a:lnTo>
                <a:lnTo>
                  <a:pt x="1025874" y="2672173"/>
                </a:lnTo>
                <a:lnTo>
                  <a:pt x="980844" y="2660066"/>
                </a:lnTo>
                <a:lnTo>
                  <a:pt x="936446" y="2646468"/>
                </a:lnTo>
                <a:lnTo>
                  <a:pt x="892709" y="2631405"/>
                </a:lnTo>
                <a:lnTo>
                  <a:pt x="849660" y="2614908"/>
                </a:lnTo>
                <a:lnTo>
                  <a:pt x="807329" y="2597004"/>
                </a:lnTo>
                <a:lnTo>
                  <a:pt x="765745" y="2577723"/>
                </a:lnTo>
                <a:lnTo>
                  <a:pt x="724936" y="2557092"/>
                </a:lnTo>
                <a:lnTo>
                  <a:pt x="684930" y="2535142"/>
                </a:lnTo>
                <a:lnTo>
                  <a:pt x="645758" y="2511900"/>
                </a:lnTo>
                <a:lnTo>
                  <a:pt x="607446" y="2487395"/>
                </a:lnTo>
                <a:lnTo>
                  <a:pt x="570024" y="2461655"/>
                </a:lnTo>
                <a:lnTo>
                  <a:pt x="533521" y="2434711"/>
                </a:lnTo>
                <a:lnTo>
                  <a:pt x="497965" y="2406589"/>
                </a:lnTo>
                <a:lnTo>
                  <a:pt x="463385" y="2377320"/>
                </a:lnTo>
                <a:lnTo>
                  <a:pt x="429810" y="2346931"/>
                </a:lnTo>
                <a:lnTo>
                  <a:pt x="397268" y="2315451"/>
                </a:lnTo>
                <a:lnTo>
                  <a:pt x="365789" y="2282909"/>
                </a:lnTo>
                <a:lnTo>
                  <a:pt x="335399" y="2249334"/>
                </a:lnTo>
                <a:lnTo>
                  <a:pt x="306130" y="2214754"/>
                </a:lnTo>
                <a:lnTo>
                  <a:pt x="278008" y="2179198"/>
                </a:lnTo>
                <a:lnTo>
                  <a:pt x="251064" y="2142695"/>
                </a:lnTo>
                <a:lnTo>
                  <a:pt x="225324" y="2105273"/>
                </a:lnTo>
                <a:lnTo>
                  <a:pt x="200819" y="2066962"/>
                </a:lnTo>
                <a:lnTo>
                  <a:pt x="177577" y="2027789"/>
                </a:lnTo>
                <a:lnTo>
                  <a:pt x="155627" y="1987783"/>
                </a:lnTo>
                <a:lnTo>
                  <a:pt x="134996" y="1946974"/>
                </a:lnTo>
                <a:lnTo>
                  <a:pt x="115715" y="1905390"/>
                </a:lnTo>
                <a:lnTo>
                  <a:pt x="97811" y="1863059"/>
                </a:lnTo>
                <a:lnTo>
                  <a:pt x="81314" y="1820010"/>
                </a:lnTo>
                <a:lnTo>
                  <a:pt x="66251" y="1776273"/>
                </a:lnTo>
                <a:lnTo>
                  <a:pt x="52653" y="1731875"/>
                </a:lnTo>
                <a:lnTo>
                  <a:pt x="40546" y="1686845"/>
                </a:lnTo>
                <a:lnTo>
                  <a:pt x="29961" y="1641212"/>
                </a:lnTo>
                <a:lnTo>
                  <a:pt x="20926" y="1595005"/>
                </a:lnTo>
                <a:lnTo>
                  <a:pt x="13469" y="1548253"/>
                </a:lnTo>
                <a:lnTo>
                  <a:pt x="7619" y="1500983"/>
                </a:lnTo>
                <a:lnTo>
                  <a:pt x="3405" y="1453225"/>
                </a:lnTo>
                <a:lnTo>
                  <a:pt x="856" y="1405008"/>
                </a:lnTo>
                <a:lnTo>
                  <a:pt x="0" y="1356359"/>
                </a:lnTo>
                <a:lnTo>
                  <a:pt x="856" y="1307711"/>
                </a:lnTo>
                <a:lnTo>
                  <a:pt x="3405" y="1259494"/>
                </a:lnTo>
                <a:lnTo>
                  <a:pt x="7619" y="1211736"/>
                </a:lnTo>
                <a:lnTo>
                  <a:pt x="13469" y="1164466"/>
                </a:lnTo>
                <a:lnTo>
                  <a:pt x="20926" y="1117713"/>
                </a:lnTo>
                <a:lnTo>
                  <a:pt x="29961" y="1071506"/>
                </a:lnTo>
                <a:lnTo>
                  <a:pt x="40546" y="1025874"/>
                </a:lnTo>
                <a:lnTo>
                  <a:pt x="52653" y="980844"/>
                </a:lnTo>
                <a:lnTo>
                  <a:pt x="66251" y="936446"/>
                </a:lnTo>
                <a:lnTo>
                  <a:pt x="81314" y="892708"/>
                </a:lnTo>
                <a:lnTo>
                  <a:pt x="97811" y="849660"/>
                </a:lnTo>
                <a:lnTo>
                  <a:pt x="115715" y="807329"/>
                </a:lnTo>
                <a:lnTo>
                  <a:pt x="134996" y="765744"/>
                </a:lnTo>
                <a:lnTo>
                  <a:pt x="155627" y="724935"/>
                </a:lnTo>
                <a:lnTo>
                  <a:pt x="177577" y="684930"/>
                </a:lnTo>
                <a:lnTo>
                  <a:pt x="200819" y="645757"/>
                </a:lnTo>
                <a:lnTo>
                  <a:pt x="225324" y="607445"/>
                </a:lnTo>
                <a:lnTo>
                  <a:pt x="251064" y="570024"/>
                </a:lnTo>
                <a:lnTo>
                  <a:pt x="278008" y="533521"/>
                </a:lnTo>
                <a:lnTo>
                  <a:pt x="306130" y="497965"/>
                </a:lnTo>
                <a:lnTo>
                  <a:pt x="335399" y="463385"/>
                </a:lnTo>
                <a:lnTo>
                  <a:pt x="365789" y="429810"/>
                </a:lnTo>
                <a:lnTo>
                  <a:pt x="397268" y="397268"/>
                </a:lnTo>
                <a:lnTo>
                  <a:pt x="429810" y="365788"/>
                </a:lnTo>
                <a:lnTo>
                  <a:pt x="463385" y="335399"/>
                </a:lnTo>
                <a:lnTo>
                  <a:pt x="497965" y="306129"/>
                </a:lnTo>
                <a:lnTo>
                  <a:pt x="533521" y="278008"/>
                </a:lnTo>
                <a:lnTo>
                  <a:pt x="570024" y="251063"/>
                </a:lnTo>
                <a:lnTo>
                  <a:pt x="607446" y="225324"/>
                </a:lnTo>
                <a:lnTo>
                  <a:pt x="645758" y="200819"/>
                </a:lnTo>
                <a:lnTo>
                  <a:pt x="684930" y="177577"/>
                </a:lnTo>
                <a:lnTo>
                  <a:pt x="724936" y="155626"/>
                </a:lnTo>
                <a:lnTo>
                  <a:pt x="765745" y="134996"/>
                </a:lnTo>
                <a:lnTo>
                  <a:pt x="807329" y="115715"/>
                </a:lnTo>
                <a:lnTo>
                  <a:pt x="849660" y="97811"/>
                </a:lnTo>
                <a:lnTo>
                  <a:pt x="892709" y="81314"/>
                </a:lnTo>
                <a:lnTo>
                  <a:pt x="936446" y="66251"/>
                </a:lnTo>
                <a:lnTo>
                  <a:pt x="980844" y="52652"/>
                </a:lnTo>
                <a:lnTo>
                  <a:pt x="1025874" y="40546"/>
                </a:lnTo>
                <a:lnTo>
                  <a:pt x="1071507" y="29961"/>
                </a:lnTo>
                <a:lnTo>
                  <a:pt x="1117714" y="20926"/>
                </a:lnTo>
                <a:lnTo>
                  <a:pt x="1164466" y="13469"/>
                </a:lnTo>
                <a:lnTo>
                  <a:pt x="1211736" y="7619"/>
                </a:lnTo>
                <a:lnTo>
                  <a:pt x="1259494" y="3405"/>
                </a:lnTo>
                <a:lnTo>
                  <a:pt x="1307711" y="856"/>
                </a:lnTo>
                <a:lnTo>
                  <a:pt x="1356353" y="0"/>
                </a:lnTo>
                <a:lnTo>
                  <a:pt x="1405008" y="856"/>
                </a:lnTo>
                <a:lnTo>
                  <a:pt x="1453225" y="3405"/>
                </a:lnTo>
                <a:lnTo>
                  <a:pt x="1500983" y="7619"/>
                </a:lnTo>
                <a:lnTo>
                  <a:pt x="1548253" y="13469"/>
                </a:lnTo>
                <a:lnTo>
                  <a:pt x="1595005" y="20926"/>
                </a:lnTo>
                <a:lnTo>
                  <a:pt x="1612567" y="24360"/>
                </a:lnTo>
                <a:lnTo>
                  <a:pt x="1612567" y="2688359"/>
                </a:lnTo>
                <a:lnTo>
                  <a:pt x="1548253" y="2699250"/>
                </a:lnTo>
                <a:lnTo>
                  <a:pt x="1500983" y="2705100"/>
                </a:lnTo>
                <a:lnTo>
                  <a:pt x="1453225" y="2709314"/>
                </a:lnTo>
                <a:lnTo>
                  <a:pt x="1405008" y="2711863"/>
                </a:lnTo>
                <a:lnTo>
                  <a:pt x="1356374" y="271271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2789555" cy="2591435"/>
          </a:xfrm>
          <a:custGeom>
            <a:avLst/>
            <a:gdLst/>
            <a:ahLst/>
            <a:cxnLst/>
            <a:rect l="l" t="t" r="r" b="b"/>
            <a:pathLst>
              <a:path w="2789555" h="2591435">
                <a:moveTo>
                  <a:pt x="1028705" y="2590820"/>
                </a:moveTo>
                <a:lnTo>
                  <a:pt x="980240" y="2590167"/>
                </a:lnTo>
                <a:lnTo>
                  <a:pt x="932105" y="2588216"/>
                </a:lnTo>
                <a:lnTo>
                  <a:pt x="884310" y="2584984"/>
                </a:lnTo>
                <a:lnTo>
                  <a:pt x="836872" y="2580490"/>
                </a:lnTo>
                <a:lnTo>
                  <a:pt x="789807" y="2574749"/>
                </a:lnTo>
                <a:lnTo>
                  <a:pt x="743134" y="2567778"/>
                </a:lnTo>
                <a:lnTo>
                  <a:pt x="696868" y="2559595"/>
                </a:lnTo>
                <a:lnTo>
                  <a:pt x="651027" y="2550215"/>
                </a:lnTo>
                <a:lnTo>
                  <a:pt x="605626" y="2539655"/>
                </a:lnTo>
                <a:lnTo>
                  <a:pt x="560684" y="2527933"/>
                </a:lnTo>
                <a:lnTo>
                  <a:pt x="516216" y="2515065"/>
                </a:lnTo>
                <a:lnTo>
                  <a:pt x="472239" y="2501068"/>
                </a:lnTo>
                <a:lnTo>
                  <a:pt x="428771" y="2485959"/>
                </a:lnTo>
                <a:lnTo>
                  <a:pt x="385827" y="2469754"/>
                </a:lnTo>
                <a:lnTo>
                  <a:pt x="343426" y="2452470"/>
                </a:lnTo>
                <a:lnTo>
                  <a:pt x="301583" y="2434125"/>
                </a:lnTo>
                <a:lnTo>
                  <a:pt x="260315" y="2414734"/>
                </a:lnTo>
                <a:lnTo>
                  <a:pt x="219639" y="2394315"/>
                </a:lnTo>
                <a:lnTo>
                  <a:pt x="179573" y="2372884"/>
                </a:lnTo>
                <a:lnTo>
                  <a:pt x="140131" y="2350458"/>
                </a:lnTo>
                <a:lnTo>
                  <a:pt x="101333" y="2327054"/>
                </a:lnTo>
                <a:lnTo>
                  <a:pt x="63193" y="2302689"/>
                </a:lnTo>
                <a:lnTo>
                  <a:pt x="25730" y="2277380"/>
                </a:lnTo>
                <a:lnTo>
                  <a:pt x="0" y="2259020"/>
                </a:lnTo>
                <a:lnTo>
                  <a:pt x="0" y="0"/>
                </a:lnTo>
                <a:lnTo>
                  <a:pt x="2581352" y="0"/>
                </a:lnTo>
                <a:lnTo>
                  <a:pt x="2592714" y="21240"/>
                </a:lnTo>
                <a:lnTo>
                  <a:pt x="2613133" y="61916"/>
                </a:lnTo>
                <a:lnTo>
                  <a:pt x="2632524" y="103184"/>
                </a:lnTo>
                <a:lnTo>
                  <a:pt x="2650869" y="145027"/>
                </a:lnTo>
                <a:lnTo>
                  <a:pt x="2668153" y="187428"/>
                </a:lnTo>
                <a:lnTo>
                  <a:pt x="2684358" y="230372"/>
                </a:lnTo>
                <a:lnTo>
                  <a:pt x="2699467" y="273840"/>
                </a:lnTo>
                <a:lnTo>
                  <a:pt x="2713464" y="317817"/>
                </a:lnTo>
                <a:lnTo>
                  <a:pt x="2726332" y="362285"/>
                </a:lnTo>
                <a:lnTo>
                  <a:pt x="2738054" y="407227"/>
                </a:lnTo>
                <a:lnTo>
                  <a:pt x="2748614" y="452628"/>
                </a:lnTo>
                <a:lnTo>
                  <a:pt x="2757994" y="498469"/>
                </a:lnTo>
                <a:lnTo>
                  <a:pt x="2766177" y="544735"/>
                </a:lnTo>
                <a:lnTo>
                  <a:pt x="2773148" y="591408"/>
                </a:lnTo>
                <a:lnTo>
                  <a:pt x="2778889" y="638473"/>
                </a:lnTo>
                <a:lnTo>
                  <a:pt x="2783384" y="685911"/>
                </a:lnTo>
                <a:lnTo>
                  <a:pt x="2786615" y="733706"/>
                </a:lnTo>
                <a:lnTo>
                  <a:pt x="2788566" y="781841"/>
                </a:lnTo>
                <a:lnTo>
                  <a:pt x="2789220" y="830298"/>
                </a:lnTo>
                <a:lnTo>
                  <a:pt x="2788566" y="878760"/>
                </a:lnTo>
                <a:lnTo>
                  <a:pt x="2786615" y="926895"/>
                </a:lnTo>
                <a:lnTo>
                  <a:pt x="2783384" y="974691"/>
                </a:lnTo>
                <a:lnTo>
                  <a:pt x="2778889" y="1022129"/>
                </a:lnTo>
                <a:lnTo>
                  <a:pt x="2773148" y="1069193"/>
                </a:lnTo>
                <a:lnTo>
                  <a:pt x="2766177" y="1115866"/>
                </a:lnTo>
                <a:lnTo>
                  <a:pt x="2757994" y="1162132"/>
                </a:lnTo>
                <a:lnTo>
                  <a:pt x="2748614" y="1207973"/>
                </a:lnTo>
                <a:lnTo>
                  <a:pt x="2738054" y="1253374"/>
                </a:lnTo>
                <a:lnTo>
                  <a:pt x="2726332" y="1298316"/>
                </a:lnTo>
                <a:lnTo>
                  <a:pt x="2713464" y="1342784"/>
                </a:lnTo>
                <a:lnTo>
                  <a:pt x="2699467" y="1386761"/>
                </a:lnTo>
                <a:lnTo>
                  <a:pt x="2684358" y="1430229"/>
                </a:lnTo>
                <a:lnTo>
                  <a:pt x="2668153" y="1473173"/>
                </a:lnTo>
                <a:lnTo>
                  <a:pt x="2650869" y="1515574"/>
                </a:lnTo>
                <a:lnTo>
                  <a:pt x="2632524" y="1557417"/>
                </a:lnTo>
                <a:lnTo>
                  <a:pt x="2613133" y="1598685"/>
                </a:lnTo>
                <a:lnTo>
                  <a:pt x="2592714" y="1639361"/>
                </a:lnTo>
                <a:lnTo>
                  <a:pt x="2571283" y="1679428"/>
                </a:lnTo>
                <a:lnTo>
                  <a:pt x="2548857" y="1718869"/>
                </a:lnTo>
                <a:lnTo>
                  <a:pt x="2525453" y="1757667"/>
                </a:lnTo>
                <a:lnTo>
                  <a:pt x="2501088" y="1795807"/>
                </a:lnTo>
                <a:lnTo>
                  <a:pt x="2475779" y="1833270"/>
                </a:lnTo>
                <a:lnTo>
                  <a:pt x="2449541" y="1870041"/>
                </a:lnTo>
                <a:lnTo>
                  <a:pt x="2422393" y="1906102"/>
                </a:lnTo>
                <a:lnTo>
                  <a:pt x="2394351" y="1941437"/>
                </a:lnTo>
                <a:lnTo>
                  <a:pt x="2365431" y="1976028"/>
                </a:lnTo>
                <a:lnTo>
                  <a:pt x="2335651" y="2009860"/>
                </a:lnTo>
                <a:lnTo>
                  <a:pt x="2305026" y="2042915"/>
                </a:lnTo>
                <a:lnTo>
                  <a:pt x="2273575" y="2075176"/>
                </a:lnTo>
                <a:lnTo>
                  <a:pt x="2241314" y="2106627"/>
                </a:lnTo>
                <a:lnTo>
                  <a:pt x="2208259" y="2137252"/>
                </a:lnTo>
                <a:lnTo>
                  <a:pt x="2174427" y="2167032"/>
                </a:lnTo>
                <a:lnTo>
                  <a:pt x="2139836" y="2195952"/>
                </a:lnTo>
                <a:lnTo>
                  <a:pt x="2104501" y="2223994"/>
                </a:lnTo>
                <a:lnTo>
                  <a:pt x="2068440" y="2251142"/>
                </a:lnTo>
                <a:lnTo>
                  <a:pt x="2031669" y="2277380"/>
                </a:lnTo>
                <a:lnTo>
                  <a:pt x="1994206" y="2302689"/>
                </a:lnTo>
                <a:lnTo>
                  <a:pt x="1956066" y="2327054"/>
                </a:lnTo>
                <a:lnTo>
                  <a:pt x="1917268" y="2350458"/>
                </a:lnTo>
                <a:lnTo>
                  <a:pt x="1877827" y="2372884"/>
                </a:lnTo>
                <a:lnTo>
                  <a:pt x="1837760" y="2394315"/>
                </a:lnTo>
                <a:lnTo>
                  <a:pt x="1797084" y="2414734"/>
                </a:lnTo>
                <a:lnTo>
                  <a:pt x="1755816" y="2434125"/>
                </a:lnTo>
                <a:lnTo>
                  <a:pt x="1713973" y="2452470"/>
                </a:lnTo>
                <a:lnTo>
                  <a:pt x="1671572" y="2469754"/>
                </a:lnTo>
                <a:lnTo>
                  <a:pt x="1628628" y="2485959"/>
                </a:lnTo>
                <a:lnTo>
                  <a:pt x="1585160" y="2501068"/>
                </a:lnTo>
                <a:lnTo>
                  <a:pt x="1541184" y="2515065"/>
                </a:lnTo>
                <a:lnTo>
                  <a:pt x="1496716" y="2527933"/>
                </a:lnTo>
                <a:lnTo>
                  <a:pt x="1451773" y="2539655"/>
                </a:lnTo>
                <a:lnTo>
                  <a:pt x="1406372" y="2550215"/>
                </a:lnTo>
                <a:lnTo>
                  <a:pt x="1360531" y="2559595"/>
                </a:lnTo>
                <a:lnTo>
                  <a:pt x="1314265" y="2567778"/>
                </a:lnTo>
                <a:lnTo>
                  <a:pt x="1267592" y="2574749"/>
                </a:lnTo>
                <a:lnTo>
                  <a:pt x="1220528" y="2580490"/>
                </a:lnTo>
                <a:lnTo>
                  <a:pt x="1173090" y="2584984"/>
                </a:lnTo>
                <a:lnTo>
                  <a:pt x="1125294" y="2588216"/>
                </a:lnTo>
                <a:lnTo>
                  <a:pt x="1077159" y="2590167"/>
                </a:lnTo>
                <a:lnTo>
                  <a:pt x="1028705" y="2590820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757" y="4760909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78330" y="5006640"/>
            <a:ext cx="359981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29" i="1">
                <a:solidFill>
                  <a:srgbClr val="261804"/>
                </a:solidFill>
                <a:latin typeface="Arial"/>
                <a:cs typeface="Arial"/>
              </a:rPr>
              <a:t>P</a:t>
            </a:r>
            <a:r>
              <a:rPr dirty="0" sz="3500" spc="315" i="1">
                <a:solidFill>
                  <a:srgbClr val="261804"/>
                </a:solidFill>
                <a:latin typeface="Arial"/>
                <a:cs typeface="Arial"/>
              </a:rPr>
              <a:t>r</a:t>
            </a:r>
            <a:r>
              <a:rPr dirty="0" sz="3500" spc="-35" i="1">
                <a:solidFill>
                  <a:srgbClr val="261804"/>
                </a:solidFill>
                <a:latin typeface="Arial"/>
                <a:cs typeface="Arial"/>
              </a:rPr>
              <a:t>o</a:t>
            </a:r>
            <a:r>
              <a:rPr dirty="0" sz="3500" spc="265" i="1">
                <a:solidFill>
                  <a:srgbClr val="261804"/>
                </a:solidFill>
                <a:latin typeface="Arial"/>
                <a:cs typeface="Arial"/>
              </a:rPr>
              <a:t>j</a:t>
            </a:r>
            <a:r>
              <a:rPr dirty="0" sz="3500" spc="-195" i="1">
                <a:solidFill>
                  <a:srgbClr val="261804"/>
                </a:solidFill>
                <a:latin typeface="Arial"/>
                <a:cs typeface="Arial"/>
              </a:rPr>
              <a:t>e</a:t>
            </a:r>
            <a:r>
              <a:rPr dirty="0" sz="3500" spc="-95" i="1">
                <a:solidFill>
                  <a:srgbClr val="261804"/>
                </a:solidFill>
                <a:latin typeface="Arial"/>
                <a:cs typeface="Arial"/>
              </a:rPr>
              <a:t>c</a:t>
            </a:r>
            <a:r>
              <a:rPr dirty="0" sz="3500" spc="350" i="1">
                <a:solidFill>
                  <a:srgbClr val="261804"/>
                </a:solidFill>
                <a:latin typeface="Arial"/>
                <a:cs typeface="Arial"/>
              </a:rPr>
              <a:t>t</a:t>
            </a:r>
            <a:r>
              <a:rPr dirty="0" sz="3500" spc="-195" i="1">
                <a:solidFill>
                  <a:srgbClr val="261804"/>
                </a:solidFill>
                <a:latin typeface="Arial"/>
                <a:cs typeface="Arial"/>
              </a:rPr>
              <a:t> </a:t>
            </a:r>
            <a:r>
              <a:rPr dirty="0" sz="3500" spc="15" i="1">
                <a:solidFill>
                  <a:srgbClr val="261804"/>
                </a:solidFill>
                <a:latin typeface="Arial"/>
                <a:cs typeface="Arial"/>
              </a:rPr>
              <a:t>D</a:t>
            </a:r>
            <a:r>
              <a:rPr dirty="0" sz="3500" spc="-195" i="1">
                <a:solidFill>
                  <a:srgbClr val="261804"/>
                </a:solidFill>
                <a:latin typeface="Arial"/>
                <a:cs typeface="Arial"/>
              </a:rPr>
              <a:t>e</a:t>
            </a:r>
            <a:r>
              <a:rPr dirty="0" sz="3500" spc="220" i="1">
                <a:solidFill>
                  <a:srgbClr val="261804"/>
                </a:solidFill>
                <a:latin typeface="Arial"/>
                <a:cs typeface="Arial"/>
              </a:rPr>
              <a:t>f</a:t>
            </a:r>
            <a:r>
              <a:rPr dirty="0" sz="3500" spc="250" i="1">
                <a:solidFill>
                  <a:srgbClr val="261804"/>
                </a:solidFill>
                <a:latin typeface="Arial"/>
                <a:cs typeface="Arial"/>
              </a:rPr>
              <a:t>i</a:t>
            </a:r>
            <a:r>
              <a:rPr dirty="0" sz="3500" spc="145" i="1">
                <a:solidFill>
                  <a:srgbClr val="261804"/>
                </a:solidFill>
                <a:latin typeface="Arial"/>
                <a:cs typeface="Arial"/>
              </a:rPr>
              <a:t>n</a:t>
            </a:r>
            <a:r>
              <a:rPr dirty="0" sz="3500" spc="250" i="1">
                <a:solidFill>
                  <a:srgbClr val="261804"/>
                </a:solidFill>
                <a:latin typeface="Arial"/>
                <a:cs typeface="Arial"/>
              </a:rPr>
              <a:t>i</a:t>
            </a:r>
            <a:r>
              <a:rPr dirty="0" sz="3500" spc="345" i="1">
                <a:solidFill>
                  <a:srgbClr val="261804"/>
                </a:solidFill>
                <a:latin typeface="Arial"/>
                <a:cs typeface="Arial"/>
              </a:rPr>
              <a:t>t</a:t>
            </a:r>
            <a:r>
              <a:rPr dirty="0" sz="3500" spc="250" i="1">
                <a:solidFill>
                  <a:srgbClr val="261804"/>
                </a:solidFill>
                <a:latin typeface="Arial"/>
                <a:cs typeface="Arial"/>
              </a:rPr>
              <a:t>i</a:t>
            </a:r>
            <a:r>
              <a:rPr dirty="0" sz="3500" spc="-35" i="1">
                <a:solidFill>
                  <a:srgbClr val="261804"/>
                </a:solidFill>
                <a:latin typeface="Arial"/>
                <a:cs typeface="Arial"/>
              </a:rPr>
              <a:t>o</a:t>
            </a:r>
            <a:r>
              <a:rPr dirty="0" sz="3500" spc="150" i="1">
                <a:solidFill>
                  <a:srgbClr val="261804"/>
                </a:solidFill>
                <a:latin typeface="Arial"/>
                <a:cs typeface="Arial"/>
              </a:rPr>
              <a:t>n</a:t>
            </a:r>
            <a:endParaRPr sz="35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79766" y="2019385"/>
            <a:ext cx="552894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20">
                <a:solidFill>
                  <a:srgbClr val="261804"/>
                </a:solidFill>
              </a:rPr>
              <a:t>Table </a:t>
            </a:r>
            <a:r>
              <a:rPr dirty="0" sz="6500" spc="-70">
                <a:solidFill>
                  <a:srgbClr val="261804"/>
                </a:solidFill>
              </a:rPr>
              <a:t>of</a:t>
            </a:r>
            <a:r>
              <a:rPr dirty="0" sz="6500" spc="25">
                <a:solidFill>
                  <a:srgbClr val="261804"/>
                </a:solidFill>
              </a:rPr>
              <a:t> </a:t>
            </a:r>
            <a:r>
              <a:rPr dirty="0" sz="6500" spc="-75">
                <a:solidFill>
                  <a:srgbClr val="261804"/>
                </a:solidFill>
              </a:rPr>
              <a:t>Content</a:t>
            </a:r>
            <a:endParaRPr sz="6500"/>
          </a:p>
        </p:txBody>
      </p:sp>
      <p:sp>
        <p:nvSpPr>
          <p:cNvPr id="8" name="object 8"/>
          <p:cNvSpPr/>
          <p:nvPr/>
        </p:nvSpPr>
        <p:spPr>
          <a:xfrm>
            <a:off x="6691817" y="4760909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97783" y="5006640"/>
            <a:ext cx="409257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29" i="1">
                <a:solidFill>
                  <a:srgbClr val="261804"/>
                </a:solidFill>
                <a:latin typeface="Arial"/>
                <a:cs typeface="Arial"/>
              </a:rPr>
              <a:t>P</a:t>
            </a:r>
            <a:r>
              <a:rPr dirty="0" sz="3500" spc="315" i="1">
                <a:solidFill>
                  <a:srgbClr val="261804"/>
                </a:solidFill>
                <a:latin typeface="Arial"/>
                <a:cs typeface="Arial"/>
              </a:rPr>
              <a:t>r</a:t>
            </a:r>
            <a:r>
              <a:rPr dirty="0" sz="3500" spc="-35" i="1">
                <a:solidFill>
                  <a:srgbClr val="261804"/>
                </a:solidFill>
                <a:latin typeface="Arial"/>
                <a:cs typeface="Arial"/>
              </a:rPr>
              <a:t>o</a:t>
            </a:r>
            <a:r>
              <a:rPr dirty="0" sz="3500" spc="265" i="1">
                <a:solidFill>
                  <a:srgbClr val="261804"/>
                </a:solidFill>
                <a:latin typeface="Arial"/>
                <a:cs typeface="Arial"/>
              </a:rPr>
              <a:t>j</a:t>
            </a:r>
            <a:r>
              <a:rPr dirty="0" sz="3500" spc="-195" i="1">
                <a:solidFill>
                  <a:srgbClr val="261804"/>
                </a:solidFill>
                <a:latin typeface="Arial"/>
                <a:cs typeface="Arial"/>
              </a:rPr>
              <a:t>e</a:t>
            </a:r>
            <a:r>
              <a:rPr dirty="0" sz="3500" spc="-95" i="1">
                <a:solidFill>
                  <a:srgbClr val="261804"/>
                </a:solidFill>
                <a:latin typeface="Arial"/>
                <a:cs typeface="Arial"/>
              </a:rPr>
              <a:t>c</a:t>
            </a:r>
            <a:r>
              <a:rPr dirty="0" sz="3500" spc="350" i="1">
                <a:solidFill>
                  <a:srgbClr val="261804"/>
                </a:solidFill>
                <a:latin typeface="Arial"/>
                <a:cs typeface="Arial"/>
              </a:rPr>
              <a:t>t</a:t>
            </a:r>
            <a:r>
              <a:rPr dirty="0" sz="3500" spc="-195" i="1">
                <a:solidFill>
                  <a:srgbClr val="261804"/>
                </a:solidFill>
                <a:latin typeface="Arial"/>
                <a:cs typeface="Arial"/>
              </a:rPr>
              <a:t> </a:t>
            </a:r>
            <a:r>
              <a:rPr dirty="0" sz="3500" spc="-55" i="1">
                <a:solidFill>
                  <a:srgbClr val="261804"/>
                </a:solidFill>
                <a:latin typeface="Arial"/>
                <a:cs typeface="Arial"/>
              </a:rPr>
              <a:t>A</a:t>
            </a:r>
            <a:r>
              <a:rPr dirty="0" sz="3500" spc="315" i="1">
                <a:solidFill>
                  <a:srgbClr val="261804"/>
                </a:solidFill>
                <a:latin typeface="Arial"/>
                <a:cs typeface="Arial"/>
              </a:rPr>
              <a:t>r</a:t>
            </a:r>
            <a:r>
              <a:rPr dirty="0" sz="3500" spc="-95" i="1">
                <a:solidFill>
                  <a:srgbClr val="261804"/>
                </a:solidFill>
                <a:latin typeface="Arial"/>
                <a:cs typeface="Arial"/>
              </a:rPr>
              <a:t>c</a:t>
            </a:r>
            <a:r>
              <a:rPr dirty="0" sz="3500" spc="110" i="1">
                <a:solidFill>
                  <a:srgbClr val="261804"/>
                </a:solidFill>
                <a:latin typeface="Arial"/>
                <a:cs typeface="Arial"/>
              </a:rPr>
              <a:t>h</a:t>
            </a:r>
            <a:r>
              <a:rPr dirty="0" sz="3500" spc="250" i="1">
                <a:solidFill>
                  <a:srgbClr val="261804"/>
                </a:solidFill>
                <a:latin typeface="Arial"/>
                <a:cs typeface="Arial"/>
              </a:rPr>
              <a:t>i</a:t>
            </a:r>
            <a:r>
              <a:rPr dirty="0" sz="3500" spc="345" i="1">
                <a:solidFill>
                  <a:srgbClr val="261804"/>
                </a:solidFill>
                <a:latin typeface="Arial"/>
                <a:cs typeface="Arial"/>
              </a:rPr>
              <a:t>t</a:t>
            </a:r>
            <a:r>
              <a:rPr dirty="0" sz="3500" spc="-195" i="1">
                <a:solidFill>
                  <a:srgbClr val="261804"/>
                </a:solidFill>
                <a:latin typeface="Arial"/>
                <a:cs typeface="Arial"/>
              </a:rPr>
              <a:t>e</a:t>
            </a:r>
            <a:r>
              <a:rPr dirty="0" sz="3500" spc="-95" i="1">
                <a:solidFill>
                  <a:srgbClr val="261804"/>
                </a:solidFill>
                <a:latin typeface="Arial"/>
                <a:cs typeface="Arial"/>
              </a:rPr>
              <a:t>c</a:t>
            </a:r>
            <a:r>
              <a:rPr dirty="0" sz="3500" spc="345" i="1">
                <a:solidFill>
                  <a:srgbClr val="261804"/>
                </a:solidFill>
                <a:latin typeface="Arial"/>
                <a:cs typeface="Arial"/>
              </a:rPr>
              <a:t>t</a:t>
            </a:r>
            <a:r>
              <a:rPr dirty="0" sz="3500" spc="130" i="1">
                <a:solidFill>
                  <a:srgbClr val="261804"/>
                </a:solidFill>
                <a:latin typeface="Arial"/>
                <a:cs typeface="Arial"/>
              </a:rPr>
              <a:t>u</a:t>
            </a:r>
            <a:r>
              <a:rPr dirty="0" sz="3500" spc="315" i="1">
                <a:solidFill>
                  <a:srgbClr val="261804"/>
                </a:solidFill>
                <a:latin typeface="Arial"/>
                <a:cs typeface="Arial"/>
              </a:rPr>
              <a:t>r</a:t>
            </a:r>
            <a:r>
              <a:rPr dirty="0" sz="3500" spc="-190" i="1">
                <a:solidFill>
                  <a:srgbClr val="261804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58637" y="4717829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369117" y="4787565"/>
            <a:ext cx="3283585" cy="9969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 marR="5080" indent="910590">
              <a:lnSpc>
                <a:spcPts val="3450"/>
              </a:lnSpc>
              <a:spcBef>
                <a:spcPts val="840"/>
              </a:spcBef>
            </a:pPr>
            <a:r>
              <a:rPr dirty="0" sz="3500" spc="55" i="1">
                <a:solidFill>
                  <a:srgbClr val="261804"/>
                </a:solidFill>
                <a:latin typeface="Arial"/>
                <a:cs typeface="Arial"/>
              </a:rPr>
              <a:t>Project </a:t>
            </a:r>
            <a:r>
              <a:rPr dirty="0" sz="3500" spc="60" i="1">
                <a:solidFill>
                  <a:srgbClr val="261804"/>
                </a:solidFill>
                <a:latin typeface="Arial"/>
                <a:cs typeface="Arial"/>
              </a:rPr>
              <a:t> </a:t>
            </a:r>
            <a:r>
              <a:rPr dirty="0" sz="3500" spc="114" i="1">
                <a:solidFill>
                  <a:srgbClr val="261804"/>
                </a:solidFill>
                <a:latin typeface="Arial"/>
                <a:cs typeface="Arial"/>
              </a:rPr>
              <a:t>Implementation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3041" y="4516438"/>
            <a:ext cx="64623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Project</a:t>
            </a:r>
            <a:r>
              <a:rPr dirty="0" spc="5"/>
              <a:t> </a:t>
            </a:r>
            <a:r>
              <a:rPr dirty="0" spc="-60"/>
              <a:t>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9780661" y="9277351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F4E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93976" y="658049"/>
            <a:ext cx="1694180" cy="2047239"/>
          </a:xfrm>
          <a:custGeom>
            <a:avLst/>
            <a:gdLst/>
            <a:ahLst/>
            <a:cxnLst/>
            <a:rect l="l" t="t" r="r" b="b"/>
            <a:pathLst>
              <a:path w="1694180" h="2047239">
                <a:moveTo>
                  <a:pt x="1023441" y="2046865"/>
                </a:moveTo>
                <a:lnTo>
                  <a:pt x="975254" y="2045752"/>
                </a:lnTo>
                <a:lnTo>
                  <a:pt x="927650" y="2042442"/>
                </a:lnTo>
                <a:lnTo>
                  <a:pt x="880668" y="2036987"/>
                </a:lnTo>
                <a:lnTo>
                  <a:pt x="834358" y="2029435"/>
                </a:lnTo>
                <a:lnTo>
                  <a:pt x="788768" y="2019836"/>
                </a:lnTo>
                <a:lnTo>
                  <a:pt x="743949" y="2008238"/>
                </a:lnTo>
                <a:lnTo>
                  <a:pt x="699948" y="1994690"/>
                </a:lnTo>
                <a:lnTo>
                  <a:pt x="656816" y="1979242"/>
                </a:lnTo>
                <a:lnTo>
                  <a:pt x="614601" y="1961943"/>
                </a:lnTo>
                <a:lnTo>
                  <a:pt x="573352" y="1942843"/>
                </a:lnTo>
                <a:lnTo>
                  <a:pt x="533119" y="1921989"/>
                </a:lnTo>
                <a:lnTo>
                  <a:pt x="493951" y="1899431"/>
                </a:lnTo>
                <a:lnTo>
                  <a:pt x="455897" y="1875220"/>
                </a:lnTo>
                <a:lnTo>
                  <a:pt x="419006" y="1849402"/>
                </a:lnTo>
                <a:lnTo>
                  <a:pt x="383327" y="1822029"/>
                </a:lnTo>
                <a:lnTo>
                  <a:pt x="348909" y="1793148"/>
                </a:lnTo>
                <a:lnTo>
                  <a:pt x="315802" y="1762810"/>
                </a:lnTo>
                <a:lnTo>
                  <a:pt x="284055" y="1731062"/>
                </a:lnTo>
                <a:lnTo>
                  <a:pt x="253717" y="1697955"/>
                </a:lnTo>
                <a:lnTo>
                  <a:pt x="224836" y="1663538"/>
                </a:lnTo>
                <a:lnTo>
                  <a:pt x="197462" y="1627859"/>
                </a:lnTo>
                <a:lnTo>
                  <a:pt x="171645" y="1590968"/>
                </a:lnTo>
                <a:lnTo>
                  <a:pt x="147433" y="1552913"/>
                </a:lnTo>
                <a:lnTo>
                  <a:pt x="124876" y="1513745"/>
                </a:lnTo>
                <a:lnTo>
                  <a:pt x="104022" y="1473512"/>
                </a:lnTo>
                <a:lnTo>
                  <a:pt x="84921" y="1432264"/>
                </a:lnTo>
                <a:lnTo>
                  <a:pt x="67623" y="1390049"/>
                </a:lnTo>
                <a:lnTo>
                  <a:pt x="52175" y="1346916"/>
                </a:lnTo>
                <a:lnTo>
                  <a:pt x="38627" y="1302916"/>
                </a:lnTo>
                <a:lnTo>
                  <a:pt x="27029" y="1258096"/>
                </a:lnTo>
                <a:lnTo>
                  <a:pt x="17429" y="1212507"/>
                </a:lnTo>
                <a:lnTo>
                  <a:pt x="9878" y="1166196"/>
                </a:lnTo>
                <a:lnTo>
                  <a:pt x="4423" y="1119214"/>
                </a:lnTo>
                <a:lnTo>
                  <a:pt x="1113" y="1071610"/>
                </a:lnTo>
                <a:lnTo>
                  <a:pt x="0" y="1023432"/>
                </a:lnTo>
                <a:lnTo>
                  <a:pt x="1113" y="975255"/>
                </a:lnTo>
                <a:lnTo>
                  <a:pt x="4423" y="927650"/>
                </a:lnTo>
                <a:lnTo>
                  <a:pt x="9878" y="880668"/>
                </a:lnTo>
                <a:lnTo>
                  <a:pt x="17429" y="834358"/>
                </a:lnTo>
                <a:lnTo>
                  <a:pt x="27029" y="788769"/>
                </a:lnTo>
                <a:lnTo>
                  <a:pt x="38627" y="743949"/>
                </a:lnTo>
                <a:lnTo>
                  <a:pt x="52175" y="699948"/>
                </a:lnTo>
                <a:lnTo>
                  <a:pt x="67623" y="656816"/>
                </a:lnTo>
                <a:lnTo>
                  <a:pt x="84921" y="614601"/>
                </a:lnTo>
                <a:lnTo>
                  <a:pt x="104022" y="573353"/>
                </a:lnTo>
                <a:lnTo>
                  <a:pt x="124876" y="533120"/>
                </a:lnTo>
                <a:lnTo>
                  <a:pt x="147433" y="493952"/>
                </a:lnTo>
                <a:lnTo>
                  <a:pt x="171645" y="455897"/>
                </a:lnTo>
                <a:lnTo>
                  <a:pt x="197462" y="419006"/>
                </a:lnTo>
                <a:lnTo>
                  <a:pt x="224836" y="383327"/>
                </a:lnTo>
                <a:lnTo>
                  <a:pt x="253717" y="348910"/>
                </a:lnTo>
                <a:lnTo>
                  <a:pt x="284055" y="315803"/>
                </a:lnTo>
                <a:lnTo>
                  <a:pt x="315802" y="284055"/>
                </a:lnTo>
                <a:lnTo>
                  <a:pt x="348909" y="253717"/>
                </a:lnTo>
                <a:lnTo>
                  <a:pt x="383327" y="224836"/>
                </a:lnTo>
                <a:lnTo>
                  <a:pt x="419006" y="197463"/>
                </a:lnTo>
                <a:lnTo>
                  <a:pt x="455897" y="171645"/>
                </a:lnTo>
                <a:lnTo>
                  <a:pt x="493951" y="147434"/>
                </a:lnTo>
                <a:lnTo>
                  <a:pt x="533119" y="124876"/>
                </a:lnTo>
                <a:lnTo>
                  <a:pt x="573352" y="104022"/>
                </a:lnTo>
                <a:lnTo>
                  <a:pt x="614601" y="84922"/>
                </a:lnTo>
                <a:lnTo>
                  <a:pt x="656816" y="67623"/>
                </a:lnTo>
                <a:lnTo>
                  <a:pt x="699948" y="52175"/>
                </a:lnTo>
                <a:lnTo>
                  <a:pt x="743949" y="38627"/>
                </a:lnTo>
                <a:lnTo>
                  <a:pt x="788768" y="27029"/>
                </a:lnTo>
                <a:lnTo>
                  <a:pt x="834358" y="17429"/>
                </a:lnTo>
                <a:lnTo>
                  <a:pt x="880668" y="9878"/>
                </a:lnTo>
                <a:lnTo>
                  <a:pt x="927650" y="4423"/>
                </a:lnTo>
                <a:lnTo>
                  <a:pt x="975254" y="1113"/>
                </a:lnTo>
                <a:lnTo>
                  <a:pt x="1023432" y="0"/>
                </a:lnTo>
                <a:lnTo>
                  <a:pt x="1071610" y="1113"/>
                </a:lnTo>
                <a:lnTo>
                  <a:pt x="1119214" y="4423"/>
                </a:lnTo>
                <a:lnTo>
                  <a:pt x="1166196" y="9878"/>
                </a:lnTo>
                <a:lnTo>
                  <a:pt x="1212507" y="17429"/>
                </a:lnTo>
                <a:lnTo>
                  <a:pt x="1258096" y="27029"/>
                </a:lnTo>
                <a:lnTo>
                  <a:pt x="1302916" y="38627"/>
                </a:lnTo>
                <a:lnTo>
                  <a:pt x="1346916" y="52175"/>
                </a:lnTo>
                <a:lnTo>
                  <a:pt x="1390049" y="67623"/>
                </a:lnTo>
                <a:lnTo>
                  <a:pt x="1432264" y="84922"/>
                </a:lnTo>
                <a:lnTo>
                  <a:pt x="1473512" y="104022"/>
                </a:lnTo>
                <a:lnTo>
                  <a:pt x="1513745" y="124876"/>
                </a:lnTo>
                <a:lnTo>
                  <a:pt x="1552913" y="147434"/>
                </a:lnTo>
                <a:lnTo>
                  <a:pt x="1590967" y="171645"/>
                </a:lnTo>
                <a:lnTo>
                  <a:pt x="1627859" y="197463"/>
                </a:lnTo>
                <a:lnTo>
                  <a:pt x="1663537" y="224836"/>
                </a:lnTo>
                <a:lnTo>
                  <a:pt x="1694022" y="250417"/>
                </a:lnTo>
                <a:lnTo>
                  <a:pt x="1694022" y="1796448"/>
                </a:lnTo>
                <a:lnTo>
                  <a:pt x="1663537" y="1822029"/>
                </a:lnTo>
                <a:lnTo>
                  <a:pt x="1627859" y="1849402"/>
                </a:lnTo>
                <a:lnTo>
                  <a:pt x="1590967" y="1875220"/>
                </a:lnTo>
                <a:lnTo>
                  <a:pt x="1552913" y="1899431"/>
                </a:lnTo>
                <a:lnTo>
                  <a:pt x="1513745" y="1921989"/>
                </a:lnTo>
                <a:lnTo>
                  <a:pt x="1473512" y="1942843"/>
                </a:lnTo>
                <a:lnTo>
                  <a:pt x="1432264" y="1961943"/>
                </a:lnTo>
                <a:lnTo>
                  <a:pt x="1390049" y="1979242"/>
                </a:lnTo>
                <a:lnTo>
                  <a:pt x="1346916" y="1994690"/>
                </a:lnTo>
                <a:lnTo>
                  <a:pt x="1302916" y="2008238"/>
                </a:lnTo>
                <a:lnTo>
                  <a:pt x="1258096" y="2019836"/>
                </a:lnTo>
                <a:lnTo>
                  <a:pt x="1212507" y="2029435"/>
                </a:lnTo>
                <a:lnTo>
                  <a:pt x="1166196" y="2036987"/>
                </a:lnTo>
                <a:lnTo>
                  <a:pt x="1119214" y="2042442"/>
                </a:lnTo>
                <a:lnTo>
                  <a:pt x="1071610" y="2045752"/>
                </a:lnTo>
                <a:lnTo>
                  <a:pt x="1023441" y="2046865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4378503"/>
            <a:ext cx="1028700" cy="3203575"/>
          </a:xfrm>
          <a:custGeom>
            <a:avLst/>
            <a:gdLst/>
            <a:ahLst/>
            <a:cxnLst/>
            <a:rect l="l" t="t" r="r" b="b"/>
            <a:pathLst>
              <a:path w="1028700" h="3203575">
                <a:moveTo>
                  <a:pt x="0" y="3203227"/>
                </a:moveTo>
                <a:lnTo>
                  <a:pt x="0" y="0"/>
                </a:lnTo>
                <a:lnTo>
                  <a:pt x="36564" y="17180"/>
                </a:lnTo>
                <a:lnTo>
                  <a:pt x="77240" y="37600"/>
                </a:lnTo>
                <a:lnTo>
                  <a:pt x="117307" y="59031"/>
                </a:lnTo>
                <a:lnTo>
                  <a:pt x="156748" y="81456"/>
                </a:lnTo>
                <a:lnTo>
                  <a:pt x="195546" y="104860"/>
                </a:lnTo>
                <a:lnTo>
                  <a:pt x="233686" y="129225"/>
                </a:lnTo>
                <a:lnTo>
                  <a:pt x="271149" y="154535"/>
                </a:lnTo>
                <a:lnTo>
                  <a:pt x="307920" y="180772"/>
                </a:lnTo>
                <a:lnTo>
                  <a:pt x="343981" y="207920"/>
                </a:lnTo>
                <a:lnTo>
                  <a:pt x="379316" y="235962"/>
                </a:lnTo>
                <a:lnTo>
                  <a:pt x="413907" y="264882"/>
                </a:lnTo>
                <a:lnTo>
                  <a:pt x="447739" y="294663"/>
                </a:lnTo>
                <a:lnTo>
                  <a:pt x="480794" y="325287"/>
                </a:lnTo>
                <a:lnTo>
                  <a:pt x="513055" y="356738"/>
                </a:lnTo>
                <a:lnTo>
                  <a:pt x="544506" y="388999"/>
                </a:lnTo>
                <a:lnTo>
                  <a:pt x="575131" y="422054"/>
                </a:lnTo>
                <a:lnTo>
                  <a:pt x="604911" y="455886"/>
                </a:lnTo>
                <a:lnTo>
                  <a:pt x="633831" y="490478"/>
                </a:lnTo>
                <a:lnTo>
                  <a:pt x="661873" y="525812"/>
                </a:lnTo>
                <a:lnTo>
                  <a:pt x="689021" y="561873"/>
                </a:lnTo>
                <a:lnTo>
                  <a:pt x="715259" y="598644"/>
                </a:lnTo>
                <a:lnTo>
                  <a:pt x="740568" y="636107"/>
                </a:lnTo>
                <a:lnTo>
                  <a:pt x="764933" y="674247"/>
                </a:lnTo>
                <a:lnTo>
                  <a:pt x="788337" y="713045"/>
                </a:lnTo>
                <a:lnTo>
                  <a:pt x="810763" y="752487"/>
                </a:lnTo>
                <a:lnTo>
                  <a:pt x="832194" y="792553"/>
                </a:lnTo>
                <a:lnTo>
                  <a:pt x="852613" y="833229"/>
                </a:lnTo>
                <a:lnTo>
                  <a:pt x="872004" y="874497"/>
                </a:lnTo>
                <a:lnTo>
                  <a:pt x="890349" y="916340"/>
                </a:lnTo>
                <a:lnTo>
                  <a:pt x="907633" y="958741"/>
                </a:lnTo>
                <a:lnTo>
                  <a:pt x="923838" y="1001685"/>
                </a:lnTo>
                <a:lnTo>
                  <a:pt x="938947" y="1045153"/>
                </a:lnTo>
                <a:lnTo>
                  <a:pt x="952944" y="1089130"/>
                </a:lnTo>
                <a:lnTo>
                  <a:pt x="965812" y="1133598"/>
                </a:lnTo>
                <a:lnTo>
                  <a:pt x="977534" y="1178540"/>
                </a:lnTo>
                <a:lnTo>
                  <a:pt x="988094" y="1223941"/>
                </a:lnTo>
                <a:lnTo>
                  <a:pt x="997474" y="1269782"/>
                </a:lnTo>
                <a:lnTo>
                  <a:pt x="1005657" y="1316048"/>
                </a:lnTo>
                <a:lnTo>
                  <a:pt x="1012628" y="1362721"/>
                </a:lnTo>
                <a:lnTo>
                  <a:pt x="1018369" y="1409785"/>
                </a:lnTo>
                <a:lnTo>
                  <a:pt x="1022864" y="1457223"/>
                </a:lnTo>
                <a:lnTo>
                  <a:pt x="1026095" y="1505019"/>
                </a:lnTo>
                <a:lnTo>
                  <a:pt x="1028046" y="1553154"/>
                </a:lnTo>
                <a:lnTo>
                  <a:pt x="1028700" y="1601613"/>
                </a:lnTo>
                <a:lnTo>
                  <a:pt x="1028046" y="1650073"/>
                </a:lnTo>
                <a:lnTo>
                  <a:pt x="1026095" y="1698208"/>
                </a:lnTo>
                <a:lnTo>
                  <a:pt x="1022864" y="1746003"/>
                </a:lnTo>
                <a:lnTo>
                  <a:pt x="1018369" y="1793442"/>
                </a:lnTo>
                <a:lnTo>
                  <a:pt x="1012628" y="1840506"/>
                </a:lnTo>
                <a:lnTo>
                  <a:pt x="1005657" y="1887179"/>
                </a:lnTo>
                <a:lnTo>
                  <a:pt x="997474" y="1933445"/>
                </a:lnTo>
                <a:lnTo>
                  <a:pt x="988094" y="1979286"/>
                </a:lnTo>
                <a:lnTo>
                  <a:pt x="977534" y="2024687"/>
                </a:lnTo>
                <a:lnTo>
                  <a:pt x="965812" y="2069629"/>
                </a:lnTo>
                <a:lnTo>
                  <a:pt x="952944" y="2114097"/>
                </a:lnTo>
                <a:lnTo>
                  <a:pt x="938947" y="2158074"/>
                </a:lnTo>
                <a:lnTo>
                  <a:pt x="923838" y="2201542"/>
                </a:lnTo>
                <a:lnTo>
                  <a:pt x="907633" y="2244486"/>
                </a:lnTo>
                <a:lnTo>
                  <a:pt x="890349" y="2286887"/>
                </a:lnTo>
                <a:lnTo>
                  <a:pt x="872004" y="2328730"/>
                </a:lnTo>
                <a:lnTo>
                  <a:pt x="852613" y="2369998"/>
                </a:lnTo>
                <a:lnTo>
                  <a:pt x="832194" y="2410674"/>
                </a:lnTo>
                <a:lnTo>
                  <a:pt x="810763" y="2450740"/>
                </a:lnTo>
                <a:lnTo>
                  <a:pt x="788337" y="2490182"/>
                </a:lnTo>
                <a:lnTo>
                  <a:pt x="764933" y="2528980"/>
                </a:lnTo>
                <a:lnTo>
                  <a:pt x="740568" y="2567120"/>
                </a:lnTo>
                <a:lnTo>
                  <a:pt x="715259" y="2604583"/>
                </a:lnTo>
                <a:lnTo>
                  <a:pt x="689021" y="2641354"/>
                </a:lnTo>
                <a:lnTo>
                  <a:pt x="661873" y="2677415"/>
                </a:lnTo>
                <a:lnTo>
                  <a:pt x="633831" y="2712749"/>
                </a:lnTo>
                <a:lnTo>
                  <a:pt x="604911" y="2747341"/>
                </a:lnTo>
                <a:lnTo>
                  <a:pt x="575131" y="2781173"/>
                </a:lnTo>
                <a:lnTo>
                  <a:pt x="544506" y="2814228"/>
                </a:lnTo>
                <a:lnTo>
                  <a:pt x="513055" y="2846489"/>
                </a:lnTo>
                <a:lnTo>
                  <a:pt x="480794" y="2877940"/>
                </a:lnTo>
                <a:lnTo>
                  <a:pt x="447739" y="2908564"/>
                </a:lnTo>
                <a:lnTo>
                  <a:pt x="413907" y="2938345"/>
                </a:lnTo>
                <a:lnTo>
                  <a:pt x="379316" y="2967265"/>
                </a:lnTo>
                <a:lnTo>
                  <a:pt x="343981" y="2995307"/>
                </a:lnTo>
                <a:lnTo>
                  <a:pt x="307920" y="3022455"/>
                </a:lnTo>
                <a:lnTo>
                  <a:pt x="271149" y="3048692"/>
                </a:lnTo>
                <a:lnTo>
                  <a:pt x="233686" y="3074002"/>
                </a:lnTo>
                <a:lnTo>
                  <a:pt x="195546" y="3098367"/>
                </a:lnTo>
                <a:lnTo>
                  <a:pt x="156748" y="3121771"/>
                </a:lnTo>
                <a:lnTo>
                  <a:pt x="117307" y="3144196"/>
                </a:lnTo>
                <a:lnTo>
                  <a:pt x="77240" y="3165627"/>
                </a:lnTo>
                <a:lnTo>
                  <a:pt x="36564" y="3186047"/>
                </a:lnTo>
                <a:lnTo>
                  <a:pt x="0" y="3203227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86615" y="9258300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253715" y="0"/>
            <a:ext cx="2150110" cy="1181100"/>
          </a:xfrm>
          <a:custGeom>
            <a:avLst/>
            <a:gdLst/>
            <a:ahLst/>
            <a:cxnLst/>
            <a:rect l="l" t="t" r="r" b="b"/>
            <a:pathLst>
              <a:path w="2150109" h="1181100">
                <a:moveTo>
                  <a:pt x="1075041" y="1181032"/>
                </a:moveTo>
                <a:lnTo>
                  <a:pt x="1027153" y="1179985"/>
                </a:lnTo>
                <a:lnTo>
                  <a:pt x="979803" y="1176871"/>
                </a:lnTo>
                <a:lnTo>
                  <a:pt x="933033" y="1171736"/>
                </a:lnTo>
                <a:lnTo>
                  <a:pt x="886887" y="1164622"/>
                </a:lnTo>
                <a:lnTo>
                  <a:pt x="841408" y="1155574"/>
                </a:lnTo>
                <a:lnTo>
                  <a:pt x="796641" y="1144635"/>
                </a:lnTo>
                <a:lnTo>
                  <a:pt x="752628" y="1131848"/>
                </a:lnTo>
                <a:lnTo>
                  <a:pt x="709414" y="1117258"/>
                </a:lnTo>
                <a:lnTo>
                  <a:pt x="667042" y="1100907"/>
                </a:lnTo>
                <a:lnTo>
                  <a:pt x="625556" y="1082841"/>
                </a:lnTo>
                <a:lnTo>
                  <a:pt x="585000" y="1063102"/>
                </a:lnTo>
                <a:lnTo>
                  <a:pt x="545417" y="1041734"/>
                </a:lnTo>
                <a:lnTo>
                  <a:pt x="506851" y="1018782"/>
                </a:lnTo>
                <a:lnTo>
                  <a:pt x="469346" y="994287"/>
                </a:lnTo>
                <a:lnTo>
                  <a:pt x="432945" y="968295"/>
                </a:lnTo>
                <a:lnTo>
                  <a:pt x="397693" y="940849"/>
                </a:lnTo>
                <a:lnTo>
                  <a:pt x="363632" y="911993"/>
                </a:lnTo>
                <a:lnTo>
                  <a:pt x="330807" y="881770"/>
                </a:lnTo>
                <a:lnTo>
                  <a:pt x="299261" y="850224"/>
                </a:lnTo>
                <a:lnTo>
                  <a:pt x="269038" y="817399"/>
                </a:lnTo>
                <a:lnTo>
                  <a:pt x="240182" y="783338"/>
                </a:lnTo>
                <a:lnTo>
                  <a:pt x="212736" y="748086"/>
                </a:lnTo>
                <a:lnTo>
                  <a:pt x="186744" y="711685"/>
                </a:lnTo>
                <a:lnTo>
                  <a:pt x="162250" y="674180"/>
                </a:lnTo>
                <a:lnTo>
                  <a:pt x="139297" y="635614"/>
                </a:lnTo>
                <a:lnTo>
                  <a:pt x="117929" y="596031"/>
                </a:lnTo>
                <a:lnTo>
                  <a:pt x="98190" y="555475"/>
                </a:lnTo>
                <a:lnTo>
                  <a:pt x="80124" y="513989"/>
                </a:lnTo>
                <a:lnTo>
                  <a:pt x="63774" y="471617"/>
                </a:lnTo>
                <a:lnTo>
                  <a:pt x="49183" y="428403"/>
                </a:lnTo>
                <a:lnTo>
                  <a:pt x="36397" y="384390"/>
                </a:lnTo>
                <a:lnTo>
                  <a:pt x="25457" y="339623"/>
                </a:lnTo>
                <a:lnTo>
                  <a:pt x="16409" y="294144"/>
                </a:lnTo>
                <a:lnTo>
                  <a:pt x="9295" y="247998"/>
                </a:lnTo>
                <a:lnTo>
                  <a:pt x="4160" y="201228"/>
                </a:lnTo>
                <a:lnTo>
                  <a:pt x="1047" y="153878"/>
                </a:lnTo>
                <a:lnTo>
                  <a:pt x="0" y="105977"/>
                </a:lnTo>
                <a:lnTo>
                  <a:pt x="1047" y="58104"/>
                </a:lnTo>
                <a:lnTo>
                  <a:pt x="4160" y="10754"/>
                </a:lnTo>
                <a:lnTo>
                  <a:pt x="5341" y="0"/>
                </a:lnTo>
                <a:lnTo>
                  <a:pt x="2144740" y="0"/>
                </a:lnTo>
                <a:lnTo>
                  <a:pt x="2145921" y="10754"/>
                </a:lnTo>
                <a:lnTo>
                  <a:pt x="2149035" y="58104"/>
                </a:lnTo>
                <a:lnTo>
                  <a:pt x="2150081" y="106002"/>
                </a:lnTo>
                <a:lnTo>
                  <a:pt x="2149035" y="153878"/>
                </a:lnTo>
                <a:lnTo>
                  <a:pt x="2145921" y="201228"/>
                </a:lnTo>
                <a:lnTo>
                  <a:pt x="2140786" y="247998"/>
                </a:lnTo>
                <a:lnTo>
                  <a:pt x="2133672" y="294144"/>
                </a:lnTo>
                <a:lnTo>
                  <a:pt x="2124624" y="339623"/>
                </a:lnTo>
                <a:lnTo>
                  <a:pt x="2113684" y="384390"/>
                </a:lnTo>
                <a:lnTo>
                  <a:pt x="2100898" y="428403"/>
                </a:lnTo>
                <a:lnTo>
                  <a:pt x="2086307" y="471617"/>
                </a:lnTo>
                <a:lnTo>
                  <a:pt x="2069957" y="513989"/>
                </a:lnTo>
                <a:lnTo>
                  <a:pt x="2051891" y="555475"/>
                </a:lnTo>
                <a:lnTo>
                  <a:pt x="2032152" y="596031"/>
                </a:lnTo>
                <a:lnTo>
                  <a:pt x="2010784" y="635614"/>
                </a:lnTo>
                <a:lnTo>
                  <a:pt x="1987831" y="674180"/>
                </a:lnTo>
                <a:lnTo>
                  <a:pt x="1963337" y="711685"/>
                </a:lnTo>
                <a:lnTo>
                  <a:pt x="1937345" y="748086"/>
                </a:lnTo>
                <a:lnTo>
                  <a:pt x="1909899" y="783338"/>
                </a:lnTo>
                <a:lnTo>
                  <a:pt x="1881043" y="817399"/>
                </a:lnTo>
                <a:lnTo>
                  <a:pt x="1850820" y="850224"/>
                </a:lnTo>
                <a:lnTo>
                  <a:pt x="1819274" y="881770"/>
                </a:lnTo>
                <a:lnTo>
                  <a:pt x="1786449" y="911993"/>
                </a:lnTo>
                <a:lnTo>
                  <a:pt x="1752388" y="940849"/>
                </a:lnTo>
                <a:lnTo>
                  <a:pt x="1717135" y="968295"/>
                </a:lnTo>
                <a:lnTo>
                  <a:pt x="1680735" y="994287"/>
                </a:lnTo>
                <a:lnTo>
                  <a:pt x="1643229" y="1018782"/>
                </a:lnTo>
                <a:lnTo>
                  <a:pt x="1604664" y="1041734"/>
                </a:lnTo>
                <a:lnTo>
                  <a:pt x="1565081" y="1063102"/>
                </a:lnTo>
                <a:lnTo>
                  <a:pt x="1524524" y="1082841"/>
                </a:lnTo>
                <a:lnTo>
                  <a:pt x="1483038" y="1100907"/>
                </a:lnTo>
                <a:lnTo>
                  <a:pt x="1440666" y="1117258"/>
                </a:lnTo>
                <a:lnTo>
                  <a:pt x="1397452" y="1131848"/>
                </a:lnTo>
                <a:lnTo>
                  <a:pt x="1353439" y="1144635"/>
                </a:lnTo>
                <a:lnTo>
                  <a:pt x="1308672" y="1155574"/>
                </a:lnTo>
                <a:lnTo>
                  <a:pt x="1263193" y="1164622"/>
                </a:lnTo>
                <a:lnTo>
                  <a:pt x="1217047" y="1171736"/>
                </a:lnTo>
                <a:lnTo>
                  <a:pt x="1170277" y="1176871"/>
                </a:lnTo>
                <a:lnTo>
                  <a:pt x="1122927" y="1179985"/>
                </a:lnTo>
                <a:lnTo>
                  <a:pt x="1075041" y="1181032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488013"/>
            <a:ext cx="2802255" cy="2799080"/>
          </a:xfrm>
          <a:custGeom>
            <a:avLst/>
            <a:gdLst/>
            <a:ahLst/>
            <a:cxnLst/>
            <a:rect l="l" t="t" r="r" b="b"/>
            <a:pathLst>
              <a:path w="2802255" h="2799079">
                <a:moveTo>
                  <a:pt x="2801652" y="2798986"/>
                </a:moveTo>
                <a:lnTo>
                  <a:pt x="0" y="2798986"/>
                </a:lnTo>
                <a:lnTo>
                  <a:pt x="0" y="0"/>
                </a:lnTo>
                <a:lnTo>
                  <a:pt x="96318" y="0"/>
                </a:lnTo>
                <a:lnTo>
                  <a:pt x="144175" y="12699"/>
                </a:lnTo>
                <a:lnTo>
                  <a:pt x="286458" y="12699"/>
                </a:lnTo>
                <a:lnTo>
                  <a:pt x="333435" y="25399"/>
                </a:lnTo>
                <a:lnTo>
                  <a:pt x="380176" y="25399"/>
                </a:lnTo>
                <a:lnTo>
                  <a:pt x="426673" y="38099"/>
                </a:lnTo>
                <a:lnTo>
                  <a:pt x="472921" y="38099"/>
                </a:lnTo>
                <a:lnTo>
                  <a:pt x="610103" y="76199"/>
                </a:lnTo>
                <a:lnTo>
                  <a:pt x="655288" y="76199"/>
                </a:lnTo>
                <a:lnTo>
                  <a:pt x="920249" y="152399"/>
                </a:lnTo>
                <a:lnTo>
                  <a:pt x="963323" y="177799"/>
                </a:lnTo>
                <a:lnTo>
                  <a:pt x="1048482" y="203199"/>
                </a:lnTo>
                <a:lnTo>
                  <a:pt x="1090553" y="228599"/>
                </a:lnTo>
                <a:lnTo>
                  <a:pt x="1132278" y="241299"/>
                </a:lnTo>
                <a:lnTo>
                  <a:pt x="1173648" y="266699"/>
                </a:lnTo>
                <a:lnTo>
                  <a:pt x="1214659" y="279399"/>
                </a:lnTo>
                <a:lnTo>
                  <a:pt x="1255302" y="304799"/>
                </a:lnTo>
                <a:lnTo>
                  <a:pt x="1295572" y="317499"/>
                </a:lnTo>
                <a:lnTo>
                  <a:pt x="1374967" y="368299"/>
                </a:lnTo>
                <a:lnTo>
                  <a:pt x="1414078" y="380999"/>
                </a:lnTo>
                <a:lnTo>
                  <a:pt x="1452790" y="406399"/>
                </a:lnTo>
                <a:lnTo>
                  <a:pt x="1528990" y="457199"/>
                </a:lnTo>
                <a:lnTo>
                  <a:pt x="1603514" y="507999"/>
                </a:lnTo>
                <a:lnTo>
                  <a:pt x="1676310" y="558799"/>
                </a:lnTo>
                <a:lnTo>
                  <a:pt x="1747326" y="609599"/>
                </a:lnTo>
                <a:lnTo>
                  <a:pt x="1782150" y="647699"/>
                </a:lnTo>
                <a:lnTo>
                  <a:pt x="1816510" y="673099"/>
                </a:lnTo>
                <a:lnTo>
                  <a:pt x="1850398" y="698499"/>
                </a:lnTo>
                <a:lnTo>
                  <a:pt x="1883809" y="736599"/>
                </a:lnTo>
                <a:lnTo>
                  <a:pt x="1916736" y="761999"/>
                </a:lnTo>
                <a:lnTo>
                  <a:pt x="1949172" y="787399"/>
                </a:lnTo>
                <a:lnTo>
                  <a:pt x="1981111" y="825499"/>
                </a:lnTo>
                <a:lnTo>
                  <a:pt x="2012546" y="850899"/>
                </a:lnTo>
                <a:lnTo>
                  <a:pt x="2043471" y="888999"/>
                </a:lnTo>
                <a:lnTo>
                  <a:pt x="2073879" y="927099"/>
                </a:lnTo>
                <a:lnTo>
                  <a:pt x="2103764" y="952499"/>
                </a:lnTo>
                <a:lnTo>
                  <a:pt x="2133120" y="990599"/>
                </a:lnTo>
                <a:lnTo>
                  <a:pt x="2161939" y="1028699"/>
                </a:lnTo>
                <a:lnTo>
                  <a:pt x="2190215" y="1054099"/>
                </a:lnTo>
                <a:lnTo>
                  <a:pt x="2217942" y="1092199"/>
                </a:lnTo>
                <a:lnTo>
                  <a:pt x="2245113" y="1130299"/>
                </a:lnTo>
                <a:lnTo>
                  <a:pt x="2271721" y="1168399"/>
                </a:lnTo>
                <a:lnTo>
                  <a:pt x="2297761" y="1206499"/>
                </a:lnTo>
                <a:lnTo>
                  <a:pt x="2323225" y="1244599"/>
                </a:lnTo>
                <a:lnTo>
                  <a:pt x="2348108" y="1269999"/>
                </a:lnTo>
                <a:lnTo>
                  <a:pt x="2372401" y="1308099"/>
                </a:lnTo>
                <a:lnTo>
                  <a:pt x="2396100" y="1346199"/>
                </a:lnTo>
                <a:lnTo>
                  <a:pt x="2419198" y="1396999"/>
                </a:lnTo>
                <a:lnTo>
                  <a:pt x="2441687" y="1435099"/>
                </a:lnTo>
                <a:lnTo>
                  <a:pt x="2463562" y="1473199"/>
                </a:lnTo>
                <a:lnTo>
                  <a:pt x="2484816" y="1511299"/>
                </a:lnTo>
                <a:lnTo>
                  <a:pt x="2505442" y="1549399"/>
                </a:lnTo>
                <a:lnTo>
                  <a:pt x="2525435" y="1587499"/>
                </a:lnTo>
                <a:lnTo>
                  <a:pt x="2544786" y="1625599"/>
                </a:lnTo>
                <a:lnTo>
                  <a:pt x="2563491" y="1676399"/>
                </a:lnTo>
                <a:lnTo>
                  <a:pt x="2581541" y="1714499"/>
                </a:lnTo>
                <a:lnTo>
                  <a:pt x="2598932" y="1752599"/>
                </a:lnTo>
                <a:lnTo>
                  <a:pt x="2615656" y="1803399"/>
                </a:lnTo>
                <a:lnTo>
                  <a:pt x="2631707" y="1841499"/>
                </a:lnTo>
                <a:lnTo>
                  <a:pt x="2647078" y="1879599"/>
                </a:lnTo>
                <a:lnTo>
                  <a:pt x="2661763" y="1930399"/>
                </a:lnTo>
                <a:lnTo>
                  <a:pt x="2675755" y="1968499"/>
                </a:lnTo>
                <a:lnTo>
                  <a:pt x="2689047" y="2019299"/>
                </a:lnTo>
                <a:lnTo>
                  <a:pt x="2701634" y="2057399"/>
                </a:lnTo>
                <a:lnTo>
                  <a:pt x="2713509" y="2108199"/>
                </a:lnTo>
                <a:lnTo>
                  <a:pt x="2724664" y="2146299"/>
                </a:lnTo>
                <a:lnTo>
                  <a:pt x="2735095" y="2197099"/>
                </a:lnTo>
                <a:lnTo>
                  <a:pt x="2744793" y="2235199"/>
                </a:lnTo>
                <a:lnTo>
                  <a:pt x="2753753" y="2285999"/>
                </a:lnTo>
                <a:lnTo>
                  <a:pt x="2761968" y="2336799"/>
                </a:lnTo>
                <a:lnTo>
                  <a:pt x="2769432" y="2374899"/>
                </a:lnTo>
                <a:lnTo>
                  <a:pt x="2776138" y="2425699"/>
                </a:lnTo>
                <a:lnTo>
                  <a:pt x="2782079" y="2476499"/>
                </a:lnTo>
                <a:lnTo>
                  <a:pt x="2787249" y="2514599"/>
                </a:lnTo>
                <a:lnTo>
                  <a:pt x="2791642" y="2565399"/>
                </a:lnTo>
                <a:lnTo>
                  <a:pt x="2795250" y="2616199"/>
                </a:lnTo>
                <a:lnTo>
                  <a:pt x="2798069" y="2666999"/>
                </a:lnTo>
                <a:lnTo>
                  <a:pt x="2800089" y="2705099"/>
                </a:lnTo>
                <a:lnTo>
                  <a:pt x="2801307" y="2755899"/>
                </a:lnTo>
                <a:lnTo>
                  <a:pt x="2801652" y="2798986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8335" y="3878774"/>
            <a:ext cx="16090265" cy="1970405"/>
          </a:xfrm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ts val="3829"/>
              </a:lnSpc>
              <a:spcBef>
                <a:spcPts val="195"/>
              </a:spcBef>
            </a:pPr>
            <a:r>
              <a:rPr dirty="0" sz="3200" spc="-125" i="0">
                <a:solidFill>
                  <a:srgbClr val="B4996E"/>
                </a:solidFill>
                <a:latin typeface="Arial MT"/>
                <a:cs typeface="Arial MT"/>
              </a:rPr>
              <a:t>Scope </a:t>
            </a:r>
            <a:r>
              <a:rPr dirty="0" sz="3200" spc="85" i="0">
                <a:solidFill>
                  <a:srgbClr val="B4996E"/>
                </a:solidFill>
                <a:latin typeface="Arial MT"/>
                <a:cs typeface="Arial MT"/>
              </a:rPr>
              <a:t>of </a:t>
            </a:r>
            <a:r>
              <a:rPr dirty="0" sz="3200" spc="80" i="0">
                <a:solidFill>
                  <a:srgbClr val="B4996E"/>
                </a:solidFill>
                <a:latin typeface="Arial MT"/>
                <a:cs typeface="Arial MT"/>
              </a:rPr>
              <a:t>the </a:t>
            </a:r>
            <a:r>
              <a:rPr dirty="0" sz="3200" spc="30" i="0">
                <a:solidFill>
                  <a:srgbClr val="B4996E"/>
                </a:solidFill>
                <a:latin typeface="Arial MT"/>
                <a:cs typeface="Arial MT"/>
              </a:rPr>
              <a:t>Project: </a:t>
            </a:r>
            <a:r>
              <a:rPr dirty="0" sz="3200" spc="-20" i="0">
                <a:solidFill>
                  <a:srgbClr val="261804"/>
                </a:solidFill>
                <a:latin typeface="Georgia"/>
                <a:cs typeface="Georgia"/>
              </a:rPr>
              <a:t>To </a:t>
            </a:r>
            <a:r>
              <a:rPr dirty="0" sz="3200" spc="15" i="0">
                <a:solidFill>
                  <a:srgbClr val="261804"/>
                </a:solidFill>
                <a:latin typeface="Georgia"/>
                <a:cs typeface="Georgia"/>
              </a:rPr>
              <a:t>build </a:t>
            </a:r>
            <a:r>
              <a:rPr dirty="0" sz="3200" spc="-10" i="0">
                <a:solidFill>
                  <a:srgbClr val="261804"/>
                </a:solidFill>
                <a:latin typeface="Georgia"/>
                <a:cs typeface="Georgia"/>
              </a:rPr>
              <a:t>a </a:t>
            </a:r>
            <a:r>
              <a:rPr dirty="0" sz="3200" spc="25" i="0">
                <a:solidFill>
                  <a:srgbClr val="261804"/>
                </a:solidFill>
                <a:latin typeface="Georgia"/>
                <a:cs typeface="Georgia"/>
              </a:rPr>
              <a:t>machine </a:t>
            </a:r>
            <a:r>
              <a:rPr dirty="0" sz="3200" spc="20" i="0">
                <a:solidFill>
                  <a:srgbClr val="261804"/>
                </a:solidFill>
                <a:latin typeface="Georgia"/>
                <a:cs typeface="Georgia"/>
              </a:rPr>
              <a:t>learning </a:t>
            </a:r>
            <a:r>
              <a:rPr dirty="0" sz="3200" spc="25" i="0">
                <a:solidFill>
                  <a:srgbClr val="261804"/>
                </a:solidFill>
                <a:latin typeface="Georgia"/>
                <a:cs typeface="Georgia"/>
              </a:rPr>
              <a:t>model </a:t>
            </a:r>
            <a:r>
              <a:rPr dirty="0" sz="3200" spc="50" i="0">
                <a:solidFill>
                  <a:srgbClr val="261804"/>
                </a:solidFill>
                <a:latin typeface="Georgia"/>
                <a:cs typeface="Georgia"/>
              </a:rPr>
              <a:t>that </a:t>
            </a:r>
            <a:r>
              <a:rPr dirty="0" sz="3200" spc="20" i="0">
                <a:solidFill>
                  <a:srgbClr val="261804"/>
                </a:solidFill>
                <a:latin typeface="Georgia"/>
                <a:cs typeface="Georgia"/>
              </a:rPr>
              <a:t>can </a:t>
            </a:r>
            <a:r>
              <a:rPr dirty="0" sz="3200" spc="45" i="0">
                <a:solidFill>
                  <a:srgbClr val="261804"/>
                </a:solidFill>
                <a:latin typeface="Georgia"/>
                <a:cs typeface="Georgia"/>
              </a:rPr>
              <a:t>predict </a:t>
            </a:r>
            <a:r>
              <a:rPr dirty="0" sz="3200" spc="-10" i="0">
                <a:solidFill>
                  <a:srgbClr val="261804"/>
                </a:solidFill>
                <a:latin typeface="Georgia"/>
                <a:cs typeface="Georgia"/>
              </a:rPr>
              <a:t>a </a:t>
            </a:r>
            <a:r>
              <a:rPr dirty="0" sz="3200" spc="25" i="0">
                <a:solidFill>
                  <a:srgbClr val="261804"/>
                </a:solidFill>
                <a:latin typeface="Georgia"/>
                <a:cs typeface="Georgia"/>
              </a:rPr>
              <a:t>patient's </a:t>
            </a:r>
            <a:r>
              <a:rPr dirty="0" sz="3200" spc="3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25" i="0">
                <a:solidFill>
                  <a:srgbClr val="261804"/>
                </a:solidFill>
                <a:latin typeface="Georgia"/>
                <a:cs typeface="Georgia"/>
              </a:rPr>
              <a:t>disease </a:t>
            </a:r>
            <a:r>
              <a:rPr dirty="0" sz="3200" spc="15" i="0">
                <a:solidFill>
                  <a:srgbClr val="261804"/>
                </a:solidFill>
                <a:latin typeface="Georgia"/>
                <a:cs typeface="Georgia"/>
              </a:rPr>
              <a:t>based </a:t>
            </a:r>
            <a:r>
              <a:rPr dirty="0" sz="3200" spc="20" i="0">
                <a:solidFill>
                  <a:srgbClr val="261804"/>
                </a:solidFill>
                <a:latin typeface="Georgia"/>
                <a:cs typeface="Georgia"/>
              </a:rPr>
              <a:t>on </a:t>
            </a:r>
            <a:r>
              <a:rPr dirty="0" sz="3200" spc="45" i="0">
                <a:solidFill>
                  <a:srgbClr val="261804"/>
                </a:solidFill>
                <a:latin typeface="Georgia"/>
                <a:cs typeface="Georgia"/>
              </a:rPr>
              <a:t>their </a:t>
            </a:r>
            <a:r>
              <a:rPr dirty="0" sz="3200" spc="60" i="0">
                <a:solidFill>
                  <a:srgbClr val="261804"/>
                </a:solidFill>
                <a:latin typeface="Georgia"/>
                <a:cs typeface="Georgia"/>
              </a:rPr>
              <a:t>symptoms </a:t>
            </a:r>
            <a:r>
              <a:rPr dirty="0" sz="3200" spc="5" i="0">
                <a:solidFill>
                  <a:srgbClr val="261804"/>
                </a:solidFill>
                <a:latin typeface="Georgia"/>
                <a:cs typeface="Georgia"/>
              </a:rPr>
              <a:t>and </a:t>
            </a:r>
            <a:r>
              <a:rPr dirty="0" sz="3200" spc="50" i="0">
                <a:solidFill>
                  <a:srgbClr val="261804"/>
                </a:solidFill>
                <a:latin typeface="Georgia"/>
                <a:cs typeface="Georgia"/>
              </a:rPr>
              <a:t>deploy </a:t>
            </a:r>
            <a:r>
              <a:rPr dirty="0" sz="3200" spc="60" i="0">
                <a:solidFill>
                  <a:srgbClr val="261804"/>
                </a:solidFill>
                <a:latin typeface="Georgia"/>
                <a:cs typeface="Georgia"/>
              </a:rPr>
              <a:t>the </a:t>
            </a:r>
            <a:r>
              <a:rPr dirty="0" sz="3200" spc="25" i="0">
                <a:solidFill>
                  <a:srgbClr val="261804"/>
                </a:solidFill>
                <a:latin typeface="Georgia"/>
                <a:cs typeface="Georgia"/>
              </a:rPr>
              <a:t>model </a:t>
            </a:r>
            <a:r>
              <a:rPr dirty="0" sz="3200" spc="20" i="0">
                <a:solidFill>
                  <a:srgbClr val="261804"/>
                </a:solidFill>
                <a:latin typeface="Georgia"/>
                <a:cs typeface="Georgia"/>
              </a:rPr>
              <a:t>on </a:t>
            </a:r>
            <a:r>
              <a:rPr dirty="0" sz="3200" spc="-85" i="0">
                <a:solidFill>
                  <a:srgbClr val="261804"/>
                </a:solidFill>
                <a:latin typeface="Georgia"/>
                <a:cs typeface="Georgia"/>
              </a:rPr>
              <a:t>AWS </a:t>
            </a:r>
            <a:r>
              <a:rPr dirty="0" sz="3200" spc="65" i="0">
                <a:solidFill>
                  <a:srgbClr val="261804"/>
                </a:solidFill>
                <a:latin typeface="Georgia"/>
                <a:cs typeface="Georgia"/>
              </a:rPr>
              <a:t>to </a:t>
            </a:r>
            <a:r>
              <a:rPr dirty="0" sz="3200" spc="15" i="0">
                <a:solidFill>
                  <a:srgbClr val="261804"/>
                </a:solidFill>
                <a:latin typeface="Georgia"/>
                <a:cs typeface="Georgia"/>
              </a:rPr>
              <a:t>build </a:t>
            </a:r>
            <a:r>
              <a:rPr dirty="0" sz="3200" spc="-10" i="0">
                <a:solidFill>
                  <a:srgbClr val="261804"/>
                </a:solidFill>
                <a:latin typeface="Georgia"/>
                <a:cs typeface="Georgia"/>
              </a:rPr>
              <a:t>a </a:t>
            </a:r>
            <a:r>
              <a:rPr dirty="0" sz="3200" spc="60" i="0">
                <a:solidFill>
                  <a:srgbClr val="261804"/>
                </a:solidFill>
                <a:latin typeface="Georgia"/>
                <a:cs typeface="Georgia"/>
              </a:rPr>
              <a:t>website </a:t>
            </a:r>
            <a:r>
              <a:rPr dirty="0" sz="3200" spc="50" i="0">
                <a:solidFill>
                  <a:srgbClr val="261804"/>
                </a:solidFill>
                <a:latin typeface="Georgia"/>
                <a:cs typeface="Georgia"/>
              </a:rPr>
              <a:t>that </a:t>
            </a:r>
            <a:r>
              <a:rPr dirty="0" sz="3200" spc="55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35" i="0">
                <a:solidFill>
                  <a:srgbClr val="261804"/>
                </a:solidFill>
                <a:latin typeface="Georgia"/>
                <a:cs typeface="Georgia"/>
              </a:rPr>
              <a:t>allows </a:t>
            </a:r>
            <a:r>
              <a:rPr dirty="0" sz="3200" spc="45" i="0">
                <a:solidFill>
                  <a:srgbClr val="261804"/>
                </a:solidFill>
                <a:latin typeface="Georgia"/>
                <a:cs typeface="Georgia"/>
              </a:rPr>
              <a:t>users </a:t>
            </a:r>
            <a:r>
              <a:rPr dirty="0" sz="3200" spc="65" i="0">
                <a:solidFill>
                  <a:srgbClr val="261804"/>
                </a:solidFill>
                <a:latin typeface="Georgia"/>
                <a:cs typeface="Georgia"/>
              </a:rPr>
              <a:t>to </a:t>
            </a:r>
            <a:r>
              <a:rPr dirty="0" sz="3200" spc="45" i="0">
                <a:solidFill>
                  <a:srgbClr val="261804"/>
                </a:solidFill>
                <a:latin typeface="Georgia"/>
                <a:cs typeface="Georgia"/>
              </a:rPr>
              <a:t>input their </a:t>
            </a:r>
            <a:r>
              <a:rPr dirty="0" sz="3200" spc="60" i="0">
                <a:solidFill>
                  <a:srgbClr val="261804"/>
                </a:solidFill>
                <a:latin typeface="Georgia"/>
                <a:cs typeface="Georgia"/>
              </a:rPr>
              <a:t>symptoms </a:t>
            </a:r>
            <a:r>
              <a:rPr dirty="0" sz="3200" spc="5" i="0">
                <a:solidFill>
                  <a:srgbClr val="261804"/>
                </a:solidFill>
                <a:latin typeface="Georgia"/>
                <a:cs typeface="Georgia"/>
              </a:rPr>
              <a:t>and </a:t>
            </a:r>
            <a:r>
              <a:rPr dirty="0" sz="3200" spc="65" i="0">
                <a:solidFill>
                  <a:srgbClr val="261804"/>
                </a:solidFill>
                <a:latin typeface="Georgia"/>
                <a:cs typeface="Georgia"/>
              </a:rPr>
              <a:t>get </a:t>
            </a:r>
            <a:r>
              <a:rPr dirty="0" sz="3200" spc="-10" i="0">
                <a:solidFill>
                  <a:srgbClr val="261804"/>
                </a:solidFill>
                <a:latin typeface="Georgia"/>
                <a:cs typeface="Georgia"/>
              </a:rPr>
              <a:t>a </a:t>
            </a:r>
            <a:r>
              <a:rPr dirty="0" sz="3200" spc="25" i="0">
                <a:solidFill>
                  <a:srgbClr val="261804"/>
                </a:solidFill>
                <a:latin typeface="Georgia"/>
                <a:cs typeface="Georgia"/>
              </a:rPr>
              <a:t>disease </a:t>
            </a:r>
            <a:r>
              <a:rPr dirty="0" sz="3200" spc="15" i="0">
                <a:solidFill>
                  <a:srgbClr val="261804"/>
                </a:solidFill>
                <a:latin typeface="Georgia"/>
                <a:cs typeface="Georgia"/>
              </a:rPr>
              <a:t>prediction. </a:t>
            </a:r>
            <a:r>
              <a:rPr dirty="0" sz="3200" i="0">
                <a:solidFill>
                  <a:srgbClr val="261804"/>
                </a:solidFill>
                <a:latin typeface="Georgia"/>
                <a:cs typeface="Georgia"/>
              </a:rPr>
              <a:t>The </a:t>
            </a:r>
            <a:r>
              <a:rPr dirty="0" sz="3200" spc="45" i="0">
                <a:solidFill>
                  <a:srgbClr val="261804"/>
                </a:solidFill>
                <a:latin typeface="Georgia"/>
                <a:cs typeface="Georgia"/>
              </a:rPr>
              <a:t>project </a:t>
            </a:r>
            <a:r>
              <a:rPr dirty="0" sz="3200" spc="15" i="0">
                <a:solidFill>
                  <a:srgbClr val="261804"/>
                </a:solidFill>
                <a:latin typeface="Georgia"/>
                <a:cs typeface="Georgia"/>
              </a:rPr>
              <a:t>aims </a:t>
            </a:r>
            <a:r>
              <a:rPr dirty="0" sz="3200" spc="65" i="0">
                <a:solidFill>
                  <a:srgbClr val="261804"/>
                </a:solidFill>
                <a:latin typeface="Georgia"/>
                <a:cs typeface="Georgia"/>
              </a:rPr>
              <a:t>to </a:t>
            </a:r>
            <a:r>
              <a:rPr dirty="0" sz="3200" spc="7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50" i="0">
                <a:solidFill>
                  <a:srgbClr val="261804"/>
                </a:solidFill>
                <a:latin typeface="Georgia"/>
                <a:cs typeface="Georgia"/>
              </a:rPr>
              <a:t>improve</a:t>
            </a:r>
            <a:r>
              <a:rPr dirty="0" sz="3200" spc="-6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30" i="0">
                <a:solidFill>
                  <a:srgbClr val="261804"/>
                </a:solidFill>
                <a:latin typeface="Georgia"/>
                <a:cs typeface="Georgia"/>
              </a:rPr>
              <a:t>healthcare</a:t>
            </a:r>
            <a:r>
              <a:rPr dirty="0" sz="3200" spc="-6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90" i="0">
                <a:solidFill>
                  <a:srgbClr val="261804"/>
                </a:solidFill>
                <a:latin typeface="Georgia"/>
                <a:cs typeface="Georgia"/>
              </a:rPr>
              <a:t>by</a:t>
            </a:r>
            <a:r>
              <a:rPr dirty="0" sz="3200" spc="-6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40" i="0">
                <a:solidFill>
                  <a:srgbClr val="261804"/>
                </a:solidFill>
                <a:latin typeface="Georgia"/>
                <a:cs typeface="Georgia"/>
              </a:rPr>
              <a:t>providing</a:t>
            </a:r>
            <a:r>
              <a:rPr dirty="0" sz="3200" spc="-55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5" i="0">
                <a:solidFill>
                  <a:srgbClr val="261804"/>
                </a:solidFill>
                <a:latin typeface="Georgia"/>
                <a:cs typeface="Georgia"/>
              </a:rPr>
              <a:t>an</a:t>
            </a:r>
            <a:r>
              <a:rPr dirty="0" sz="3200" spc="-6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25" i="0">
                <a:solidFill>
                  <a:srgbClr val="261804"/>
                </a:solidFill>
                <a:latin typeface="Georgia"/>
                <a:cs typeface="Georgia"/>
              </a:rPr>
              <a:t>accessible</a:t>
            </a:r>
            <a:r>
              <a:rPr dirty="0" sz="3200" spc="-6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5" i="0">
                <a:solidFill>
                  <a:srgbClr val="261804"/>
                </a:solidFill>
                <a:latin typeface="Georgia"/>
                <a:cs typeface="Georgia"/>
              </a:rPr>
              <a:t>and</a:t>
            </a:r>
            <a:r>
              <a:rPr dirty="0" sz="3200" spc="-55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45" i="0">
                <a:solidFill>
                  <a:srgbClr val="261804"/>
                </a:solidFill>
                <a:latin typeface="Georgia"/>
                <a:cs typeface="Georgia"/>
              </a:rPr>
              <a:t>accurate</a:t>
            </a:r>
            <a:r>
              <a:rPr dirty="0" sz="3200" spc="-6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35" i="0">
                <a:solidFill>
                  <a:srgbClr val="261804"/>
                </a:solidFill>
                <a:latin typeface="Georgia"/>
                <a:cs typeface="Georgia"/>
              </a:rPr>
              <a:t>tool</a:t>
            </a:r>
            <a:r>
              <a:rPr dirty="0" sz="3200" spc="-6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40" i="0">
                <a:solidFill>
                  <a:srgbClr val="261804"/>
                </a:solidFill>
                <a:latin typeface="Georgia"/>
                <a:cs typeface="Georgia"/>
              </a:rPr>
              <a:t>for</a:t>
            </a:r>
            <a:r>
              <a:rPr dirty="0" sz="3200" spc="-55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spc="25" i="0">
                <a:solidFill>
                  <a:srgbClr val="261804"/>
                </a:solidFill>
                <a:latin typeface="Georgia"/>
                <a:cs typeface="Georgia"/>
              </a:rPr>
              <a:t>disease</a:t>
            </a:r>
            <a:r>
              <a:rPr dirty="0" sz="3200" spc="-60" i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dirty="0" sz="3200" i="0">
                <a:solidFill>
                  <a:srgbClr val="261804"/>
                </a:solidFill>
                <a:latin typeface="Georgia"/>
                <a:cs typeface="Georgia"/>
              </a:rPr>
              <a:t>diagnosis.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3176905" cy="2379345"/>
          </a:xfrm>
          <a:custGeom>
            <a:avLst/>
            <a:gdLst/>
            <a:ahLst/>
            <a:cxnLst/>
            <a:rect l="l" t="t" r="r" b="b"/>
            <a:pathLst>
              <a:path w="3176905" h="2379345">
                <a:moveTo>
                  <a:pt x="1547114" y="2327948"/>
                </a:moveTo>
                <a:lnTo>
                  <a:pt x="510285" y="2327948"/>
                </a:lnTo>
                <a:lnTo>
                  <a:pt x="376200" y="2289848"/>
                </a:lnTo>
                <a:lnTo>
                  <a:pt x="332313" y="2264448"/>
                </a:lnTo>
                <a:lnTo>
                  <a:pt x="203240" y="2226348"/>
                </a:lnTo>
                <a:lnTo>
                  <a:pt x="161115" y="2200948"/>
                </a:lnTo>
                <a:lnTo>
                  <a:pt x="119459" y="2188248"/>
                </a:lnTo>
                <a:lnTo>
                  <a:pt x="37600" y="2137448"/>
                </a:lnTo>
                <a:lnTo>
                  <a:pt x="0" y="2125564"/>
                </a:lnTo>
                <a:lnTo>
                  <a:pt x="0" y="0"/>
                </a:lnTo>
                <a:lnTo>
                  <a:pt x="3164066" y="0"/>
                </a:lnTo>
                <a:lnTo>
                  <a:pt x="3167994" y="41948"/>
                </a:lnTo>
                <a:lnTo>
                  <a:pt x="3171713" y="92748"/>
                </a:lnTo>
                <a:lnTo>
                  <a:pt x="3174384" y="143548"/>
                </a:lnTo>
                <a:lnTo>
                  <a:pt x="3175995" y="194348"/>
                </a:lnTo>
                <a:lnTo>
                  <a:pt x="3176534" y="232468"/>
                </a:lnTo>
                <a:lnTo>
                  <a:pt x="3175995" y="283248"/>
                </a:lnTo>
                <a:lnTo>
                  <a:pt x="3174384" y="334048"/>
                </a:lnTo>
                <a:lnTo>
                  <a:pt x="3171713" y="384848"/>
                </a:lnTo>
                <a:lnTo>
                  <a:pt x="3167994" y="435648"/>
                </a:lnTo>
                <a:lnTo>
                  <a:pt x="3163237" y="473748"/>
                </a:lnTo>
                <a:lnTo>
                  <a:pt x="3157455" y="524548"/>
                </a:lnTo>
                <a:lnTo>
                  <a:pt x="3150658" y="575348"/>
                </a:lnTo>
                <a:lnTo>
                  <a:pt x="3142858" y="613448"/>
                </a:lnTo>
                <a:lnTo>
                  <a:pt x="3134066" y="664248"/>
                </a:lnTo>
                <a:lnTo>
                  <a:pt x="3124294" y="715048"/>
                </a:lnTo>
                <a:lnTo>
                  <a:pt x="3113553" y="753148"/>
                </a:lnTo>
                <a:lnTo>
                  <a:pt x="3101854" y="803948"/>
                </a:lnTo>
                <a:lnTo>
                  <a:pt x="3089208" y="842048"/>
                </a:lnTo>
                <a:lnTo>
                  <a:pt x="3075628" y="892848"/>
                </a:lnTo>
                <a:lnTo>
                  <a:pt x="3061125" y="930948"/>
                </a:lnTo>
                <a:lnTo>
                  <a:pt x="3045709" y="981748"/>
                </a:lnTo>
                <a:lnTo>
                  <a:pt x="3029392" y="1019848"/>
                </a:lnTo>
                <a:lnTo>
                  <a:pt x="3012186" y="1057948"/>
                </a:lnTo>
                <a:lnTo>
                  <a:pt x="2994102" y="1108748"/>
                </a:lnTo>
                <a:lnTo>
                  <a:pt x="2975151" y="1146848"/>
                </a:lnTo>
                <a:lnTo>
                  <a:pt x="2955344" y="1184948"/>
                </a:lnTo>
                <a:lnTo>
                  <a:pt x="2934694" y="1223048"/>
                </a:lnTo>
                <a:lnTo>
                  <a:pt x="2913211" y="1273848"/>
                </a:lnTo>
                <a:lnTo>
                  <a:pt x="2890907" y="1311948"/>
                </a:lnTo>
                <a:lnTo>
                  <a:pt x="2867793" y="1350048"/>
                </a:lnTo>
                <a:lnTo>
                  <a:pt x="2843881" y="1388148"/>
                </a:lnTo>
                <a:lnTo>
                  <a:pt x="2819181" y="1426248"/>
                </a:lnTo>
                <a:lnTo>
                  <a:pt x="2793705" y="1464348"/>
                </a:lnTo>
                <a:lnTo>
                  <a:pt x="2767465" y="1502448"/>
                </a:lnTo>
                <a:lnTo>
                  <a:pt x="2740473" y="1540548"/>
                </a:lnTo>
                <a:lnTo>
                  <a:pt x="2712738" y="1565948"/>
                </a:lnTo>
                <a:lnTo>
                  <a:pt x="2684273" y="1604048"/>
                </a:lnTo>
                <a:lnTo>
                  <a:pt x="2655089" y="1642148"/>
                </a:lnTo>
                <a:lnTo>
                  <a:pt x="2625198" y="1680248"/>
                </a:lnTo>
                <a:lnTo>
                  <a:pt x="2594610" y="1705648"/>
                </a:lnTo>
                <a:lnTo>
                  <a:pt x="2563338" y="1743748"/>
                </a:lnTo>
                <a:lnTo>
                  <a:pt x="2531392" y="1769148"/>
                </a:lnTo>
                <a:lnTo>
                  <a:pt x="2498784" y="1807248"/>
                </a:lnTo>
                <a:lnTo>
                  <a:pt x="2465525" y="1832648"/>
                </a:lnTo>
                <a:lnTo>
                  <a:pt x="2431627" y="1858048"/>
                </a:lnTo>
                <a:lnTo>
                  <a:pt x="2397100" y="1896148"/>
                </a:lnTo>
                <a:lnTo>
                  <a:pt x="2361958" y="1921548"/>
                </a:lnTo>
                <a:lnTo>
                  <a:pt x="2326210" y="1946948"/>
                </a:lnTo>
                <a:lnTo>
                  <a:pt x="2289868" y="1972348"/>
                </a:lnTo>
                <a:lnTo>
                  <a:pt x="2252943" y="1997748"/>
                </a:lnTo>
                <a:lnTo>
                  <a:pt x="2215447" y="2023148"/>
                </a:lnTo>
                <a:lnTo>
                  <a:pt x="2138788" y="2073948"/>
                </a:lnTo>
                <a:lnTo>
                  <a:pt x="2059980" y="2124748"/>
                </a:lnTo>
                <a:lnTo>
                  <a:pt x="2019799" y="2137448"/>
                </a:lnTo>
                <a:lnTo>
                  <a:pt x="1937940" y="2188248"/>
                </a:lnTo>
                <a:lnTo>
                  <a:pt x="1896284" y="2200948"/>
                </a:lnTo>
                <a:lnTo>
                  <a:pt x="1854159" y="2226348"/>
                </a:lnTo>
                <a:lnTo>
                  <a:pt x="1725086" y="2264448"/>
                </a:lnTo>
                <a:lnTo>
                  <a:pt x="1681199" y="2289848"/>
                </a:lnTo>
                <a:lnTo>
                  <a:pt x="1547114" y="2327948"/>
                </a:lnTo>
                <a:close/>
              </a:path>
              <a:path w="3176905" h="2379345">
                <a:moveTo>
                  <a:pt x="1409626" y="2353348"/>
                </a:moveTo>
                <a:lnTo>
                  <a:pt x="647773" y="2353348"/>
                </a:lnTo>
                <a:lnTo>
                  <a:pt x="555752" y="2327948"/>
                </a:lnTo>
                <a:lnTo>
                  <a:pt x="1501647" y="2327948"/>
                </a:lnTo>
                <a:lnTo>
                  <a:pt x="1409626" y="2353348"/>
                </a:lnTo>
                <a:close/>
              </a:path>
              <a:path w="3176905" h="2379345">
                <a:moveTo>
                  <a:pt x="1316230" y="2366048"/>
                </a:moveTo>
                <a:lnTo>
                  <a:pt x="741169" y="2366048"/>
                </a:lnTo>
                <a:lnTo>
                  <a:pt x="694305" y="2353348"/>
                </a:lnTo>
                <a:lnTo>
                  <a:pt x="1363095" y="2353348"/>
                </a:lnTo>
                <a:lnTo>
                  <a:pt x="1316230" y="2366048"/>
                </a:lnTo>
                <a:close/>
              </a:path>
              <a:path w="3176905" h="2379345">
                <a:moveTo>
                  <a:pt x="1221550" y="2378748"/>
                </a:moveTo>
                <a:lnTo>
                  <a:pt x="835849" y="2378748"/>
                </a:lnTo>
                <a:lnTo>
                  <a:pt x="788354" y="2366048"/>
                </a:lnTo>
                <a:lnTo>
                  <a:pt x="1269045" y="2366048"/>
                </a:lnTo>
                <a:lnTo>
                  <a:pt x="1221550" y="2378748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3881" y="834593"/>
            <a:ext cx="499872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85">
                <a:solidFill>
                  <a:srgbClr val="261804"/>
                </a:solidFill>
              </a:rPr>
              <a:t>Data</a:t>
            </a:r>
            <a:r>
              <a:rPr dirty="0" sz="6500" spc="-15">
                <a:solidFill>
                  <a:srgbClr val="261804"/>
                </a:solidFill>
              </a:rPr>
              <a:t> </a:t>
            </a:r>
            <a:r>
              <a:rPr dirty="0" sz="6500" spc="-105">
                <a:solidFill>
                  <a:srgbClr val="261804"/>
                </a:solidFill>
              </a:rPr>
              <a:t>Overview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11585273" y="3123871"/>
            <a:ext cx="3338829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670" algn="l"/>
                <a:tab pos="2817495" algn="l"/>
              </a:tabLst>
            </a:pPr>
            <a:r>
              <a:rPr dirty="0" sz="2600" spc="170" i="1">
                <a:solidFill>
                  <a:srgbClr val="261804"/>
                </a:solidFill>
                <a:latin typeface="Trebuchet MS"/>
                <a:cs typeface="Trebuchet MS"/>
              </a:rPr>
              <a:t>w</a:t>
            </a:r>
            <a:r>
              <a:rPr dirty="0" sz="2600" spc="80" i="1">
                <a:solidFill>
                  <a:srgbClr val="261804"/>
                </a:solidFill>
                <a:latin typeface="Trebuchet MS"/>
                <a:cs typeface="Trebuchet MS"/>
              </a:rPr>
              <a:t>h</a:t>
            </a:r>
            <a:r>
              <a:rPr dirty="0" sz="2600" spc="-185" i="1">
                <a:solidFill>
                  <a:srgbClr val="261804"/>
                </a:solidFill>
                <a:latin typeface="Trebuchet MS"/>
                <a:cs typeface="Trebuchet MS"/>
              </a:rPr>
              <a:t>i</a:t>
            </a:r>
            <a:r>
              <a:rPr dirty="0" sz="2600" spc="250" i="1">
                <a:solidFill>
                  <a:srgbClr val="261804"/>
                </a:solidFill>
                <a:latin typeface="Trebuchet MS"/>
                <a:cs typeface="Trebuchet MS"/>
              </a:rPr>
              <a:t>c</a:t>
            </a:r>
            <a:r>
              <a:rPr dirty="0" sz="2600" spc="85" i="1">
                <a:solidFill>
                  <a:srgbClr val="261804"/>
                </a:solidFill>
                <a:latin typeface="Trebuchet MS"/>
                <a:cs typeface="Trebuchet MS"/>
              </a:rPr>
              <a:t>h</a:t>
            </a:r>
            <a:r>
              <a:rPr dirty="0" sz="2600" i="1">
                <a:solidFill>
                  <a:srgbClr val="261804"/>
                </a:solidFill>
                <a:latin typeface="Trebuchet MS"/>
                <a:cs typeface="Trebuchet MS"/>
              </a:rPr>
              <a:t>	</a:t>
            </a:r>
            <a:r>
              <a:rPr dirty="0" sz="2600" spc="-185" i="1">
                <a:solidFill>
                  <a:srgbClr val="261804"/>
                </a:solidFill>
                <a:latin typeface="Trebuchet MS"/>
                <a:cs typeface="Trebuchet MS"/>
              </a:rPr>
              <a:t>i</a:t>
            </a:r>
            <a:r>
              <a:rPr dirty="0" sz="2600" spc="95" i="1">
                <a:solidFill>
                  <a:srgbClr val="261804"/>
                </a:solidFill>
                <a:latin typeface="Trebuchet MS"/>
                <a:cs typeface="Trebuchet MS"/>
              </a:rPr>
              <a:t>n</a:t>
            </a:r>
            <a:r>
              <a:rPr dirty="0" sz="2600" spc="160" i="1">
                <a:solidFill>
                  <a:srgbClr val="261804"/>
                </a:solidFill>
                <a:latin typeface="Trebuchet MS"/>
                <a:cs typeface="Trebuchet MS"/>
              </a:rPr>
              <a:t>d</a:t>
            </a:r>
            <a:r>
              <a:rPr dirty="0" sz="2600" spc="-185" i="1">
                <a:solidFill>
                  <a:srgbClr val="261804"/>
                </a:solidFill>
                <a:latin typeface="Trebuchet MS"/>
                <a:cs typeface="Trebuchet MS"/>
              </a:rPr>
              <a:t>i</a:t>
            </a:r>
            <a:r>
              <a:rPr dirty="0" sz="2600" spc="250" i="1">
                <a:solidFill>
                  <a:srgbClr val="261804"/>
                </a:solidFill>
                <a:latin typeface="Trebuchet MS"/>
                <a:cs typeface="Trebuchet MS"/>
              </a:rPr>
              <a:t>c</a:t>
            </a:r>
            <a:r>
              <a:rPr dirty="0" sz="2600" spc="95" i="1">
                <a:solidFill>
                  <a:srgbClr val="261804"/>
                </a:solidFill>
                <a:latin typeface="Trebuchet MS"/>
                <a:cs typeface="Trebuchet MS"/>
              </a:rPr>
              <a:t>a</a:t>
            </a:r>
            <a:r>
              <a:rPr dirty="0" sz="2600" spc="-150" i="1">
                <a:solidFill>
                  <a:srgbClr val="261804"/>
                </a:solidFill>
                <a:latin typeface="Trebuchet MS"/>
                <a:cs typeface="Trebuchet MS"/>
              </a:rPr>
              <a:t>t</a:t>
            </a:r>
            <a:r>
              <a:rPr dirty="0" sz="2600" spc="114" i="1">
                <a:solidFill>
                  <a:srgbClr val="261804"/>
                </a:solidFill>
                <a:latin typeface="Trebuchet MS"/>
                <a:cs typeface="Trebuchet MS"/>
              </a:rPr>
              <a:t>e</a:t>
            </a:r>
            <a:r>
              <a:rPr dirty="0" sz="2600" spc="305" i="1">
                <a:solidFill>
                  <a:srgbClr val="261804"/>
                </a:solidFill>
                <a:latin typeface="Trebuchet MS"/>
                <a:cs typeface="Trebuchet MS"/>
              </a:rPr>
              <a:t>s</a:t>
            </a:r>
            <a:r>
              <a:rPr dirty="0" sz="2600" i="1">
                <a:solidFill>
                  <a:srgbClr val="261804"/>
                </a:solidFill>
                <a:latin typeface="Trebuchet MS"/>
                <a:cs typeface="Trebuchet MS"/>
              </a:rPr>
              <a:t>	</a:t>
            </a:r>
            <a:r>
              <a:rPr dirty="0" sz="2600" spc="-150" i="1">
                <a:solidFill>
                  <a:srgbClr val="261804"/>
                </a:solidFill>
                <a:latin typeface="Trebuchet MS"/>
                <a:cs typeface="Trebuchet MS"/>
              </a:rPr>
              <a:t>t</a:t>
            </a:r>
            <a:r>
              <a:rPr dirty="0" sz="2600" spc="80" i="1">
                <a:solidFill>
                  <a:srgbClr val="261804"/>
                </a:solidFill>
                <a:latin typeface="Trebuchet MS"/>
                <a:cs typeface="Trebuchet MS"/>
              </a:rPr>
              <a:t>h</a:t>
            </a:r>
            <a:r>
              <a:rPr dirty="0" sz="2600" spc="120" i="1">
                <a:solidFill>
                  <a:srgbClr val="261804"/>
                </a:solidFill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7162" y="2345438"/>
            <a:ext cx="8017509" cy="1589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14" i="1">
                <a:solidFill>
                  <a:srgbClr val="261804"/>
                </a:solidFill>
                <a:latin typeface="Trebuchet MS"/>
                <a:cs typeface="Trebuchet MS"/>
              </a:rPr>
              <a:t>The</a:t>
            </a:r>
            <a:r>
              <a:rPr dirty="0" sz="2600" spc="-55" i="1">
                <a:solidFill>
                  <a:srgbClr val="261804"/>
                </a:solidFill>
                <a:latin typeface="Trebuchet MS"/>
                <a:cs typeface="Trebuchet MS"/>
              </a:rPr>
              <a:t> </a:t>
            </a:r>
            <a:r>
              <a:rPr dirty="0" sz="2600" spc="65" i="1">
                <a:solidFill>
                  <a:srgbClr val="261804"/>
                </a:solidFill>
                <a:latin typeface="Trebuchet MS"/>
                <a:cs typeface="Trebuchet MS"/>
              </a:rPr>
              <a:t>dataset</a:t>
            </a:r>
            <a:r>
              <a:rPr dirty="0" sz="2600" spc="-55" i="1">
                <a:solidFill>
                  <a:srgbClr val="261804"/>
                </a:solidFill>
                <a:latin typeface="Trebuchet MS"/>
                <a:cs typeface="Trebuchet MS"/>
              </a:rPr>
              <a:t> </a:t>
            </a:r>
            <a:r>
              <a:rPr dirty="0" sz="2600" spc="80" i="1">
                <a:solidFill>
                  <a:srgbClr val="261804"/>
                </a:solidFill>
                <a:latin typeface="Trebuchet MS"/>
                <a:cs typeface="Trebuchet MS"/>
              </a:rPr>
              <a:t>contains</a:t>
            </a:r>
            <a:r>
              <a:rPr dirty="0" sz="2600" spc="-55" i="1">
                <a:solidFill>
                  <a:srgbClr val="261804"/>
                </a:solidFill>
                <a:latin typeface="Trebuchet MS"/>
                <a:cs typeface="Trebuchet MS"/>
              </a:rPr>
              <a:t> </a:t>
            </a:r>
            <a:r>
              <a:rPr dirty="0" sz="2600" spc="254" i="1">
                <a:solidFill>
                  <a:srgbClr val="261804"/>
                </a:solidFill>
                <a:latin typeface="Trebuchet MS"/>
                <a:cs typeface="Trebuchet MS"/>
              </a:rPr>
              <a:t>4920</a:t>
            </a:r>
            <a:r>
              <a:rPr dirty="0" sz="2600" spc="-55" i="1">
                <a:solidFill>
                  <a:srgbClr val="261804"/>
                </a:solidFill>
                <a:latin typeface="Trebuchet MS"/>
                <a:cs typeface="Trebuchet MS"/>
              </a:rPr>
              <a:t> </a:t>
            </a:r>
            <a:r>
              <a:rPr dirty="0" sz="2600" spc="135" i="1">
                <a:solidFill>
                  <a:srgbClr val="261804"/>
                </a:solidFill>
                <a:latin typeface="Trebuchet MS"/>
                <a:cs typeface="Trebuchet MS"/>
              </a:rPr>
              <a:t>rows</a:t>
            </a:r>
            <a:r>
              <a:rPr dirty="0" sz="2600" spc="-55" i="1">
                <a:solidFill>
                  <a:srgbClr val="261804"/>
                </a:solidFill>
                <a:latin typeface="Trebuchet MS"/>
                <a:cs typeface="Trebuchet MS"/>
              </a:rPr>
              <a:t> </a:t>
            </a:r>
            <a:r>
              <a:rPr dirty="0" sz="2600" spc="120" i="1">
                <a:solidFill>
                  <a:srgbClr val="261804"/>
                </a:solidFill>
                <a:latin typeface="Trebuchet MS"/>
                <a:cs typeface="Trebuchet MS"/>
              </a:rPr>
              <a:t>and</a:t>
            </a:r>
            <a:r>
              <a:rPr dirty="0" sz="2600" spc="-55" i="1">
                <a:solidFill>
                  <a:srgbClr val="261804"/>
                </a:solidFill>
                <a:latin typeface="Trebuchet MS"/>
                <a:cs typeface="Trebuchet MS"/>
              </a:rPr>
              <a:t> </a:t>
            </a:r>
            <a:r>
              <a:rPr dirty="0" sz="2600" spc="5" i="1">
                <a:solidFill>
                  <a:srgbClr val="261804"/>
                </a:solidFill>
                <a:latin typeface="Trebuchet MS"/>
                <a:cs typeface="Trebuchet MS"/>
              </a:rPr>
              <a:t>18</a:t>
            </a:r>
            <a:r>
              <a:rPr dirty="0" sz="2600" spc="-55" i="1">
                <a:solidFill>
                  <a:srgbClr val="261804"/>
                </a:solidFill>
                <a:latin typeface="Trebuchet MS"/>
                <a:cs typeface="Trebuchet MS"/>
              </a:rPr>
              <a:t> </a:t>
            </a:r>
            <a:r>
              <a:rPr dirty="0" sz="2600" spc="60" i="1">
                <a:solidFill>
                  <a:srgbClr val="261804"/>
                </a:solidFill>
                <a:latin typeface="Trebuchet MS"/>
                <a:cs typeface="Trebuchet MS"/>
              </a:rPr>
              <a:t>columns.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3060"/>
              </a:lnSpc>
              <a:tabLst>
                <a:tab pos="848360" algn="l"/>
                <a:tab pos="2032000" algn="l"/>
                <a:tab pos="3505835" algn="l"/>
                <a:tab pos="3992879" algn="l"/>
                <a:tab pos="4737100" algn="l"/>
                <a:tab pos="6105525" algn="l"/>
              </a:tabLst>
            </a:pPr>
            <a:r>
              <a:rPr dirty="0" sz="2600" spc="150" i="1">
                <a:solidFill>
                  <a:srgbClr val="261804"/>
                </a:solidFill>
                <a:latin typeface="Trebuchet MS"/>
                <a:cs typeface="Trebuchet MS"/>
              </a:rPr>
              <a:t>T</a:t>
            </a:r>
            <a:r>
              <a:rPr dirty="0" sz="2600" spc="80" i="1">
                <a:solidFill>
                  <a:srgbClr val="261804"/>
                </a:solidFill>
                <a:latin typeface="Trebuchet MS"/>
                <a:cs typeface="Trebuchet MS"/>
              </a:rPr>
              <a:t>h</a:t>
            </a:r>
            <a:r>
              <a:rPr dirty="0" sz="2600" spc="120" i="1">
                <a:solidFill>
                  <a:srgbClr val="261804"/>
                </a:solidFill>
                <a:latin typeface="Trebuchet MS"/>
                <a:cs typeface="Trebuchet MS"/>
              </a:rPr>
              <a:t>e</a:t>
            </a:r>
            <a:r>
              <a:rPr dirty="0" sz="2600" i="1">
                <a:solidFill>
                  <a:srgbClr val="261804"/>
                </a:solidFill>
                <a:latin typeface="Trebuchet MS"/>
                <a:cs typeface="Trebuchet MS"/>
              </a:rPr>
              <a:t>	</a:t>
            </a:r>
            <a:r>
              <a:rPr dirty="0" sz="2600" spc="-150" i="1">
                <a:solidFill>
                  <a:srgbClr val="261804"/>
                </a:solidFill>
                <a:latin typeface="Trebuchet MS"/>
                <a:cs typeface="Trebuchet MS"/>
              </a:rPr>
              <a:t>t</a:t>
            </a:r>
            <a:r>
              <a:rPr dirty="0" sz="2600" spc="95" i="1">
                <a:solidFill>
                  <a:srgbClr val="261804"/>
                </a:solidFill>
                <a:latin typeface="Trebuchet MS"/>
                <a:cs typeface="Trebuchet MS"/>
              </a:rPr>
              <a:t>a</a:t>
            </a:r>
            <a:r>
              <a:rPr dirty="0" sz="2600" spc="-90" i="1">
                <a:solidFill>
                  <a:srgbClr val="261804"/>
                </a:solidFill>
                <a:latin typeface="Trebuchet MS"/>
                <a:cs typeface="Trebuchet MS"/>
              </a:rPr>
              <a:t>r</a:t>
            </a:r>
            <a:r>
              <a:rPr dirty="0" sz="2600" spc="270" i="1">
                <a:solidFill>
                  <a:srgbClr val="261804"/>
                </a:solidFill>
                <a:latin typeface="Trebuchet MS"/>
                <a:cs typeface="Trebuchet MS"/>
              </a:rPr>
              <a:t>g</a:t>
            </a:r>
            <a:r>
              <a:rPr dirty="0" sz="2600" spc="114" i="1">
                <a:solidFill>
                  <a:srgbClr val="261804"/>
                </a:solidFill>
                <a:latin typeface="Trebuchet MS"/>
                <a:cs typeface="Trebuchet MS"/>
              </a:rPr>
              <a:t>e</a:t>
            </a:r>
            <a:r>
              <a:rPr dirty="0" sz="2600" spc="-150" i="1">
                <a:solidFill>
                  <a:srgbClr val="261804"/>
                </a:solidFill>
                <a:latin typeface="Trebuchet MS"/>
                <a:cs typeface="Trebuchet MS"/>
              </a:rPr>
              <a:t>t</a:t>
            </a:r>
            <a:r>
              <a:rPr dirty="0" sz="2600" i="1">
                <a:solidFill>
                  <a:srgbClr val="261804"/>
                </a:solidFill>
                <a:latin typeface="Trebuchet MS"/>
                <a:cs typeface="Trebuchet MS"/>
              </a:rPr>
              <a:t>	</a:t>
            </a:r>
            <a:r>
              <a:rPr dirty="0" sz="2600" spc="165" i="1">
                <a:solidFill>
                  <a:srgbClr val="261804"/>
                </a:solidFill>
                <a:latin typeface="Trebuchet MS"/>
                <a:cs typeface="Trebuchet MS"/>
              </a:rPr>
              <a:t>v</a:t>
            </a:r>
            <a:r>
              <a:rPr dirty="0" sz="2600" spc="95" i="1">
                <a:solidFill>
                  <a:srgbClr val="261804"/>
                </a:solidFill>
                <a:latin typeface="Trebuchet MS"/>
                <a:cs typeface="Trebuchet MS"/>
              </a:rPr>
              <a:t>a</a:t>
            </a:r>
            <a:r>
              <a:rPr dirty="0" sz="2600" spc="-90" i="1">
                <a:solidFill>
                  <a:srgbClr val="261804"/>
                </a:solidFill>
                <a:latin typeface="Trebuchet MS"/>
                <a:cs typeface="Trebuchet MS"/>
              </a:rPr>
              <a:t>r</a:t>
            </a:r>
            <a:r>
              <a:rPr dirty="0" sz="2600" spc="-185" i="1">
                <a:solidFill>
                  <a:srgbClr val="261804"/>
                </a:solidFill>
                <a:latin typeface="Trebuchet MS"/>
                <a:cs typeface="Trebuchet MS"/>
              </a:rPr>
              <a:t>i</a:t>
            </a:r>
            <a:r>
              <a:rPr dirty="0" sz="2600" spc="95" i="1">
                <a:solidFill>
                  <a:srgbClr val="261804"/>
                </a:solidFill>
                <a:latin typeface="Trebuchet MS"/>
                <a:cs typeface="Trebuchet MS"/>
              </a:rPr>
              <a:t>a</a:t>
            </a:r>
            <a:r>
              <a:rPr dirty="0" sz="2600" spc="160" i="1">
                <a:solidFill>
                  <a:srgbClr val="261804"/>
                </a:solidFill>
                <a:latin typeface="Trebuchet MS"/>
                <a:cs typeface="Trebuchet MS"/>
              </a:rPr>
              <a:t>b</a:t>
            </a:r>
            <a:r>
              <a:rPr dirty="0" sz="2600" spc="-220" i="1">
                <a:solidFill>
                  <a:srgbClr val="261804"/>
                </a:solidFill>
                <a:latin typeface="Trebuchet MS"/>
                <a:cs typeface="Trebuchet MS"/>
              </a:rPr>
              <a:t>l</a:t>
            </a:r>
            <a:r>
              <a:rPr dirty="0" sz="2600" spc="120" i="1">
                <a:solidFill>
                  <a:srgbClr val="261804"/>
                </a:solidFill>
                <a:latin typeface="Trebuchet MS"/>
                <a:cs typeface="Trebuchet MS"/>
              </a:rPr>
              <a:t>e</a:t>
            </a:r>
            <a:r>
              <a:rPr dirty="0" sz="2600" i="1">
                <a:solidFill>
                  <a:srgbClr val="261804"/>
                </a:solidFill>
                <a:latin typeface="Trebuchet MS"/>
                <a:cs typeface="Trebuchet MS"/>
              </a:rPr>
              <a:t>	</a:t>
            </a:r>
            <a:r>
              <a:rPr dirty="0" sz="2600" spc="-185" i="1">
                <a:solidFill>
                  <a:srgbClr val="261804"/>
                </a:solidFill>
                <a:latin typeface="Trebuchet MS"/>
                <a:cs typeface="Trebuchet MS"/>
              </a:rPr>
              <a:t>i</a:t>
            </a:r>
            <a:r>
              <a:rPr dirty="0" sz="2600" spc="305" i="1">
                <a:solidFill>
                  <a:srgbClr val="261804"/>
                </a:solidFill>
                <a:latin typeface="Trebuchet MS"/>
                <a:cs typeface="Trebuchet MS"/>
              </a:rPr>
              <a:t>s</a:t>
            </a:r>
            <a:r>
              <a:rPr dirty="0" sz="2600" i="1">
                <a:solidFill>
                  <a:srgbClr val="261804"/>
                </a:solidFill>
                <a:latin typeface="Trebuchet MS"/>
                <a:cs typeface="Trebuchet MS"/>
              </a:rPr>
              <a:t>	</a:t>
            </a:r>
            <a:r>
              <a:rPr dirty="0" sz="2600" spc="-150" i="1">
                <a:solidFill>
                  <a:srgbClr val="261804"/>
                </a:solidFill>
                <a:latin typeface="Trebuchet MS"/>
                <a:cs typeface="Trebuchet MS"/>
              </a:rPr>
              <a:t>t</a:t>
            </a:r>
            <a:r>
              <a:rPr dirty="0" sz="2600" spc="80" i="1">
                <a:solidFill>
                  <a:srgbClr val="261804"/>
                </a:solidFill>
                <a:latin typeface="Trebuchet MS"/>
                <a:cs typeface="Trebuchet MS"/>
              </a:rPr>
              <a:t>h</a:t>
            </a:r>
            <a:r>
              <a:rPr dirty="0" sz="2600" spc="120" i="1">
                <a:solidFill>
                  <a:srgbClr val="261804"/>
                </a:solidFill>
                <a:latin typeface="Trebuchet MS"/>
                <a:cs typeface="Trebuchet MS"/>
              </a:rPr>
              <a:t>e</a:t>
            </a:r>
            <a:r>
              <a:rPr dirty="0" sz="2600" i="1">
                <a:solidFill>
                  <a:srgbClr val="261804"/>
                </a:solidFill>
                <a:latin typeface="Trebuchet MS"/>
                <a:cs typeface="Trebuchet MS"/>
              </a:rPr>
              <a:t>	</a:t>
            </a:r>
            <a:r>
              <a:rPr dirty="0" sz="2600" spc="250" i="1">
                <a:solidFill>
                  <a:srgbClr val="261804"/>
                </a:solidFill>
                <a:latin typeface="Trebuchet MS"/>
                <a:cs typeface="Trebuchet MS"/>
              </a:rPr>
              <a:t>c</a:t>
            </a:r>
            <a:r>
              <a:rPr dirty="0" sz="2600" spc="150" i="1">
                <a:solidFill>
                  <a:srgbClr val="261804"/>
                </a:solidFill>
                <a:latin typeface="Trebuchet MS"/>
                <a:cs typeface="Trebuchet MS"/>
              </a:rPr>
              <a:t>o</a:t>
            </a:r>
            <a:r>
              <a:rPr dirty="0" sz="2600" spc="-220" i="1">
                <a:solidFill>
                  <a:srgbClr val="261804"/>
                </a:solidFill>
                <a:latin typeface="Trebuchet MS"/>
                <a:cs typeface="Trebuchet MS"/>
              </a:rPr>
              <a:t>l</a:t>
            </a:r>
            <a:r>
              <a:rPr dirty="0" sz="2600" spc="55" i="1">
                <a:solidFill>
                  <a:srgbClr val="261804"/>
                </a:solidFill>
                <a:latin typeface="Trebuchet MS"/>
                <a:cs typeface="Trebuchet MS"/>
              </a:rPr>
              <a:t>u</a:t>
            </a:r>
            <a:r>
              <a:rPr dirty="0" sz="2600" spc="95" i="1">
                <a:solidFill>
                  <a:srgbClr val="261804"/>
                </a:solidFill>
                <a:latin typeface="Trebuchet MS"/>
                <a:cs typeface="Trebuchet MS"/>
              </a:rPr>
              <a:t>m</a:t>
            </a:r>
            <a:r>
              <a:rPr dirty="0" sz="2600" spc="100" i="1">
                <a:solidFill>
                  <a:srgbClr val="261804"/>
                </a:solidFill>
                <a:latin typeface="Trebuchet MS"/>
                <a:cs typeface="Trebuchet MS"/>
              </a:rPr>
              <a:t>n</a:t>
            </a:r>
            <a:r>
              <a:rPr dirty="0" sz="2600" i="1">
                <a:solidFill>
                  <a:srgbClr val="261804"/>
                </a:solidFill>
                <a:latin typeface="Trebuchet MS"/>
                <a:cs typeface="Trebuchet MS"/>
              </a:rPr>
              <a:t>	</a:t>
            </a:r>
            <a:r>
              <a:rPr dirty="0" sz="2600" spc="200" i="1">
                <a:solidFill>
                  <a:srgbClr val="261804"/>
                </a:solidFill>
                <a:latin typeface="Trebuchet MS"/>
                <a:cs typeface="Trebuchet MS"/>
              </a:rPr>
              <a:t>"</a:t>
            </a:r>
            <a:r>
              <a:rPr dirty="0" sz="2600" spc="130" i="1">
                <a:solidFill>
                  <a:srgbClr val="261804"/>
                </a:solidFill>
                <a:latin typeface="Trebuchet MS"/>
                <a:cs typeface="Trebuchet MS"/>
              </a:rPr>
              <a:t>p</a:t>
            </a:r>
            <a:r>
              <a:rPr dirty="0" sz="2600" spc="-90" i="1">
                <a:solidFill>
                  <a:srgbClr val="261804"/>
                </a:solidFill>
                <a:latin typeface="Trebuchet MS"/>
                <a:cs typeface="Trebuchet MS"/>
              </a:rPr>
              <a:t>r</a:t>
            </a:r>
            <a:r>
              <a:rPr dirty="0" sz="2600" spc="150" i="1">
                <a:solidFill>
                  <a:srgbClr val="261804"/>
                </a:solidFill>
                <a:latin typeface="Trebuchet MS"/>
                <a:cs typeface="Trebuchet MS"/>
              </a:rPr>
              <a:t>o</a:t>
            </a:r>
            <a:r>
              <a:rPr dirty="0" sz="2600" spc="270" i="1">
                <a:solidFill>
                  <a:srgbClr val="261804"/>
                </a:solidFill>
                <a:latin typeface="Trebuchet MS"/>
                <a:cs typeface="Trebuchet MS"/>
              </a:rPr>
              <a:t>g</a:t>
            </a:r>
            <a:r>
              <a:rPr dirty="0" sz="2600" spc="95" i="1">
                <a:solidFill>
                  <a:srgbClr val="261804"/>
                </a:solidFill>
                <a:latin typeface="Trebuchet MS"/>
                <a:cs typeface="Trebuchet MS"/>
              </a:rPr>
              <a:t>n</a:t>
            </a:r>
            <a:r>
              <a:rPr dirty="0" sz="2600" spc="150" i="1">
                <a:solidFill>
                  <a:srgbClr val="261804"/>
                </a:solidFill>
                <a:latin typeface="Trebuchet MS"/>
                <a:cs typeface="Trebuchet MS"/>
              </a:rPr>
              <a:t>o</a:t>
            </a:r>
            <a:r>
              <a:rPr dirty="0" sz="2600" spc="300" i="1">
                <a:solidFill>
                  <a:srgbClr val="261804"/>
                </a:solidFill>
                <a:latin typeface="Trebuchet MS"/>
                <a:cs typeface="Trebuchet MS"/>
              </a:rPr>
              <a:t>s</a:t>
            </a:r>
            <a:r>
              <a:rPr dirty="0" sz="2600" spc="-185" i="1">
                <a:solidFill>
                  <a:srgbClr val="261804"/>
                </a:solidFill>
                <a:latin typeface="Trebuchet MS"/>
                <a:cs typeface="Trebuchet MS"/>
              </a:rPr>
              <a:t>i</a:t>
            </a:r>
            <a:r>
              <a:rPr dirty="0" sz="2600" spc="300" i="1">
                <a:solidFill>
                  <a:srgbClr val="261804"/>
                </a:solidFill>
                <a:latin typeface="Trebuchet MS"/>
                <a:cs typeface="Trebuchet MS"/>
              </a:rPr>
              <a:t>s</a:t>
            </a:r>
            <a:r>
              <a:rPr dirty="0" sz="2600" spc="200" i="1">
                <a:solidFill>
                  <a:srgbClr val="261804"/>
                </a:solidFill>
                <a:latin typeface="Trebuchet MS"/>
                <a:cs typeface="Trebuchet MS"/>
              </a:rPr>
              <a:t>"</a:t>
            </a:r>
            <a:r>
              <a:rPr dirty="0" sz="2600" spc="-200" i="1">
                <a:solidFill>
                  <a:srgbClr val="261804"/>
                </a:solidFill>
                <a:latin typeface="Trebuchet MS"/>
                <a:cs typeface="Trebuchet MS"/>
              </a:rPr>
              <a:t>,  </a:t>
            </a:r>
            <a:r>
              <a:rPr dirty="0" sz="2600" spc="110" i="1">
                <a:solidFill>
                  <a:srgbClr val="261804"/>
                </a:solidFill>
                <a:latin typeface="Trebuchet MS"/>
                <a:cs typeface="Trebuchet MS"/>
              </a:rPr>
              <a:t>diagnosis</a:t>
            </a:r>
            <a:r>
              <a:rPr dirty="0" sz="2600" spc="-60" i="1">
                <a:solidFill>
                  <a:srgbClr val="261804"/>
                </a:solidFill>
                <a:latin typeface="Trebuchet MS"/>
                <a:cs typeface="Trebuchet MS"/>
              </a:rPr>
              <a:t> </a:t>
            </a:r>
            <a:r>
              <a:rPr dirty="0" sz="2600" spc="20" i="1">
                <a:solidFill>
                  <a:srgbClr val="261804"/>
                </a:solidFill>
                <a:latin typeface="Trebuchet MS"/>
                <a:cs typeface="Trebuchet MS"/>
              </a:rPr>
              <a:t>of</a:t>
            </a:r>
            <a:r>
              <a:rPr dirty="0" sz="2600" spc="-55" i="1">
                <a:solidFill>
                  <a:srgbClr val="261804"/>
                </a:solidFill>
                <a:latin typeface="Trebuchet MS"/>
                <a:cs typeface="Trebuchet MS"/>
              </a:rPr>
              <a:t> </a:t>
            </a:r>
            <a:r>
              <a:rPr dirty="0" sz="2600" spc="15" i="1">
                <a:solidFill>
                  <a:srgbClr val="261804"/>
                </a:solidFill>
                <a:latin typeface="Trebuchet MS"/>
                <a:cs typeface="Trebuchet MS"/>
              </a:rPr>
              <a:t>the</a:t>
            </a:r>
            <a:r>
              <a:rPr dirty="0" sz="2600" spc="-55" i="1">
                <a:solidFill>
                  <a:srgbClr val="261804"/>
                </a:solidFill>
                <a:latin typeface="Trebuchet MS"/>
                <a:cs typeface="Trebuchet MS"/>
              </a:rPr>
              <a:t> </a:t>
            </a:r>
            <a:r>
              <a:rPr dirty="0" sz="2600" spc="-35" i="1">
                <a:solidFill>
                  <a:srgbClr val="261804"/>
                </a:solidFill>
                <a:latin typeface="Trebuchet MS"/>
                <a:cs typeface="Trebuchet MS"/>
              </a:rPr>
              <a:t>patient.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6985">
              <a:lnSpc>
                <a:spcPts val="3060"/>
              </a:lnSpc>
              <a:spcBef>
                <a:spcPts val="250"/>
              </a:spcBef>
              <a:tabLst>
                <a:tab pos="855344" algn="l"/>
                <a:tab pos="2634615" algn="l"/>
                <a:tab pos="3211195" algn="l"/>
                <a:tab pos="4758055" algn="l"/>
                <a:tab pos="5505450" algn="l"/>
                <a:tab pos="6256020" algn="l"/>
                <a:tab pos="7892415" algn="l"/>
                <a:tab pos="9055735" algn="l"/>
                <a:tab pos="10422890" algn="l"/>
              </a:tabLst>
            </a:pPr>
            <a:r>
              <a:rPr dirty="0" spc="150"/>
              <a:t>T</a:t>
            </a:r>
            <a:r>
              <a:rPr dirty="0" spc="80"/>
              <a:t>h</a:t>
            </a:r>
            <a:r>
              <a:rPr dirty="0" spc="120"/>
              <a:t>e</a:t>
            </a:r>
            <a:r>
              <a:rPr dirty="0"/>
              <a:t>	</a:t>
            </a:r>
            <a:r>
              <a:rPr dirty="0" spc="-90"/>
              <a:t>r</a:t>
            </a:r>
            <a:r>
              <a:rPr dirty="0" spc="114"/>
              <a:t>e</a:t>
            </a:r>
            <a:r>
              <a:rPr dirty="0" spc="95"/>
              <a:t>m</a:t>
            </a:r>
            <a:r>
              <a:rPr dirty="0" spc="95"/>
              <a:t>a</a:t>
            </a:r>
            <a:r>
              <a:rPr dirty="0" spc="-185"/>
              <a:t>i</a:t>
            </a:r>
            <a:r>
              <a:rPr dirty="0" spc="95"/>
              <a:t>n</a:t>
            </a:r>
            <a:r>
              <a:rPr dirty="0" spc="-185"/>
              <a:t>i</a:t>
            </a:r>
            <a:r>
              <a:rPr dirty="0" spc="95"/>
              <a:t>n</a:t>
            </a:r>
            <a:r>
              <a:rPr dirty="0" spc="275"/>
              <a:t>g</a:t>
            </a:r>
            <a:r>
              <a:rPr dirty="0"/>
              <a:t>	</a:t>
            </a:r>
            <a:r>
              <a:rPr dirty="0" spc="-215"/>
              <a:t>1</a:t>
            </a:r>
            <a:r>
              <a:rPr dirty="0" spc="120"/>
              <a:t>7</a:t>
            </a:r>
            <a:r>
              <a:rPr dirty="0"/>
              <a:t>	</a:t>
            </a:r>
            <a:r>
              <a:rPr dirty="0" spc="250"/>
              <a:t>c</a:t>
            </a:r>
            <a:r>
              <a:rPr dirty="0" spc="150"/>
              <a:t>o</a:t>
            </a:r>
            <a:r>
              <a:rPr dirty="0" spc="-220"/>
              <a:t>l</a:t>
            </a:r>
            <a:r>
              <a:rPr dirty="0" spc="55"/>
              <a:t>u</a:t>
            </a:r>
            <a:r>
              <a:rPr dirty="0" spc="95"/>
              <a:t>m</a:t>
            </a:r>
            <a:r>
              <a:rPr dirty="0" spc="95"/>
              <a:t>n</a:t>
            </a:r>
            <a:r>
              <a:rPr dirty="0" spc="305"/>
              <a:t>s</a:t>
            </a:r>
            <a:r>
              <a:rPr dirty="0"/>
              <a:t>	</a:t>
            </a:r>
            <a:r>
              <a:rPr dirty="0" spc="95"/>
              <a:t>a</a:t>
            </a:r>
            <a:r>
              <a:rPr dirty="0" spc="-90"/>
              <a:t>r</a:t>
            </a:r>
            <a:r>
              <a:rPr dirty="0" spc="120"/>
              <a:t>e</a:t>
            </a:r>
            <a:r>
              <a:rPr dirty="0"/>
              <a:t>	</a:t>
            </a:r>
            <a:r>
              <a:rPr dirty="0" spc="-150"/>
              <a:t>t</a:t>
            </a:r>
            <a:r>
              <a:rPr dirty="0" spc="80"/>
              <a:t>h</a:t>
            </a:r>
            <a:r>
              <a:rPr dirty="0" spc="120"/>
              <a:t>e</a:t>
            </a:r>
            <a:r>
              <a:rPr dirty="0"/>
              <a:t>	</a:t>
            </a:r>
            <a:r>
              <a:rPr dirty="0" spc="-110"/>
              <a:t>f</a:t>
            </a:r>
            <a:r>
              <a:rPr dirty="0" spc="114"/>
              <a:t>e</a:t>
            </a:r>
            <a:r>
              <a:rPr dirty="0" spc="95"/>
              <a:t>a</a:t>
            </a:r>
            <a:r>
              <a:rPr dirty="0" spc="-150"/>
              <a:t>t</a:t>
            </a:r>
            <a:r>
              <a:rPr dirty="0" spc="55"/>
              <a:t>u</a:t>
            </a:r>
            <a:r>
              <a:rPr dirty="0" spc="-90"/>
              <a:t>r</a:t>
            </a:r>
            <a:r>
              <a:rPr dirty="0" spc="114"/>
              <a:t>e</a:t>
            </a:r>
            <a:r>
              <a:rPr dirty="0" spc="300"/>
              <a:t>s</a:t>
            </a:r>
            <a:r>
              <a:rPr dirty="0" spc="-229"/>
              <a:t>,</a:t>
            </a:r>
            <a:r>
              <a:rPr dirty="0"/>
              <a:t>	</a:t>
            </a:r>
            <a:r>
              <a:rPr dirty="0" spc="170"/>
              <a:t>w</a:t>
            </a:r>
            <a:r>
              <a:rPr dirty="0" spc="80"/>
              <a:t>h</a:t>
            </a:r>
            <a:r>
              <a:rPr dirty="0" spc="-185"/>
              <a:t>i</a:t>
            </a:r>
            <a:r>
              <a:rPr dirty="0" spc="250"/>
              <a:t>c</a:t>
            </a:r>
            <a:r>
              <a:rPr dirty="0" spc="85"/>
              <a:t>h</a:t>
            </a:r>
            <a:r>
              <a:rPr dirty="0"/>
              <a:t>	</a:t>
            </a:r>
            <a:r>
              <a:rPr dirty="0" spc="-185"/>
              <a:t>i</a:t>
            </a:r>
            <a:r>
              <a:rPr dirty="0" spc="95"/>
              <a:t>n</a:t>
            </a:r>
            <a:r>
              <a:rPr dirty="0" spc="250"/>
              <a:t>c</a:t>
            </a:r>
            <a:r>
              <a:rPr dirty="0" spc="-220"/>
              <a:t>l</a:t>
            </a:r>
            <a:r>
              <a:rPr dirty="0" spc="55"/>
              <a:t>u</a:t>
            </a:r>
            <a:r>
              <a:rPr dirty="0" spc="160"/>
              <a:t>d</a:t>
            </a:r>
            <a:r>
              <a:rPr dirty="0" spc="120"/>
              <a:t>e</a:t>
            </a:r>
            <a:r>
              <a:rPr dirty="0"/>
              <a:t>	</a:t>
            </a:r>
            <a:r>
              <a:rPr dirty="0" spc="165"/>
              <a:t>v</a:t>
            </a:r>
            <a:r>
              <a:rPr dirty="0" spc="95"/>
              <a:t>a</a:t>
            </a:r>
            <a:r>
              <a:rPr dirty="0" spc="-90"/>
              <a:t>r</a:t>
            </a:r>
            <a:r>
              <a:rPr dirty="0" spc="-185"/>
              <a:t>i</a:t>
            </a:r>
            <a:r>
              <a:rPr dirty="0" spc="150"/>
              <a:t>o</a:t>
            </a:r>
            <a:r>
              <a:rPr dirty="0" spc="55"/>
              <a:t>u</a:t>
            </a:r>
            <a:r>
              <a:rPr dirty="0" spc="250"/>
              <a:t>s  </a:t>
            </a:r>
            <a:r>
              <a:rPr dirty="0" spc="135"/>
              <a:t>symptoms</a:t>
            </a:r>
            <a:r>
              <a:rPr dirty="0" spc="-55"/>
              <a:t> </a:t>
            </a:r>
            <a:r>
              <a:rPr dirty="0" spc="120"/>
              <a:t>and</a:t>
            </a:r>
            <a:r>
              <a:rPr dirty="0" spc="-55"/>
              <a:t> </a:t>
            </a:r>
            <a:r>
              <a:rPr dirty="0" spc="20"/>
              <a:t>other</a:t>
            </a:r>
            <a:r>
              <a:rPr dirty="0" spc="-55"/>
              <a:t> </a:t>
            </a:r>
            <a:r>
              <a:rPr dirty="0" spc="15"/>
              <a:t>relevant</a:t>
            </a:r>
            <a:r>
              <a:rPr dirty="0" spc="-55"/>
              <a:t> </a:t>
            </a:r>
            <a:r>
              <a:rPr dirty="0" spc="-25"/>
              <a:t>information.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</a:p>
          <a:p>
            <a:pPr marL="12700" marR="10160">
              <a:lnSpc>
                <a:spcPts val="3060"/>
              </a:lnSpc>
            </a:pPr>
            <a:r>
              <a:rPr dirty="0" spc="145"/>
              <a:t>Each</a:t>
            </a:r>
            <a:r>
              <a:rPr dirty="0" spc="260"/>
              <a:t> </a:t>
            </a:r>
            <a:r>
              <a:rPr dirty="0" spc="80"/>
              <a:t>row</a:t>
            </a:r>
            <a:r>
              <a:rPr dirty="0" spc="265"/>
              <a:t> </a:t>
            </a:r>
            <a:r>
              <a:rPr dirty="0" spc="85"/>
              <a:t>represents</a:t>
            </a:r>
            <a:r>
              <a:rPr dirty="0" spc="260"/>
              <a:t> </a:t>
            </a:r>
            <a:r>
              <a:rPr dirty="0" spc="15"/>
              <a:t>the</a:t>
            </a:r>
            <a:r>
              <a:rPr dirty="0" spc="265"/>
              <a:t> </a:t>
            </a:r>
            <a:r>
              <a:rPr dirty="0" spc="45"/>
              <a:t>medical</a:t>
            </a:r>
            <a:r>
              <a:rPr dirty="0" spc="260"/>
              <a:t> </a:t>
            </a:r>
            <a:r>
              <a:rPr dirty="0" spc="40"/>
              <a:t>history</a:t>
            </a:r>
            <a:r>
              <a:rPr dirty="0" spc="265"/>
              <a:t> </a:t>
            </a:r>
            <a:r>
              <a:rPr dirty="0" spc="20"/>
              <a:t>of</a:t>
            </a:r>
            <a:r>
              <a:rPr dirty="0" spc="260"/>
              <a:t> </a:t>
            </a:r>
            <a:r>
              <a:rPr dirty="0" spc="100"/>
              <a:t>a</a:t>
            </a:r>
            <a:r>
              <a:rPr dirty="0" spc="265"/>
              <a:t> </a:t>
            </a:r>
            <a:r>
              <a:rPr dirty="0" spc="-35"/>
              <a:t>patient,</a:t>
            </a:r>
            <a:r>
              <a:rPr dirty="0" spc="265"/>
              <a:t> </a:t>
            </a:r>
            <a:r>
              <a:rPr dirty="0" spc="-20"/>
              <a:t>with</a:t>
            </a:r>
            <a:r>
              <a:rPr dirty="0" spc="260"/>
              <a:t> </a:t>
            </a:r>
            <a:r>
              <a:rPr dirty="0" spc="135"/>
              <a:t>each</a:t>
            </a:r>
            <a:r>
              <a:rPr dirty="0" spc="265"/>
              <a:t> </a:t>
            </a:r>
            <a:r>
              <a:rPr dirty="0" spc="70"/>
              <a:t>column </a:t>
            </a:r>
            <a:r>
              <a:rPr dirty="0" spc="-770"/>
              <a:t> </a:t>
            </a:r>
            <a:r>
              <a:rPr dirty="0" spc="55"/>
              <a:t>containing</a:t>
            </a:r>
            <a:r>
              <a:rPr dirty="0" spc="-55"/>
              <a:t> </a:t>
            </a:r>
            <a:r>
              <a:rPr dirty="0" spc="-5"/>
              <a:t>information</a:t>
            </a:r>
            <a:r>
              <a:rPr dirty="0" spc="-55"/>
              <a:t> </a:t>
            </a:r>
            <a:r>
              <a:rPr dirty="0" spc="60"/>
              <a:t>about</a:t>
            </a:r>
            <a:r>
              <a:rPr dirty="0" spc="-55"/>
              <a:t> </a:t>
            </a:r>
            <a:r>
              <a:rPr dirty="0" spc="100"/>
              <a:t>a</a:t>
            </a:r>
            <a:r>
              <a:rPr dirty="0" spc="-55"/>
              <a:t> </a:t>
            </a:r>
            <a:r>
              <a:rPr dirty="0" spc="-10"/>
              <a:t>particular</a:t>
            </a:r>
            <a:r>
              <a:rPr dirty="0" spc="-50"/>
              <a:t> </a:t>
            </a:r>
            <a:r>
              <a:rPr dirty="0" spc="110"/>
              <a:t>symptom</a:t>
            </a:r>
            <a:r>
              <a:rPr dirty="0" spc="-55"/>
              <a:t> </a:t>
            </a:r>
            <a:r>
              <a:rPr dirty="0" spc="30"/>
              <a:t>or</a:t>
            </a:r>
            <a:r>
              <a:rPr dirty="0" spc="-55"/>
              <a:t> </a:t>
            </a:r>
            <a:r>
              <a:rPr dirty="0" spc="-25"/>
              <a:t>feature.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</a:p>
          <a:p>
            <a:pPr marL="12700" marR="10795">
              <a:lnSpc>
                <a:spcPts val="3060"/>
              </a:lnSpc>
            </a:pPr>
            <a:r>
              <a:rPr dirty="0" spc="114"/>
              <a:t>The</a:t>
            </a:r>
            <a:r>
              <a:rPr dirty="0" spc="-30"/>
              <a:t> </a:t>
            </a:r>
            <a:r>
              <a:rPr dirty="0" spc="135"/>
              <a:t>symptoms</a:t>
            </a:r>
            <a:r>
              <a:rPr dirty="0" spc="-30"/>
              <a:t> </a:t>
            </a:r>
            <a:r>
              <a:rPr dirty="0" spc="40"/>
              <a:t>are</a:t>
            </a:r>
            <a:r>
              <a:rPr dirty="0" spc="-30"/>
              <a:t> </a:t>
            </a:r>
            <a:r>
              <a:rPr dirty="0" spc="75"/>
              <a:t>represented</a:t>
            </a:r>
            <a:r>
              <a:rPr dirty="0" spc="-25"/>
              <a:t> </a:t>
            </a:r>
            <a:r>
              <a:rPr dirty="0" spc="110"/>
              <a:t>using</a:t>
            </a:r>
            <a:r>
              <a:rPr dirty="0" spc="-30"/>
              <a:t> </a:t>
            </a:r>
            <a:r>
              <a:rPr dirty="0" spc="40"/>
              <a:t>binary</a:t>
            </a:r>
            <a:r>
              <a:rPr dirty="0" spc="-30"/>
              <a:t> </a:t>
            </a:r>
            <a:r>
              <a:rPr dirty="0" spc="85"/>
              <a:t>values</a:t>
            </a:r>
            <a:r>
              <a:rPr dirty="0" spc="-25"/>
              <a:t> </a:t>
            </a:r>
            <a:r>
              <a:rPr dirty="0" spc="120"/>
              <a:t>(0</a:t>
            </a:r>
            <a:r>
              <a:rPr dirty="0" spc="-30"/>
              <a:t> </a:t>
            </a:r>
            <a:r>
              <a:rPr dirty="0" spc="30"/>
              <a:t>or</a:t>
            </a:r>
            <a:r>
              <a:rPr dirty="0" spc="-30"/>
              <a:t> </a:t>
            </a:r>
            <a:r>
              <a:rPr dirty="0" spc="-155"/>
              <a:t>1),</a:t>
            </a:r>
            <a:r>
              <a:rPr dirty="0" spc="-25"/>
              <a:t> </a:t>
            </a:r>
            <a:r>
              <a:rPr dirty="0" spc="25"/>
              <a:t>indicating</a:t>
            </a:r>
            <a:r>
              <a:rPr dirty="0" spc="-30"/>
              <a:t> </a:t>
            </a:r>
            <a:r>
              <a:rPr dirty="0" spc="15"/>
              <a:t>the </a:t>
            </a:r>
            <a:r>
              <a:rPr dirty="0" spc="-770"/>
              <a:t> </a:t>
            </a:r>
            <a:r>
              <a:rPr dirty="0" spc="130"/>
              <a:t>presence</a:t>
            </a:r>
            <a:r>
              <a:rPr dirty="0" spc="-60"/>
              <a:t> </a:t>
            </a:r>
            <a:r>
              <a:rPr dirty="0" spc="30"/>
              <a:t>or</a:t>
            </a:r>
            <a:r>
              <a:rPr dirty="0" spc="-55"/>
              <a:t> </a:t>
            </a:r>
            <a:r>
              <a:rPr dirty="0" spc="160"/>
              <a:t>absence</a:t>
            </a:r>
            <a:r>
              <a:rPr dirty="0" spc="-55"/>
              <a:t> </a:t>
            </a:r>
            <a:r>
              <a:rPr dirty="0" spc="20"/>
              <a:t>of</a:t>
            </a:r>
            <a:r>
              <a:rPr dirty="0" spc="-55"/>
              <a:t> </a:t>
            </a:r>
            <a:r>
              <a:rPr dirty="0" spc="15"/>
              <a:t>the</a:t>
            </a:r>
            <a:r>
              <a:rPr dirty="0" spc="-55"/>
              <a:t> </a:t>
            </a:r>
            <a:r>
              <a:rPr dirty="0" spc="65"/>
              <a:t>symptom.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</a:p>
          <a:p>
            <a:pPr marL="12700" marR="10160">
              <a:lnSpc>
                <a:spcPts val="3060"/>
              </a:lnSpc>
              <a:tabLst>
                <a:tab pos="781050" algn="l"/>
                <a:tab pos="2132330" algn="l"/>
                <a:tab pos="3625215" algn="l"/>
                <a:tab pos="4998720" algn="l"/>
                <a:tab pos="5609590" algn="l"/>
                <a:tab pos="6135370" algn="l"/>
                <a:tab pos="7651115" algn="l"/>
                <a:tab pos="9284970" algn="l"/>
                <a:tab pos="10374630" algn="l"/>
                <a:tab pos="11047730" algn="l"/>
              </a:tabLst>
            </a:pPr>
            <a:r>
              <a:rPr dirty="0" spc="150"/>
              <a:t>T</a:t>
            </a:r>
            <a:r>
              <a:rPr dirty="0" spc="80"/>
              <a:t>h</a:t>
            </a:r>
            <a:r>
              <a:rPr dirty="0" spc="120"/>
              <a:t>e</a:t>
            </a:r>
            <a:r>
              <a:rPr dirty="0"/>
              <a:t>	</a:t>
            </a:r>
            <a:r>
              <a:rPr dirty="0" spc="160"/>
              <a:t>d</a:t>
            </a:r>
            <a:r>
              <a:rPr dirty="0" spc="95"/>
              <a:t>a</a:t>
            </a:r>
            <a:r>
              <a:rPr dirty="0" spc="-150"/>
              <a:t>t</a:t>
            </a:r>
            <a:r>
              <a:rPr dirty="0" spc="95"/>
              <a:t>a</a:t>
            </a:r>
            <a:r>
              <a:rPr dirty="0" spc="300"/>
              <a:t>s</a:t>
            </a:r>
            <a:r>
              <a:rPr dirty="0" spc="114"/>
              <a:t>e</a:t>
            </a:r>
            <a:r>
              <a:rPr dirty="0" spc="-150"/>
              <a:t>t</a:t>
            </a:r>
            <a:r>
              <a:rPr dirty="0"/>
              <a:t>	</a:t>
            </a:r>
            <a:r>
              <a:rPr dirty="0" spc="250"/>
              <a:t>c</a:t>
            </a:r>
            <a:r>
              <a:rPr dirty="0" spc="150"/>
              <a:t>o</a:t>
            </a:r>
            <a:r>
              <a:rPr dirty="0" spc="95"/>
              <a:t>n</a:t>
            </a:r>
            <a:r>
              <a:rPr dirty="0" spc="-150"/>
              <a:t>t</a:t>
            </a:r>
            <a:r>
              <a:rPr dirty="0" spc="95"/>
              <a:t>a</a:t>
            </a:r>
            <a:r>
              <a:rPr dirty="0" spc="-185"/>
              <a:t>i</a:t>
            </a:r>
            <a:r>
              <a:rPr dirty="0" spc="95"/>
              <a:t>n</a:t>
            </a:r>
            <a:r>
              <a:rPr dirty="0" spc="305"/>
              <a:t>s</a:t>
            </a:r>
            <a:r>
              <a:rPr dirty="0"/>
              <a:t>	</a:t>
            </a:r>
            <a:r>
              <a:rPr dirty="0" spc="-90"/>
              <a:t>r</a:t>
            </a:r>
            <a:r>
              <a:rPr dirty="0" spc="114"/>
              <a:t>e</a:t>
            </a:r>
            <a:r>
              <a:rPr dirty="0" spc="250"/>
              <a:t>c</a:t>
            </a:r>
            <a:r>
              <a:rPr dirty="0" spc="150"/>
              <a:t>o</a:t>
            </a:r>
            <a:r>
              <a:rPr dirty="0" spc="-90"/>
              <a:t>r</a:t>
            </a:r>
            <a:r>
              <a:rPr dirty="0" spc="160"/>
              <a:t>d</a:t>
            </a:r>
            <a:r>
              <a:rPr dirty="0" spc="305"/>
              <a:t>s</a:t>
            </a:r>
            <a:r>
              <a:rPr dirty="0"/>
              <a:t>	</a:t>
            </a:r>
            <a:r>
              <a:rPr dirty="0" spc="-110"/>
              <a:t>f</a:t>
            </a:r>
            <a:r>
              <a:rPr dirty="0" spc="150"/>
              <a:t>o</a:t>
            </a:r>
            <a:r>
              <a:rPr dirty="0" spc="-90"/>
              <a:t>r</a:t>
            </a:r>
            <a:r>
              <a:rPr dirty="0"/>
              <a:t>	</a:t>
            </a:r>
            <a:r>
              <a:rPr dirty="0" spc="300"/>
              <a:t>4</a:t>
            </a:r>
            <a:r>
              <a:rPr dirty="0" spc="-215"/>
              <a:t>1</a:t>
            </a:r>
            <a:r>
              <a:rPr dirty="0"/>
              <a:t>	</a:t>
            </a:r>
            <a:r>
              <a:rPr dirty="0" spc="160"/>
              <a:t>d</a:t>
            </a:r>
            <a:r>
              <a:rPr dirty="0" spc="-185"/>
              <a:t>i</a:t>
            </a:r>
            <a:r>
              <a:rPr dirty="0" spc="-110"/>
              <a:t>ff</a:t>
            </a:r>
            <a:r>
              <a:rPr dirty="0" spc="114"/>
              <a:t>e</a:t>
            </a:r>
            <a:r>
              <a:rPr dirty="0" spc="-90"/>
              <a:t>r</a:t>
            </a:r>
            <a:r>
              <a:rPr dirty="0" spc="114"/>
              <a:t>e</a:t>
            </a:r>
            <a:r>
              <a:rPr dirty="0" spc="95"/>
              <a:t>n</a:t>
            </a:r>
            <a:r>
              <a:rPr dirty="0" spc="-150"/>
              <a:t>t</a:t>
            </a:r>
            <a:r>
              <a:rPr dirty="0"/>
              <a:t>	</a:t>
            </a:r>
            <a:r>
              <a:rPr dirty="0" spc="160"/>
              <a:t>d</a:t>
            </a:r>
            <a:r>
              <a:rPr dirty="0" spc="-185"/>
              <a:t>i</a:t>
            </a:r>
            <a:r>
              <a:rPr dirty="0" spc="300"/>
              <a:t>s</a:t>
            </a:r>
            <a:r>
              <a:rPr dirty="0" spc="114"/>
              <a:t>e</a:t>
            </a:r>
            <a:r>
              <a:rPr dirty="0" spc="95"/>
              <a:t>a</a:t>
            </a:r>
            <a:r>
              <a:rPr dirty="0" spc="300"/>
              <a:t>s</a:t>
            </a:r>
            <a:r>
              <a:rPr dirty="0" spc="114"/>
              <a:t>e</a:t>
            </a:r>
            <a:r>
              <a:rPr dirty="0" spc="300"/>
              <a:t>s</a:t>
            </a:r>
            <a:r>
              <a:rPr dirty="0" spc="-229"/>
              <a:t>,</a:t>
            </a:r>
            <a:r>
              <a:rPr dirty="0"/>
              <a:t>	</a:t>
            </a:r>
            <a:r>
              <a:rPr dirty="0" spc="170"/>
              <a:t>w</a:t>
            </a:r>
            <a:r>
              <a:rPr dirty="0" spc="80"/>
              <a:t>h</a:t>
            </a:r>
            <a:r>
              <a:rPr dirty="0" spc="-185"/>
              <a:t>i</a:t>
            </a:r>
            <a:r>
              <a:rPr dirty="0" spc="250"/>
              <a:t>c</a:t>
            </a:r>
            <a:r>
              <a:rPr dirty="0" spc="85"/>
              <a:t>h</a:t>
            </a:r>
            <a:r>
              <a:rPr dirty="0"/>
              <a:t>	</a:t>
            </a:r>
            <a:r>
              <a:rPr dirty="0" spc="95"/>
              <a:t>a</a:t>
            </a:r>
            <a:r>
              <a:rPr dirty="0" spc="-90"/>
              <a:t>r</a:t>
            </a:r>
            <a:r>
              <a:rPr dirty="0" spc="120"/>
              <a:t>e</a:t>
            </a:r>
            <a:r>
              <a:rPr dirty="0"/>
              <a:t>	</a:t>
            </a:r>
            <a:r>
              <a:rPr dirty="0" spc="-150"/>
              <a:t>t</a:t>
            </a:r>
            <a:r>
              <a:rPr dirty="0" spc="80"/>
              <a:t>h</a:t>
            </a:r>
            <a:r>
              <a:rPr dirty="0" spc="85"/>
              <a:t>e  </a:t>
            </a:r>
            <a:r>
              <a:rPr dirty="0" spc="95"/>
              <a:t>possible</a:t>
            </a:r>
            <a:r>
              <a:rPr dirty="0" spc="-60"/>
              <a:t> </a:t>
            </a:r>
            <a:r>
              <a:rPr dirty="0" spc="85"/>
              <a:t>values</a:t>
            </a:r>
            <a:r>
              <a:rPr dirty="0" spc="-55"/>
              <a:t> </a:t>
            </a:r>
            <a:r>
              <a:rPr dirty="0" spc="20"/>
              <a:t>of</a:t>
            </a:r>
            <a:r>
              <a:rPr dirty="0" spc="-55"/>
              <a:t> </a:t>
            </a:r>
            <a:r>
              <a:rPr dirty="0" spc="15"/>
              <a:t>the</a:t>
            </a:r>
            <a:r>
              <a:rPr dirty="0" spc="-55"/>
              <a:t> </a:t>
            </a:r>
            <a:r>
              <a:rPr dirty="0" spc="140"/>
              <a:t>"prognosis"</a:t>
            </a:r>
            <a:r>
              <a:rPr dirty="0" spc="-55"/>
              <a:t> </a:t>
            </a:r>
            <a:r>
              <a:rPr dirty="0" spc="25"/>
              <a:t>column.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</a:p>
          <a:p>
            <a:pPr marL="12700" marR="5080">
              <a:lnSpc>
                <a:spcPts val="3060"/>
              </a:lnSpc>
            </a:pPr>
            <a:r>
              <a:rPr dirty="0" spc="190"/>
              <a:t>Some </a:t>
            </a:r>
            <a:r>
              <a:rPr dirty="0" spc="20"/>
              <a:t>of </a:t>
            </a:r>
            <a:r>
              <a:rPr dirty="0" spc="15"/>
              <a:t>the </a:t>
            </a:r>
            <a:r>
              <a:rPr dirty="0" spc="150"/>
              <a:t>diseases </a:t>
            </a:r>
            <a:r>
              <a:rPr dirty="0" spc="-40"/>
              <a:t>in </a:t>
            </a:r>
            <a:r>
              <a:rPr dirty="0" spc="15"/>
              <a:t>the </a:t>
            </a:r>
            <a:r>
              <a:rPr dirty="0" spc="65"/>
              <a:t>dataset </a:t>
            </a:r>
            <a:r>
              <a:rPr dirty="0" spc="40"/>
              <a:t>include </a:t>
            </a:r>
            <a:r>
              <a:rPr dirty="0" spc="100"/>
              <a:t>Dengue, </a:t>
            </a:r>
            <a:r>
              <a:rPr dirty="0" spc="-15"/>
              <a:t>Malaria, </a:t>
            </a:r>
            <a:r>
              <a:rPr dirty="0" spc="20"/>
              <a:t>Hepatitis </a:t>
            </a:r>
            <a:r>
              <a:rPr dirty="0" spc="-10"/>
              <a:t>B, </a:t>
            </a:r>
            <a:r>
              <a:rPr dirty="0" spc="-770"/>
              <a:t> </a:t>
            </a:r>
            <a:r>
              <a:rPr dirty="0" spc="55"/>
              <a:t>Hypertension,</a:t>
            </a:r>
            <a:r>
              <a:rPr dirty="0" spc="-60"/>
              <a:t> </a:t>
            </a:r>
            <a:r>
              <a:rPr dirty="0" spc="120"/>
              <a:t>and</a:t>
            </a:r>
            <a:r>
              <a:rPr dirty="0" spc="-55"/>
              <a:t> </a:t>
            </a:r>
            <a:r>
              <a:rPr dirty="0" spc="50"/>
              <a:t>Diabetes.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86615" y="9258300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253715" y="0"/>
            <a:ext cx="2150110" cy="1181100"/>
          </a:xfrm>
          <a:custGeom>
            <a:avLst/>
            <a:gdLst/>
            <a:ahLst/>
            <a:cxnLst/>
            <a:rect l="l" t="t" r="r" b="b"/>
            <a:pathLst>
              <a:path w="2150109" h="1181100">
                <a:moveTo>
                  <a:pt x="1075050" y="1181031"/>
                </a:moveTo>
                <a:lnTo>
                  <a:pt x="1027153" y="1179984"/>
                </a:lnTo>
                <a:lnTo>
                  <a:pt x="979803" y="1176871"/>
                </a:lnTo>
                <a:lnTo>
                  <a:pt x="933033" y="1171735"/>
                </a:lnTo>
                <a:lnTo>
                  <a:pt x="886887" y="1164622"/>
                </a:lnTo>
                <a:lnTo>
                  <a:pt x="841408" y="1155573"/>
                </a:lnTo>
                <a:lnTo>
                  <a:pt x="796641" y="1144634"/>
                </a:lnTo>
                <a:lnTo>
                  <a:pt x="752628" y="1131847"/>
                </a:lnTo>
                <a:lnTo>
                  <a:pt x="709414" y="1117257"/>
                </a:lnTo>
                <a:lnTo>
                  <a:pt x="667042" y="1100907"/>
                </a:lnTo>
                <a:lnTo>
                  <a:pt x="625556" y="1082840"/>
                </a:lnTo>
                <a:lnTo>
                  <a:pt x="585000" y="1063101"/>
                </a:lnTo>
                <a:lnTo>
                  <a:pt x="545417" y="1041734"/>
                </a:lnTo>
                <a:lnTo>
                  <a:pt x="506851" y="1018781"/>
                </a:lnTo>
                <a:lnTo>
                  <a:pt x="469346" y="994287"/>
                </a:lnTo>
                <a:lnTo>
                  <a:pt x="432945" y="968295"/>
                </a:lnTo>
                <a:lnTo>
                  <a:pt x="397693" y="940849"/>
                </a:lnTo>
                <a:lnTo>
                  <a:pt x="363632" y="911992"/>
                </a:lnTo>
                <a:lnTo>
                  <a:pt x="330807" y="881769"/>
                </a:lnTo>
                <a:lnTo>
                  <a:pt x="299261" y="850224"/>
                </a:lnTo>
                <a:lnTo>
                  <a:pt x="269038" y="817398"/>
                </a:lnTo>
                <a:lnTo>
                  <a:pt x="240182" y="783338"/>
                </a:lnTo>
                <a:lnTo>
                  <a:pt x="212736" y="748085"/>
                </a:lnTo>
                <a:lnTo>
                  <a:pt x="186744" y="711685"/>
                </a:lnTo>
                <a:lnTo>
                  <a:pt x="162250" y="674180"/>
                </a:lnTo>
                <a:lnTo>
                  <a:pt x="139297" y="635614"/>
                </a:lnTo>
                <a:lnTo>
                  <a:pt x="117929" y="596031"/>
                </a:lnTo>
                <a:lnTo>
                  <a:pt x="98190" y="555474"/>
                </a:lnTo>
                <a:lnTo>
                  <a:pt x="80124" y="513989"/>
                </a:lnTo>
                <a:lnTo>
                  <a:pt x="63774" y="471617"/>
                </a:lnTo>
                <a:lnTo>
                  <a:pt x="49183" y="428402"/>
                </a:lnTo>
                <a:lnTo>
                  <a:pt x="36397" y="384390"/>
                </a:lnTo>
                <a:lnTo>
                  <a:pt x="25457" y="339622"/>
                </a:lnTo>
                <a:lnTo>
                  <a:pt x="16409" y="294143"/>
                </a:lnTo>
                <a:lnTo>
                  <a:pt x="9295" y="247997"/>
                </a:lnTo>
                <a:lnTo>
                  <a:pt x="4160" y="201227"/>
                </a:lnTo>
                <a:lnTo>
                  <a:pt x="1047" y="153877"/>
                </a:lnTo>
                <a:lnTo>
                  <a:pt x="0" y="105976"/>
                </a:lnTo>
                <a:lnTo>
                  <a:pt x="1047" y="58104"/>
                </a:lnTo>
                <a:lnTo>
                  <a:pt x="4160" y="10754"/>
                </a:lnTo>
                <a:lnTo>
                  <a:pt x="5341" y="0"/>
                </a:lnTo>
                <a:lnTo>
                  <a:pt x="2144741" y="0"/>
                </a:lnTo>
                <a:lnTo>
                  <a:pt x="2145921" y="10754"/>
                </a:lnTo>
                <a:lnTo>
                  <a:pt x="2149035" y="58104"/>
                </a:lnTo>
                <a:lnTo>
                  <a:pt x="2150081" y="106002"/>
                </a:lnTo>
                <a:lnTo>
                  <a:pt x="2149035" y="153877"/>
                </a:lnTo>
                <a:lnTo>
                  <a:pt x="2145921" y="201227"/>
                </a:lnTo>
                <a:lnTo>
                  <a:pt x="2140786" y="247997"/>
                </a:lnTo>
                <a:lnTo>
                  <a:pt x="2133672" y="294143"/>
                </a:lnTo>
                <a:lnTo>
                  <a:pt x="2124624" y="339622"/>
                </a:lnTo>
                <a:lnTo>
                  <a:pt x="2113684" y="384390"/>
                </a:lnTo>
                <a:lnTo>
                  <a:pt x="2100898" y="428402"/>
                </a:lnTo>
                <a:lnTo>
                  <a:pt x="2086307" y="471617"/>
                </a:lnTo>
                <a:lnTo>
                  <a:pt x="2069957" y="513989"/>
                </a:lnTo>
                <a:lnTo>
                  <a:pt x="2051891" y="555474"/>
                </a:lnTo>
                <a:lnTo>
                  <a:pt x="2032152" y="596031"/>
                </a:lnTo>
                <a:lnTo>
                  <a:pt x="2010784" y="635614"/>
                </a:lnTo>
                <a:lnTo>
                  <a:pt x="1987831" y="674180"/>
                </a:lnTo>
                <a:lnTo>
                  <a:pt x="1963337" y="711685"/>
                </a:lnTo>
                <a:lnTo>
                  <a:pt x="1937345" y="748085"/>
                </a:lnTo>
                <a:lnTo>
                  <a:pt x="1909899" y="783338"/>
                </a:lnTo>
                <a:lnTo>
                  <a:pt x="1881043" y="817398"/>
                </a:lnTo>
                <a:lnTo>
                  <a:pt x="1850820" y="850224"/>
                </a:lnTo>
                <a:lnTo>
                  <a:pt x="1819274" y="881769"/>
                </a:lnTo>
                <a:lnTo>
                  <a:pt x="1786449" y="911992"/>
                </a:lnTo>
                <a:lnTo>
                  <a:pt x="1752388" y="940849"/>
                </a:lnTo>
                <a:lnTo>
                  <a:pt x="1717135" y="968295"/>
                </a:lnTo>
                <a:lnTo>
                  <a:pt x="1680735" y="994287"/>
                </a:lnTo>
                <a:lnTo>
                  <a:pt x="1643229" y="1018781"/>
                </a:lnTo>
                <a:lnTo>
                  <a:pt x="1604664" y="1041734"/>
                </a:lnTo>
                <a:lnTo>
                  <a:pt x="1565081" y="1063101"/>
                </a:lnTo>
                <a:lnTo>
                  <a:pt x="1524524" y="1082840"/>
                </a:lnTo>
                <a:lnTo>
                  <a:pt x="1483038" y="1100907"/>
                </a:lnTo>
                <a:lnTo>
                  <a:pt x="1440666" y="1117257"/>
                </a:lnTo>
                <a:lnTo>
                  <a:pt x="1397452" y="1131847"/>
                </a:lnTo>
                <a:lnTo>
                  <a:pt x="1353439" y="1144634"/>
                </a:lnTo>
                <a:lnTo>
                  <a:pt x="1308672" y="1155573"/>
                </a:lnTo>
                <a:lnTo>
                  <a:pt x="1263193" y="1164622"/>
                </a:lnTo>
                <a:lnTo>
                  <a:pt x="1217047" y="1171735"/>
                </a:lnTo>
                <a:lnTo>
                  <a:pt x="1170277" y="1176871"/>
                </a:lnTo>
                <a:lnTo>
                  <a:pt x="1122927" y="1179984"/>
                </a:lnTo>
                <a:lnTo>
                  <a:pt x="1075050" y="1181031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488015"/>
            <a:ext cx="2802255" cy="2799080"/>
          </a:xfrm>
          <a:custGeom>
            <a:avLst/>
            <a:gdLst/>
            <a:ahLst/>
            <a:cxnLst/>
            <a:rect l="l" t="t" r="r" b="b"/>
            <a:pathLst>
              <a:path w="2802255" h="2799079">
                <a:moveTo>
                  <a:pt x="2801652" y="2798984"/>
                </a:moveTo>
                <a:lnTo>
                  <a:pt x="0" y="2798984"/>
                </a:lnTo>
                <a:lnTo>
                  <a:pt x="0" y="0"/>
                </a:lnTo>
                <a:lnTo>
                  <a:pt x="96318" y="0"/>
                </a:lnTo>
                <a:lnTo>
                  <a:pt x="144175" y="12699"/>
                </a:lnTo>
                <a:lnTo>
                  <a:pt x="286458" y="12699"/>
                </a:lnTo>
                <a:lnTo>
                  <a:pt x="333435" y="25399"/>
                </a:lnTo>
                <a:lnTo>
                  <a:pt x="380176" y="25399"/>
                </a:lnTo>
                <a:lnTo>
                  <a:pt x="426673" y="38099"/>
                </a:lnTo>
                <a:lnTo>
                  <a:pt x="472921" y="38099"/>
                </a:lnTo>
                <a:lnTo>
                  <a:pt x="610103" y="76199"/>
                </a:lnTo>
                <a:lnTo>
                  <a:pt x="655288" y="76199"/>
                </a:lnTo>
                <a:lnTo>
                  <a:pt x="920249" y="152399"/>
                </a:lnTo>
                <a:lnTo>
                  <a:pt x="963323" y="177799"/>
                </a:lnTo>
                <a:lnTo>
                  <a:pt x="1048482" y="203199"/>
                </a:lnTo>
                <a:lnTo>
                  <a:pt x="1090553" y="228599"/>
                </a:lnTo>
                <a:lnTo>
                  <a:pt x="1132278" y="241299"/>
                </a:lnTo>
                <a:lnTo>
                  <a:pt x="1173648" y="266699"/>
                </a:lnTo>
                <a:lnTo>
                  <a:pt x="1214659" y="279399"/>
                </a:lnTo>
                <a:lnTo>
                  <a:pt x="1255302" y="304799"/>
                </a:lnTo>
                <a:lnTo>
                  <a:pt x="1295572" y="317499"/>
                </a:lnTo>
                <a:lnTo>
                  <a:pt x="1374967" y="368299"/>
                </a:lnTo>
                <a:lnTo>
                  <a:pt x="1414078" y="380999"/>
                </a:lnTo>
                <a:lnTo>
                  <a:pt x="1452790" y="406399"/>
                </a:lnTo>
                <a:lnTo>
                  <a:pt x="1528990" y="457199"/>
                </a:lnTo>
                <a:lnTo>
                  <a:pt x="1603514" y="507999"/>
                </a:lnTo>
                <a:lnTo>
                  <a:pt x="1676310" y="558799"/>
                </a:lnTo>
                <a:lnTo>
                  <a:pt x="1747326" y="609599"/>
                </a:lnTo>
                <a:lnTo>
                  <a:pt x="1782150" y="647699"/>
                </a:lnTo>
                <a:lnTo>
                  <a:pt x="1816510" y="673099"/>
                </a:lnTo>
                <a:lnTo>
                  <a:pt x="1850398" y="698499"/>
                </a:lnTo>
                <a:lnTo>
                  <a:pt x="1883809" y="736599"/>
                </a:lnTo>
                <a:lnTo>
                  <a:pt x="1916736" y="761999"/>
                </a:lnTo>
                <a:lnTo>
                  <a:pt x="1949172" y="787399"/>
                </a:lnTo>
                <a:lnTo>
                  <a:pt x="1981111" y="825499"/>
                </a:lnTo>
                <a:lnTo>
                  <a:pt x="2012546" y="850899"/>
                </a:lnTo>
                <a:lnTo>
                  <a:pt x="2043471" y="888999"/>
                </a:lnTo>
                <a:lnTo>
                  <a:pt x="2073879" y="927099"/>
                </a:lnTo>
                <a:lnTo>
                  <a:pt x="2103764" y="952499"/>
                </a:lnTo>
                <a:lnTo>
                  <a:pt x="2133120" y="990599"/>
                </a:lnTo>
                <a:lnTo>
                  <a:pt x="2161939" y="1028699"/>
                </a:lnTo>
                <a:lnTo>
                  <a:pt x="2190215" y="1054099"/>
                </a:lnTo>
                <a:lnTo>
                  <a:pt x="2217942" y="1092199"/>
                </a:lnTo>
                <a:lnTo>
                  <a:pt x="2245113" y="1130299"/>
                </a:lnTo>
                <a:lnTo>
                  <a:pt x="2271721" y="1168399"/>
                </a:lnTo>
                <a:lnTo>
                  <a:pt x="2297761" y="1206499"/>
                </a:lnTo>
                <a:lnTo>
                  <a:pt x="2323225" y="1244599"/>
                </a:lnTo>
                <a:lnTo>
                  <a:pt x="2348108" y="1269999"/>
                </a:lnTo>
                <a:lnTo>
                  <a:pt x="2372401" y="1308099"/>
                </a:lnTo>
                <a:lnTo>
                  <a:pt x="2396100" y="1346199"/>
                </a:lnTo>
                <a:lnTo>
                  <a:pt x="2419198" y="1396999"/>
                </a:lnTo>
                <a:lnTo>
                  <a:pt x="2441687" y="1435099"/>
                </a:lnTo>
                <a:lnTo>
                  <a:pt x="2463562" y="1473199"/>
                </a:lnTo>
                <a:lnTo>
                  <a:pt x="2484816" y="1511299"/>
                </a:lnTo>
                <a:lnTo>
                  <a:pt x="2505442" y="1549399"/>
                </a:lnTo>
                <a:lnTo>
                  <a:pt x="2525435" y="1587499"/>
                </a:lnTo>
                <a:lnTo>
                  <a:pt x="2544786" y="1625599"/>
                </a:lnTo>
                <a:lnTo>
                  <a:pt x="2563491" y="1676399"/>
                </a:lnTo>
                <a:lnTo>
                  <a:pt x="2581541" y="1714499"/>
                </a:lnTo>
                <a:lnTo>
                  <a:pt x="2598932" y="1752599"/>
                </a:lnTo>
                <a:lnTo>
                  <a:pt x="2615656" y="1803399"/>
                </a:lnTo>
                <a:lnTo>
                  <a:pt x="2631707" y="1841499"/>
                </a:lnTo>
                <a:lnTo>
                  <a:pt x="2647078" y="1879599"/>
                </a:lnTo>
                <a:lnTo>
                  <a:pt x="2661763" y="1930399"/>
                </a:lnTo>
                <a:lnTo>
                  <a:pt x="2675755" y="1968499"/>
                </a:lnTo>
                <a:lnTo>
                  <a:pt x="2689047" y="2019299"/>
                </a:lnTo>
                <a:lnTo>
                  <a:pt x="2701634" y="2057399"/>
                </a:lnTo>
                <a:lnTo>
                  <a:pt x="2713509" y="2108199"/>
                </a:lnTo>
                <a:lnTo>
                  <a:pt x="2724664" y="2146299"/>
                </a:lnTo>
                <a:lnTo>
                  <a:pt x="2735095" y="2197099"/>
                </a:lnTo>
                <a:lnTo>
                  <a:pt x="2744793" y="2235199"/>
                </a:lnTo>
                <a:lnTo>
                  <a:pt x="2753753" y="2285999"/>
                </a:lnTo>
                <a:lnTo>
                  <a:pt x="2761968" y="2336799"/>
                </a:lnTo>
                <a:lnTo>
                  <a:pt x="2769432" y="2374899"/>
                </a:lnTo>
                <a:lnTo>
                  <a:pt x="2776138" y="2425699"/>
                </a:lnTo>
                <a:lnTo>
                  <a:pt x="2782079" y="2476499"/>
                </a:lnTo>
                <a:lnTo>
                  <a:pt x="2787249" y="2514599"/>
                </a:lnTo>
                <a:lnTo>
                  <a:pt x="2791642" y="2565399"/>
                </a:lnTo>
                <a:lnTo>
                  <a:pt x="2795250" y="2616199"/>
                </a:lnTo>
                <a:lnTo>
                  <a:pt x="2798069" y="2666999"/>
                </a:lnTo>
                <a:lnTo>
                  <a:pt x="2800089" y="2705099"/>
                </a:lnTo>
                <a:lnTo>
                  <a:pt x="2801307" y="2755899"/>
                </a:lnTo>
                <a:lnTo>
                  <a:pt x="2801652" y="2798984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33724" y="3226781"/>
            <a:ext cx="12583795" cy="393636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10160">
              <a:lnSpc>
                <a:spcPts val="3080"/>
              </a:lnSpc>
              <a:spcBef>
                <a:spcPts val="235"/>
              </a:spcBef>
            </a:pPr>
            <a:r>
              <a:rPr dirty="0" sz="2600" spc="-35">
                <a:solidFill>
                  <a:srgbClr val="261804"/>
                </a:solidFill>
                <a:latin typeface="Arial MT"/>
                <a:cs typeface="Arial MT"/>
              </a:rPr>
              <a:t>The</a:t>
            </a:r>
            <a:r>
              <a:rPr dirty="0" sz="26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20">
                <a:solidFill>
                  <a:srgbClr val="261804"/>
                </a:solidFill>
                <a:latin typeface="Arial MT"/>
                <a:cs typeface="Arial MT"/>
              </a:rPr>
              <a:t>machine</a:t>
            </a:r>
            <a:r>
              <a:rPr dirty="0" sz="2600" spc="-10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50">
                <a:solidFill>
                  <a:srgbClr val="261804"/>
                </a:solidFill>
                <a:latin typeface="Arial MT"/>
                <a:cs typeface="Arial MT"/>
              </a:rPr>
              <a:t>learning</a:t>
            </a:r>
            <a:r>
              <a:rPr dirty="0" sz="2600" spc="-10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40">
                <a:solidFill>
                  <a:srgbClr val="261804"/>
                </a:solidFill>
                <a:latin typeface="Arial MT"/>
                <a:cs typeface="Arial MT"/>
              </a:rPr>
              <a:t>model</a:t>
            </a:r>
            <a:r>
              <a:rPr dirty="0" sz="26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-40">
                <a:solidFill>
                  <a:srgbClr val="261804"/>
                </a:solidFill>
                <a:latin typeface="Arial MT"/>
                <a:cs typeface="Arial MT"/>
              </a:rPr>
              <a:t>can</a:t>
            </a:r>
            <a:r>
              <a:rPr dirty="0" sz="2600" spc="-10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-70">
                <a:solidFill>
                  <a:srgbClr val="261804"/>
                </a:solidFill>
                <a:latin typeface="Arial MT"/>
                <a:cs typeface="Arial MT"/>
              </a:rPr>
              <a:t>be</a:t>
            </a:r>
            <a:r>
              <a:rPr dirty="0" sz="2600" spc="-10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75">
                <a:solidFill>
                  <a:srgbClr val="261804"/>
                </a:solidFill>
                <a:latin typeface="Arial MT"/>
                <a:cs typeface="Arial MT"/>
              </a:rPr>
              <a:t>trained</a:t>
            </a:r>
            <a:r>
              <a:rPr dirty="0" sz="2600" spc="-10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5">
                <a:solidFill>
                  <a:srgbClr val="261804"/>
                </a:solidFill>
                <a:latin typeface="Arial MT"/>
                <a:cs typeface="Arial MT"/>
              </a:rPr>
              <a:t>and</a:t>
            </a:r>
            <a:r>
              <a:rPr dirty="0" sz="26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20">
                <a:solidFill>
                  <a:srgbClr val="261804"/>
                </a:solidFill>
                <a:latin typeface="Arial MT"/>
                <a:cs typeface="Arial MT"/>
              </a:rPr>
              <a:t>deployed</a:t>
            </a:r>
            <a:r>
              <a:rPr dirty="0" sz="2600" spc="-10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30">
                <a:solidFill>
                  <a:srgbClr val="261804"/>
                </a:solidFill>
                <a:latin typeface="Arial MT"/>
                <a:cs typeface="Arial MT"/>
              </a:rPr>
              <a:t>using</a:t>
            </a:r>
            <a:r>
              <a:rPr dirty="0" sz="2600" spc="-10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65">
                <a:solidFill>
                  <a:srgbClr val="261804"/>
                </a:solidFill>
                <a:latin typeface="Arial MT"/>
                <a:cs typeface="Arial MT"/>
              </a:rPr>
              <a:t>the</a:t>
            </a:r>
            <a:r>
              <a:rPr dirty="0" sz="2600" spc="-10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-40">
                <a:solidFill>
                  <a:srgbClr val="261804"/>
                </a:solidFill>
                <a:latin typeface="Arial MT"/>
                <a:cs typeface="Arial MT"/>
              </a:rPr>
              <a:t>Kaggle</a:t>
            </a:r>
            <a:r>
              <a:rPr dirty="0" sz="2600" spc="-1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30">
                <a:solidFill>
                  <a:srgbClr val="261804"/>
                </a:solidFill>
                <a:latin typeface="Arial MT"/>
                <a:cs typeface="Arial MT"/>
              </a:rPr>
              <a:t>Notebook </a:t>
            </a:r>
            <a:r>
              <a:rPr dirty="0" sz="2600" spc="-70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5">
                <a:solidFill>
                  <a:srgbClr val="261804"/>
                </a:solidFill>
                <a:latin typeface="Arial MT"/>
                <a:cs typeface="Arial MT"/>
              </a:rPr>
              <a:t>and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-55">
                <a:solidFill>
                  <a:srgbClr val="261804"/>
                </a:solidFill>
                <a:latin typeface="Arial MT"/>
                <a:cs typeface="Arial MT"/>
              </a:rPr>
              <a:t>saved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as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a </a:t>
            </a:r>
            <a:r>
              <a:rPr dirty="0" sz="2600" spc="60">
                <a:solidFill>
                  <a:srgbClr val="261804"/>
                </a:solidFill>
                <a:latin typeface="Arial MT"/>
                <a:cs typeface="Arial MT"/>
              </a:rPr>
              <a:t>pickle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40">
                <a:solidFill>
                  <a:srgbClr val="261804"/>
                </a:solidFill>
                <a:latin typeface="Arial MT"/>
                <a:cs typeface="Arial MT"/>
              </a:rPr>
              <a:t>file.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35">
                <a:solidFill>
                  <a:srgbClr val="261804"/>
                </a:solidFill>
                <a:latin typeface="Arial MT"/>
                <a:cs typeface="Arial MT"/>
              </a:rPr>
              <a:t>The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25">
                <a:solidFill>
                  <a:srgbClr val="261804"/>
                </a:solidFill>
                <a:latin typeface="Arial MT"/>
                <a:cs typeface="Arial MT"/>
              </a:rPr>
              <a:t>website</a:t>
            </a:r>
            <a:r>
              <a:rPr dirty="0" sz="2600" spc="-14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35">
                <a:solidFill>
                  <a:srgbClr val="261804"/>
                </a:solidFill>
                <a:latin typeface="Arial MT"/>
                <a:cs typeface="Arial MT"/>
              </a:rPr>
              <a:t>should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-70">
                <a:solidFill>
                  <a:srgbClr val="261804"/>
                </a:solidFill>
                <a:latin typeface="Arial MT"/>
                <a:cs typeface="Arial MT"/>
              </a:rPr>
              <a:t>be</a:t>
            </a:r>
            <a:r>
              <a:rPr dirty="0" sz="2600" spc="-14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261804"/>
                </a:solidFill>
                <a:latin typeface="Arial MT"/>
                <a:cs typeface="Arial MT"/>
              </a:rPr>
              <a:t>an</a:t>
            </a:r>
            <a:r>
              <a:rPr dirty="0" sz="2600" spc="-14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55">
                <a:solidFill>
                  <a:srgbClr val="261804"/>
                </a:solidFill>
                <a:latin typeface="Arial MT"/>
                <a:cs typeface="Arial MT"/>
              </a:rPr>
              <a:t>integrated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60">
                <a:solidFill>
                  <a:srgbClr val="261804"/>
                </a:solidFill>
                <a:latin typeface="Arial MT"/>
                <a:cs typeface="Arial MT"/>
              </a:rPr>
              <a:t>pickle</a:t>
            </a:r>
            <a:r>
              <a:rPr dirty="0" sz="2600" spc="-14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90">
                <a:solidFill>
                  <a:srgbClr val="261804"/>
                </a:solidFill>
                <a:latin typeface="Arial MT"/>
                <a:cs typeface="Arial MT"/>
              </a:rPr>
              <a:t>file</a:t>
            </a:r>
            <a:r>
              <a:rPr dirty="0" sz="2600" spc="-14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180">
                <a:solidFill>
                  <a:srgbClr val="261804"/>
                </a:solidFill>
                <a:latin typeface="Arial MT"/>
                <a:cs typeface="Arial MT"/>
              </a:rPr>
              <a:t>with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5">
                <a:solidFill>
                  <a:srgbClr val="261804"/>
                </a:solidFill>
                <a:latin typeface="Arial MT"/>
                <a:cs typeface="Arial MT"/>
              </a:rPr>
              <a:t>flask.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ts val="3080"/>
              </a:lnSpc>
            </a:pPr>
            <a:r>
              <a:rPr dirty="0" sz="2600" spc="-35">
                <a:solidFill>
                  <a:srgbClr val="261804"/>
                </a:solidFill>
                <a:latin typeface="Arial MT"/>
                <a:cs typeface="Arial MT"/>
              </a:rPr>
              <a:t>The </a:t>
            </a:r>
            <a:r>
              <a:rPr dirty="0" sz="2600" spc="25">
                <a:solidFill>
                  <a:srgbClr val="261804"/>
                </a:solidFill>
                <a:latin typeface="Arial MT"/>
                <a:cs typeface="Arial MT"/>
              </a:rPr>
              <a:t>website </a:t>
            </a:r>
            <a:r>
              <a:rPr dirty="0" sz="2600" spc="35">
                <a:solidFill>
                  <a:srgbClr val="261804"/>
                </a:solidFill>
                <a:latin typeface="Arial MT"/>
                <a:cs typeface="Arial MT"/>
              </a:rPr>
              <a:t>should </a:t>
            </a:r>
            <a:r>
              <a:rPr dirty="0" sz="2600" spc="-70">
                <a:solidFill>
                  <a:srgbClr val="261804"/>
                </a:solidFill>
                <a:latin typeface="Arial MT"/>
                <a:cs typeface="Arial MT"/>
              </a:rPr>
              <a:t>be </a:t>
            </a:r>
            <a:r>
              <a:rPr dirty="0" sz="2600" spc="10">
                <a:solidFill>
                  <a:srgbClr val="261804"/>
                </a:solidFill>
                <a:latin typeface="Arial MT"/>
                <a:cs typeface="Arial MT"/>
              </a:rPr>
              <a:t>hosted </a:t>
            </a:r>
            <a:r>
              <a:rPr dirty="0" sz="2600" spc="40">
                <a:solidFill>
                  <a:srgbClr val="261804"/>
                </a:solidFill>
                <a:latin typeface="Arial MT"/>
                <a:cs typeface="Arial MT"/>
              </a:rPr>
              <a:t>on </a:t>
            </a:r>
            <a:r>
              <a:rPr dirty="0" sz="2600" spc="5">
                <a:solidFill>
                  <a:srgbClr val="261804"/>
                </a:solidFill>
                <a:latin typeface="Arial MT"/>
                <a:cs typeface="Arial MT"/>
              </a:rPr>
              <a:t>Amazon </a:t>
            </a:r>
            <a:r>
              <a:rPr dirty="0" sz="2600" spc="-55">
                <a:solidFill>
                  <a:srgbClr val="261804"/>
                </a:solidFill>
                <a:latin typeface="Arial MT"/>
                <a:cs typeface="Arial MT"/>
              </a:rPr>
              <a:t>Web </a:t>
            </a:r>
            <a:r>
              <a:rPr dirty="0" sz="2600" spc="-40">
                <a:solidFill>
                  <a:srgbClr val="261804"/>
                </a:solidFill>
                <a:latin typeface="Arial MT"/>
                <a:cs typeface="Arial MT"/>
              </a:rPr>
              <a:t>Services </a:t>
            </a:r>
            <a:r>
              <a:rPr dirty="0" sz="2600" spc="-120">
                <a:solidFill>
                  <a:srgbClr val="261804"/>
                </a:solidFill>
                <a:latin typeface="Arial MT"/>
                <a:cs typeface="Arial MT"/>
              </a:rPr>
              <a:t>(AWS), </a:t>
            </a:r>
            <a:r>
              <a:rPr dirty="0" sz="2600" spc="95">
                <a:solidFill>
                  <a:srgbClr val="261804"/>
                </a:solidFill>
                <a:latin typeface="Arial MT"/>
                <a:cs typeface="Arial MT"/>
              </a:rPr>
              <a:t>which </a:t>
            </a:r>
            <a:r>
              <a:rPr dirty="0" sz="2600" spc="40">
                <a:solidFill>
                  <a:srgbClr val="261804"/>
                </a:solidFill>
                <a:latin typeface="Arial MT"/>
                <a:cs typeface="Arial MT"/>
              </a:rPr>
              <a:t>offers </a:t>
            </a:r>
            <a:r>
              <a:rPr dirty="0" sz="2600" spc="-45">
                <a:solidFill>
                  <a:srgbClr val="261804"/>
                </a:solidFill>
                <a:latin typeface="Arial MT"/>
                <a:cs typeface="Arial MT"/>
              </a:rPr>
              <a:t>scalable </a:t>
            </a:r>
            <a:r>
              <a:rPr dirty="0" sz="2600" spc="-7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5">
                <a:solidFill>
                  <a:srgbClr val="261804"/>
                </a:solidFill>
                <a:latin typeface="Arial MT"/>
                <a:cs typeface="Arial MT"/>
              </a:rPr>
              <a:t>and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35">
                <a:solidFill>
                  <a:srgbClr val="261804"/>
                </a:solidFill>
                <a:latin typeface="Arial MT"/>
                <a:cs typeface="Arial MT"/>
              </a:rPr>
              <a:t>reliable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45">
                <a:solidFill>
                  <a:srgbClr val="261804"/>
                </a:solidFill>
                <a:latin typeface="Arial MT"/>
                <a:cs typeface="Arial MT"/>
              </a:rPr>
              <a:t>cloud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95">
                <a:solidFill>
                  <a:srgbClr val="261804"/>
                </a:solidFill>
                <a:latin typeface="Arial MT"/>
                <a:cs typeface="Arial MT"/>
              </a:rPr>
              <a:t>infrastructure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125">
                <a:solidFill>
                  <a:srgbClr val="261804"/>
                </a:solidFill>
                <a:latin typeface="Arial MT"/>
                <a:cs typeface="Arial MT"/>
              </a:rPr>
              <a:t>for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15">
                <a:solidFill>
                  <a:srgbClr val="261804"/>
                </a:solidFill>
                <a:latin typeface="Arial MT"/>
                <a:cs typeface="Arial MT"/>
              </a:rPr>
              <a:t>web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25">
                <a:solidFill>
                  <a:srgbClr val="261804"/>
                </a:solidFill>
                <a:latin typeface="Arial MT"/>
                <a:cs typeface="Arial MT"/>
              </a:rPr>
              <a:t>applications.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Arial MT"/>
              <a:cs typeface="Arial MT"/>
            </a:endParaRPr>
          </a:p>
          <a:p>
            <a:pPr marL="12700" marR="10160">
              <a:lnSpc>
                <a:spcPts val="3080"/>
              </a:lnSpc>
              <a:tabLst>
                <a:tab pos="408940" algn="l"/>
                <a:tab pos="1738630" algn="l"/>
                <a:tab pos="2529205" algn="l"/>
                <a:tab pos="3655060" algn="l"/>
                <a:tab pos="4631055" algn="l"/>
                <a:tab pos="5117465" algn="l"/>
                <a:tab pos="6152515" algn="l"/>
                <a:tab pos="7056120" algn="l"/>
                <a:tab pos="8802370" algn="l"/>
                <a:tab pos="9537700" algn="l"/>
                <a:tab pos="10791825" algn="l"/>
                <a:tab pos="11137900" algn="l"/>
              </a:tabLst>
            </a:pPr>
            <a:r>
              <a:rPr dirty="0" sz="2600" spc="-40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2600" spc="-4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190">
                <a:solidFill>
                  <a:srgbClr val="261804"/>
                </a:solidFill>
                <a:latin typeface="Arial MT"/>
                <a:cs typeface="Arial MT"/>
              </a:rPr>
              <a:t>w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 spc="5">
                <a:solidFill>
                  <a:srgbClr val="261804"/>
                </a:solidFill>
                <a:latin typeface="Arial MT"/>
                <a:cs typeface="Arial MT"/>
              </a:rPr>
              <a:t>b</a:t>
            </a:r>
            <a:r>
              <a:rPr dirty="0" sz="2600" spc="-15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2600" spc="185">
                <a:solidFill>
                  <a:srgbClr val="261804"/>
                </a:solidFill>
                <a:latin typeface="Arial MT"/>
                <a:cs typeface="Arial MT"/>
              </a:rPr>
              <a:t>i</a:t>
            </a:r>
            <a:r>
              <a:rPr dirty="0" sz="2600" spc="254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254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2600" spc="80">
                <a:solidFill>
                  <a:srgbClr val="261804"/>
                </a:solidFill>
                <a:latin typeface="Arial MT"/>
                <a:cs typeface="Arial MT"/>
              </a:rPr>
              <a:t>h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2600" spc="260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2600" spc="160">
                <a:solidFill>
                  <a:srgbClr val="261804"/>
                </a:solidFill>
                <a:latin typeface="Arial MT"/>
                <a:cs typeface="Arial MT"/>
              </a:rPr>
              <a:t>ll</a:t>
            </a:r>
            <a:r>
              <a:rPr dirty="0" sz="2600" spc="-30">
                <a:solidFill>
                  <a:srgbClr val="261804"/>
                </a:solidFill>
                <a:latin typeface="Arial MT"/>
                <a:cs typeface="Arial MT"/>
              </a:rPr>
              <a:t>o</a:t>
            </a:r>
            <a:r>
              <a:rPr dirty="0" sz="2600" spc="190">
                <a:solidFill>
                  <a:srgbClr val="261804"/>
                </a:solidFill>
                <a:latin typeface="Arial MT"/>
                <a:cs typeface="Arial MT"/>
              </a:rPr>
              <a:t>w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95">
                <a:solidFill>
                  <a:srgbClr val="261804"/>
                </a:solidFill>
                <a:latin typeface="Arial MT"/>
                <a:cs typeface="Arial MT"/>
              </a:rPr>
              <a:t>u</a:t>
            </a:r>
            <a:r>
              <a:rPr dirty="0" sz="2600" spc="-15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 spc="229">
                <a:solidFill>
                  <a:srgbClr val="261804"/>
                </a:solidFill>
                <a:latin typeface="Arial MT"/>
                <a:cs typeface="Arial MT"/>
              </a:rPr>
              <a:t>r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254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2600" spc="-25">
                <a:solidFill>
                  <a:srgbClr val="261804"/>
                </a:solidFill>
                <a:latin typeface="Arial MT"/>
                <a:cs typeface="Arial MT"/>
              </a:rPr>
              <a:t>o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-15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 spc="160">
                <a:solidFill>
                  <a:srgbClr val="261804"/>
                </a:solidFill>
                <a:latin typeface="Arial MT"/>
                <a:cs typeface="Arial MT"/>
              </a:rPr>
              <a:t>l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 spc="-70">
                <a:solidFill>
                  <a:srgbClr val="261804"/>
                </a:solidFill>
                <a:latin typeface="Arial MT"/>
                <a:cs typeface="Arial MT"/>
              </a:rPr>
              <a:t>c</a:t>
            </a:r>
            <a:r>
              <a:rPr dirty="0" sz="2600" spc="260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254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2600" spc="80">
                <a:solidFill>
                  <a:srgbClr val="261804"/>
                </a:solidFill>
                <a:latin typeface="Arial MT"/>
                <a:cs typeface="Arial MT"/>
              </a:rPr>
              <a:t>h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 spc="185">
                <a:solidFill>
                  <a:srgbClr val="261804"/>
                </a:solidFill>
                <a:latin typeface="Arial MT"/>
                <a:cs typeface="Arial MT"/>
              </a:rPr>
              <a:t>i</a:t>
            </a:r>
            <a:r>
              <a:rPr dirty="0" sz="2600" spc="235">
                <a:solidFill>
                  <a:srgbClr val="261804"/>
                </a:solidFill>
                <a:latin typeface="Arial MT"/>
                <a:cs typeface="Arial MT"/>
              </a:rPr>
              <a:t>r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-15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2600" spc="130">
                <a:solidFill>
                  <a:srgbClr val="261804"/>
                </a:solidFill>
                <a:latin typeface="Arial MT"/>
                <a:cs typeface="Arial MT"/>
              </a:rPr>
              <a:t>y</a:t>
            </a:r>
            <a:r>
              <a:rPr dirty="0" sz="2600" spc="155">
                <a:solidFill>
                  <a:srgbClr val="261804"/>
                </a:solidFill>
                <a:latin typeface="Arial MT"/>
                <a:cs typeface="Arial MT"/>
              </a:rPr>
              <a:t>m</a:t>
            </a:r>
            <a:r>
              <a:rPr dirty="0" sz="2600" spc="65">
                <a:solidFill>
                  <a:srgbClr val="261804"/>
                </a:solidFill>
                <a:latin typeface="Arial MT"/>
                <a:cs typeface="Arial MT"/>
              </a:rPr>
              <a:t>p</a:t>
            </a:r>
            <a:r>
              <a:rPr dirty="0" sz="2600" spc="254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2600" spc="-30">
                <a:solidFill>
                  <a:srgbClr val="261804"/>
                </a:solidFill>
                <a:latin typeface="Arial MT"/>
                <a:cs typeface="Arial MT"/>
              </a:rPr>
              <a:t>o</a:t>
            </a:r>
            <a:r>
              <a:rPr dirty="0" sz="2600" spc="155">
                <a:solidFill>
                  <a:srgbClr val="261804"/>
                </a:solidFill>
                <a:latin typeface="Arial MT"/>
                <a:cs typeface="Arial MT"/>
              </a:rPr>
              <a:t>m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2600" spc="105">
                <a:solidFill>
                  <a:srgbClr val="261804"/>
                </a:solidFill>
                <a:latin typeface="Arial MT"/>
                <a:cs typeface="Arial MT"/>
              </a:rPr>
              <a:t>n</a:t>
            </a:r>
            <a:r>
              <a:rPr dirty="0" sz="2600" spc="60">
                <a:solidFill>
                  <a:srgbClr val="261804"/>
                </a:solidFill>
                <a:latin typeface="Arial MT"/>
                <a:cs typeface="Arial MT"/>
              </a:rPr>
              <a:t>d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229">
                <a:solidFill>
                  <a:srgbClr val="261804"/>
                </a:solidFill>
                <a:latin typeface="Arial MT"/>
                <a:cs typeface="Arial MT"/>
              </a:rPr>
              <a:t>r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 spc="-70">
                <a:solidFill>
                  <a:srgbClr val="261804"/>
                </a:solidFill>
                <a:latin typeface="Arial MT"/>
                <a:cs typeface="Arial MT"/>
              </a:rPr>
              <a:t>c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 spc="185">
                <a:solidFill>
                  <a:srgbClr val="261804"/>
                </a:solidFill>
                <a:latin typeface="Arial MT"/>
                <a:cs typeface="Arial MT"/>
              </a:rPr>
              <a:t>i</a:t>
            </a:r>
            <a:r>
              <a:rPr dirty="0" sz="2600" spc="125">
                <a:solidFill>
                  <a:srgbClr val="261804"/>
                </a:solidFill>
                <a:latin typeface="Arial MT"/>
                <a:cs typeface="Arial MT"/>
              </a:rPr>
              <a:t>v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2600">
                <a:solidFill>
                  <a:srgbClr val="261804"/>
                </a:solidFill>
                <a:latin typeface="Arial MT"/>
                <a:cs typeface="Arial MT"/>
              </a:rPr>
              <a:t>	</a:t>
            </a:r>
            <a:r>
              <a:rPr dirty="0" sz="2600" spc="65">
                <a:solidFill>
                  <a:srgbClr val="261804"/>
                </a:solidFill>
                <a:latin typeface="Arial MT"/>
                <a:cs typeface="Arial MT"/>
              </a:rPr>
              <a:t>p</a:t>
            </a:r>
            <a:r>
              <a:rPr dirty="0" sz="2600" spc="229">
                <a:solidFill>
                  <a:srgbClr val="261804"/>
                </a:solidFill>
                <a:latin typeface="Arial MT"/>
                <a:cs typeface="Arial MT"/>
              </a:rPr>
              <a:t>r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 spc="55">
                <a:solidFill>
                  <a:srgbClr val="261804"/>
                </a:solidFill>
                <a:latin typeface="Arial MT"/>
                <a:cs typeface="Arial MT"/>
              </a:rPr>
              <a:t>d</a:t>
            </a:r>
            <a:r>
              <a:rPr dirty="0" sz="2600" spc="185">
                <a:solidFill>
                  <a:srgbClr val="261804"/>
                </a:solidFill>
                <a:latin typeface="Arial MT"/>
                <a:cs typeface="Arial MT"/>
              </a:rPr>
              <a:t>i</a:t>
            </a:r>
            <a:r>
              <a:rPr dirty="0" sz="2600" spc="-70">
                <a:solidFill>
                  <a:srgbClr val="261804"/>
                </a:solidFill>
                <a:latin typeface="Arial MT"/>
                <a:cs typeface="Arial MT"/>
              </a:rPr>
              <a:t>c</a:t>
            </a:r>
            <a:r>
              <a:rPr dirty="0" sz="2600" spc="254">
                <a:solidFill>
                  <a:srgbClr val="261804"/>
                </a:solidFill>
                <a:latin typeface="Arial MT"/>
                <a:cs typeface="Arial MT"/>
              </a:rPr>
              <a:t>t</a:t>
            </a:r>
            <a:r>
              <a:rPr dirty="0" sz="2600" spc="-15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2600" spc="40">
                <a:solidFill>
                  <a:srgbClr val="261804"/>
                </a:solidFill>
                <a:latin typeface="Arial MT"/>
                <a:cs typeface="Arial MT"/>
              </a:rPr>
              <a:t>d  </a:t>
            </a:r>
            <a:r>
              <a:rPr dirty="0" sz="2600" spc="-5">
                <a:solidFill>
                  <a:srgbClr val="261804"/>
                </a:solidFill>
                <a:latin typeface="Arial MT"/>
                <a:cs typeface="Arial MT"/>
              </a:rPr>
              <a:t>diagnosis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-80">
                <a:solidFill>
                  <a:srgbClr val="261804"/>
                </a:solidFill>
                <a:latin typeface="Arial MT"/>
                <a:cs typeface="Arial MT"/>
              </a:rPr>
              <a:t>based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40">
                <a:solidFill>
                  <a:srgbClr val="261804"/>
                </a:solidFill>
                <a:latin typeface="Arial MT"/>
                <a:cs typeface="Arial MT"/>
              </a:rPr>
              <a:t>on</a:t>
            </a:r>
            <a:r>
              <a:rPr dirty="0" sz="2600" spc="-14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65">
                <a:solidFill>
                  <a:srgbClr val="261804"/>
                </a:solidFill>
                <a:latin typeface="Arial MT"/>
                <a:cs typeface="Arial MT"/>
              </a:rPr>
              <a:t>the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20">
                <a:solidFill>
                  <a:srgbClr val="261804"/>
                </a:solidFill>
                <a:latin typeface="Arial MT"/>
                <a:cs typeface="Arial MT"/>
              </a:rPr>
              <a:t>machine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50">
                <a:solidFill>
                  <a:srgbClr val="261804"/>
                </a:solidFill>
                <a:latin typeface="Arial MT"/>
                <a:cs typeface="Arial MT"/>
              </a:rPr>
              <a:t>learning</a:t>
            </a:r>
            <a:r>
              <a:rPr dirty="0" sz="2600" spc="-14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40">
                <a:solidFill>
                  <a:srgbClr val="261804"/>
                </a:solidFill>
                <a:latin typeface="Arial MT"/>
                <a:cs typeface="Arial MT"/>
              </a:rPr>
              <a:t>model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75">
                <a:solidFill>
                  <a:srgbClr val="261804"/>
                </a:solidFill>
                <a:latin typeface="Arial MT"/>
                <a:cs typeface="Arial MT"/>
              </a:rPr>
              <a:t>trained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40">
                <a:solidFill>
                  <a:srgbClr val="261804"/>
                </a:solidFill>
                <a:latin typeface="Arial MT"/>
                <a:cs typeface="Arial MT"/>
              </a:rPr>
              <a:t>on</a:t>
            </a:r>
            <a:r>
              <a:rPr dirty="0" sz="2600" spc="-14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65">
                <a:solidFill>
                  <a:srgbClr val="261804"/>
                </a:solidFill>
                <a:latin typeface="Arial MT"/>
                <a:cs typeface="Arial MT"/>
              </a:rPr>
              <a:t>the</a:t>
            </a:r>
            <a:r>
              <a:rPr dirty="0" sz="2600" spc="-14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261804"/>
                </a:solidFill>
                <a:latin typeface="Arial MT"/>
                <a:cs typeface="Arial MT"/>
              </a:rPr>
              <a:t>dataset.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89549" y="1312184"/>
            <a:ext cx="641985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50">
                <a:solidFill>
                  <a:srgbClr val="261804"/>
                </a:solidFill>
              </a:rPr>
              <a:t>Expected</a:t>
            </a:r>
            <a:r>
              <a:rPr dirty="0" sz="6500" spc="-10">
                <a:solidFill>
                  <a:srgbClr val="261804"/>
                </a:solidFill>
              </a:rPr>
              <a:t> </a:t>
            </a:r>
            <a:r>
              <a:rPr dirty="0" sz="6500" spc="-105">
                <a:solidFill>
                  <a:srgbClr val="261804"/>
                </a:solidFill>
              </a:rPr>
              <a:t>Outcomes</a:t>
            </a:r>
            <a:endParaRPr sz="6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0305" y="4516437"/>
            <a:ext cx="73672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Project</a:t>
            </a:r>
            <a:r>
              <a:rPr dirty="0" spc="40"/>
              <a:t> </a:t>
            </a:r>
            <a:r>
              <a:rPr dirty="0" spc="-25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9780661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 h="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F4E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93976" y="658048"/>
            <a:ext cx="1694180" cy="2047239"/>
          </a:xfrm>
          <a:custGeom>
            <a:avLst/>
            <a:gdLst/>
            <a:ahLst/>
            <a:cxnLst/>
            <a:rect l="l" t="t" r="r" b="b"/>
            <a:pathLst>
              <a:path w="1694180" h="2047239">
                <a:moveTo>
                  <a:pt x="1023436" y="2046865"/>
                </a:moveTo>
                <a:lnTo>
                  <a:pt x="975254" y="2045752"/>
                </a:lnTo>
                <a:lnTo>
                  <a:pt x="927650" y="2042442"/>
                </a:lnTo>
                <a:lnTo>
                  <a:pt x="880668" y="2036987"/>
                </a:lnTo>
                <a:lnTo>
                  <a:pt x="834358" y="2029435"/>
                </a:lnTo>
                <a:lnTo>
                  <a:pt x="788768" y="2019836"/>
                </a:lnTo>
                <a:lnTo>
                  <a:pt x="743949" y="2008238"/>
                </a:lnTo>
                <a:lnTo>
                  <a:pt x="699948" y="1994690"/>
                </a:lnTo>
                <a:lnTo>
                  <a:pt x="656816" y="1979242"/>
                </a:lnTo>
                <a:lnTo>
                  <a:pt x="614601" y="1961943"/>
                </a:lnTo>
                <a:lnTo>
                  <a:pt x="573352" y="1942843"/>
                </a:lnTo>
                <a:lnTo>
                  <a:pt x="533119" y="1921989"/>
                </a:lnTo>
                <a:lnTo>
                  <a:pt x="493951" y="1899431"/>
                </a:lnTo>
                <a:lnTo>
                  <a:pt x="455897" y="1875220"/>
                </a:lnTo>
                <a:lnTo>
                  <a:pt x="419006" y="1849402"/>
                </a:lnTo>
                <a:lnTo>
                  <a:pt x="383327" y="1822029"/>
                </a:lnTo>
                <a:lnTo>
                  <a:pt x="348909" y="1793148"/>
                </a:lnTo>
                <a:lnTo>
                  <a:pt x="315802" y="1762810"/>
                </a:lnTo>
                <a:lnTo>
                  <a:pt x="284055" y="1731062"/>
                </a:lnTo>
                <a:lnTo>
                  <a:pt x="253717" y="1697955"/>
                </a:lnTo>
                <a:lnTo>
                  <a:pt x="224836" y="1663538"/>
                </a:lnTo>
                <a:lnTo>
                  <a:pt x="197462" y="1627859"/>
                </a:lnTo>
                <a:lnTo>
                  <a:pt x="171645" y="1590968"/>
                </a:lnTo>
                <a:lnTo>
                  <a:pt x="147433" y="1552913"/>
                </a:lnTo>
                <a:lnTo>
                  <a:pt x="124876" y="1513745"/>
                </a:lnTo>
                <a:lnTo>
                  <a:pt x="104022" y="1473512"/>
                </a:lnTo>
                <a:lnTo>
                  <a:pt x="84921" y="1432264"/>
                </a:lnTo>
                <a:lnTo>
                  <a:pt x="67623" y="1390049"/>
                </a:lnTo>
                <a:lnTo>
                  <a:pt x="52175" y="1346916"/>
                </a:lnTo>
                <a:lnTo>
                  <a:pt x="38627" y="1302916"/>
                </a:lnTo>
                <a:lnTo>
                  <a:pt x="27029" y="1258096"/>
                </a:lnTo>
                <a:lnTo>
                  <a:pt x="17429" y="1212507"/>
                </a:lnTo>
                <a:lnTo>
                  <a:pt x="9878" y="1166196"/>
                </a:lnTo>
                <a:lnTo>
                  <a:pt x="4423" y="1119214"/>
                </a:lnTo>
                <a:lnTo>
                  <a:pt x="1113" y="1071610"/>
                </a:lnTo>
                <a:lnTo>
                  <a:pt x="0" y="1023432"/>
                </a:lnTo>
                <a:lnTo>
                  <a:pt x="1113" y="975255"/>
                </a:lnTo>
                <a:lnTo>
                  <a:pt x="4423" y="927650"/>
                </a:lnTo>
                <a:lnTo>
                  <a:pt x="9878" y="880668"/>
                </a:lnTo>
                <a:lnTo>
                  <a:pt x="17429" y="834358"/>
                </a:lnTo>
                <a:lnTo>
                  <a:pt x="27029" y="788769"/>
                </a:lnTo>
                <a:lnTo>
                  <a:pt x="38627" y="743949"/>
                </a:lnTo>
                <a:lnTo>
                  <a:pt x="52175" y="699948"/>
                </a:lnTo>
                <a:lnTo>
                  <a:pt x="67623" y="656816"/>
                </a:lnTo>
                <a:lnTo>
                  <a:pt x="84921" y="614601"/>
                </a:lnTo>
                <a:lnTo>
                  <a:pt x="104022" y="573353"/>
                </a:lnTo>
                <a:lnTo>
                  <a:pt x="124876" y="533120"/>
                </a:lnTo>
                <a:lnTo>
                  <a:pt x="147433" y="493952"/>
                </a:lnTo>
                <a:lnTo>
                  <a:pt x="171645" y="455897"/>
                </a:lnTo>
                <a:lnTo>
                  <a:pt x="197462" y="419006"/>
                </a:lnTo>
                <a:lnTo>
                  <a:pt x="224836" y="383327"/>
                </a:lnTo>
                <a:lnTo>
                  <a:pt x="253717" y="348910"/>
                </a:lnTo>
                <a:lnTo>
                  <a:pt x="284055" y="315803"/>
                </a:lnTo>
                <a:lnTo>
                  <a:pt x="315802" y="284055"/>
                </a:lnTo>
                <a:lnTo>
                  <a:pt x="348909" y="253717"/>
                </a:lnTo>
                <a:lnTo>
                  <a:pt x="383327" y="224836"/>
                </a:lnTo>
                <a:lnTo>
                  <a:pt x="419006" y="197463"/>
                </a:lnTo>
                <a:lnTo>
                  <a:pt x="455897" y="171645"/>
                </a:lnTo>
                <a:lnTo>
                  <a:pt x="493951" y="147433"/>
                </a:lnTo>
                <a:lnTo>
                  <a:pt x="533119" y="124876"/>
                </a:lnTo>
                <a:lnTo>
                  <a:pt x="573352" y="104022"/>
                </a:lnTo>
                <a:lnTo>
                  <a:pt x="614601" y="84922"/>
                </a:lnTo>
                <a:lnTo>
                  <a:pt x="656816" y="67623"/>
                </a:lnTo>
                <a:lnTo>
                  <a:pt x="699948" y="52175"/>
                </a:lnTo>
                <a:lnTo>
                  <a:pt x="743949" y="38627"/>
                </a:lnTo>
                <a:lnTo>
                  <a:pt x="788768" y="27029"/>
                </a:lnTo>
                <a:lnTo>
                  <a:pt x="834358" y="17429"/>
                </a:lnTo>
                <a:lnTo>
                  <a:pt x="880668" y="9878"/>
                </a:lnTo>
                <a:lnTo>
                  <a:pt x="927650" y="4423"/>
                </a:lnTo>
                <a:lnTo>
                  <a:pt x="975254" y="1113"/>
                </a:lnTo>
                <a:lnTo>
                  <a:pt x="1023432" y="0"/>
                </a:lnTo>
                <a:lnTo>
                  <a:pt x="1071610" y="1113"/>
                </a:lnTo>
                <a:lnTo>
                  <a:pt x="1119214" y="4423"/>
                </a:lnTo>
                <a:lnTo>
                  <a:pt x="1166196" y="9878"/>
                </a:lnTo>
                <a:lnTo>
                  <a:pt x="1212507" y="17429"/>
                </a:lnTo>
                <a:lnTo>
                  <a:pt x="1258096" y="27029"/>
                </a:lnTo>
                <a:lnTo>
                  <a:pt x="1302916" y="38627"/>
                </a:lnTo>
                <a:lnTo>
                  <a:pt x="1346916" y="52175"/>
                </a:lnTo>
                <a:lnTo>
                  <a:pt x="1390049" y="67623"/>
                </a:lnTo>
                <a:lnTo>
                  <a:pt x="1432264" y="84922"/>
                </a:lnTo>
                <a:lnTo>
                  <a:pt x="1473512" y="104022"/>
                </a:lnTo>
                <a:lnTo>
                  <a:pt x="1513745" y="124876"/>
                </a:lnTo>
                <a:lnTo>
                  <a:pt x="1552913" y="147433"/>
                </a:lnTo>
                <a:lnTo>
                  <a:pt x="1590967" y="171645"/>
                </a:lnTo>
                <a:lnTo>
                  <a:pt x="1627859" y="197463"/>
                </a:lnTo>
                <a:lnTo>
                  <a:pt x="1663537" y="224836"/>
                </a:lnTo>
                <a:lnTo>
                  <a:pt x="1694022" y="250417"/>
                </a:lnTo>
                <a:lnTo>
                  <a:pt x="1694022" y="1796448"/>
                </a:lnTo>
                <a:lnTo>
                  <a:pt x="1663537" y="1822029"/>
                </a:lnTo>
                <a:lnTo>
                  <a:pt x="1627859" y="1849402"/>
                </a:lnTo>
                <a:lnTo>
                  <a:pt x="1590967" y="1875220"/>
                </a:lnTo>
                <a:lnTo>
                  <a:pt x="1552913" y="1899431"/>
                </a:lnTo>
                <a:lnTo>
                  <a:pt x="1513745" y="1921989"/>
                </a:lnTo>
                <a:lnTo>
                  <a:pt x="1473512" y="1942843"/>
                </a:lnTo>
                <a:lnTo>
                  <a:pt x="1432264" y="1961943"/>
                </a:lnTo>
                <a:lnTo>
                  <a:pt x="1390049" y="1979242"/>
                </a:lnTo>
                <a:lnTo>
                  <a:pt x="1346916" y="1994690"/>
                </a:lnTo>
                <a:lnTo>
                  <a:pt x="1302916" y="2008238"/>
                </a:lnTo>
                <a:lnTo>
                  <a:pt x="1258096" y="2019836"/>
                </a:lnTo>
                <a:lnTo>
                  <a:pt x="1212507" y="2029435"/>
                </a:lnTo>
                <a:lnTo>
                  <a:pt x="1166196" y="2036987"/>
                </a:lnTo>
                <a:lnTo>
                  <a:pt x="1119214" y="2042442"/>
                </a:lnTo>
                <a:lnTo>
                  <a:pt x="1071610" y="2045752"/>
                </a:lnTo>
                <a:lnTo>
                  <a:pt x="1023436" y="2046865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4378502"/>
            <a:ext cx="1028700" cy="3203575"/>
          </a:xfrm>
          <a:custGeom>
            <a:avLst/>
            <a:gdLst/>
            <a:ahLst/>
            <a:cxnLst/>
            <a:rect l="l" t="t" r="r" b="b"/>
            <a:pathLst>
              <a:path w="1028700" h="3203575">
                <a:moveTo>
                  <a:pt x="0" y="3203228"/>
                </a:moveTo>
                <a:lnTo>
                  <a:pt x="0" y="0"/>
                </a:lnTo>
                <a:lnTo>
                  <a:pt x="36564" y="17180"/>
                </a:lnTo>
                <a:lnTo>
                  <a:pt x="77240" y="37600"/>
                </a:lnTo>
                <a:lnTo>
                  <a:pt x="117307" y="59031"/>
                </a:lnTo>
                <a:lnTo>
                  <a:pt x="156748" y="81456"/>
                </a:lnTo>
                <a:lnTo>
                  <a:pt x="195546" y="104860"/>
                </a:lnTo>
                <a:lnTo>
                  <a:pt x="233686" y="129225"/>
                </a:lnTo>
                <a:lnTo>
                  <a:pt x="271149" y="154535"/>
                </a:lnTo>
                <a:lnTo>
                  <a:pt x="307920" y="180772"/>
                </a:lnTo>
                <a:lnTo>
                  <a:pt x="343981" y="207920"/>
                </a:lnTo>
                <a:lnTo>
                  <a:pt x="379316" y="235962"/>
                </a:lnTo>
                <a:lnTo>
                  <a:pt x="413907" y="264882"/>
                </a:lnTo>
                <a:lnTo>
                  <a:pt x="447739" y="294663"/>
                </a:lnTo>
                <a:lnTo>
                  <a:pt x="480794" y="325287"/>
                </a:lnTo>
                <a:lnTo>
                  <a:pt x="513055" y="356738"/>
                </a:lnTo>
                <a:lnTo>
                  <a:pt x="544506" y="388999"/>
                </a:lnTo>
                <a:lnTo>
                  <a:pt x="575131" y="422054"/>
                </a:lnTo>
                <a:lnTo>
                  <a:pt x="604911" y="455886"/>
                </a:lnTo>
                <a:lnTo>
                  <a:pt x="633831" y="490478"/>
                </a:lnTo>
                <a:lnTo>
                  <a:pt x="661873" y="525812"/>
                </a:lnTo>
                <a:lnTo>
                  <a:pt x="689021" y="561873"/>
                </a:lnTo>
                <a:lnTo>
                  <a:pt x="715259" y="598644"/>
                </a:lnTo>
                <a:lnTo>
                  <a:pt x="740568" y="636107"/>
                </a:lnTo>
                <a:lnTo>
                  <a:pt x="764933" y="674247"/>
                </a:lnTo>
                <a:lnTo>
                  <a:pt x="788337" y="713045"/>
                </a:lnTo>
                <a:lnTo>
                  <a:pt x="810763" y="752487"/>
                </a:lnTo>
                <a:lnTo>
                  <a:pt x="832194" y="792553"/>
                </a:lnTo>
                <a:lnTo>
                  <a:pt x="852613" y="833229"/>
                </a:lnTo>
                <a:lnTo>
                  <a:pt x="872004" y="874497"/>
                </a:lnTo>
                <a:lnTo>
                  <a:pt x="890349" y="916340"/>
                </a:lnTo>
                <a:lnTo>
                  <a:pt x="907633" y="958741"/>
                </a:lnTo>
                <a:lnTo>
                  <a:pt x="923838" y="1001685"/>
                </a:lnTo>
                <a:lnTo>
                  <a:pt x="938947" y="1045153"/>
                </a:lnTo>
                <a:lnTo>
                  <a:pt x="952944" y="1089130"/>
                </a:lnTo>
                <a:lnTo>
                  <a:pt x="965812" y="1133598"/>
                </a:lnTo>
                <a:lnTo>
                  <a:pt x="977534" y="1178540"/>
                </a:lnTo>
                <a:lnTo>
                  <a:pt x="988094" y="1223941"/>
                </a:lnTo>
                <a:lnTo>
                  <a:pt x="997474" y="1269782"/>
                </a:lnTo>
                <a:lnTo>
                  <a:pt x="1005657" y="1316048"/>
                </a:lnTo>
                <a:lnTo>
                  <a:pt x="1012628" y="1362721"/>
                </a:lnTo>
                <a:lnTo>
                  <a:pt x="1018369" y="1409786"/>
                </a:lnTo>
                <a:lnTo>
                  <a:pt x="1022864" y="1457224"/>
                </a:lnTo>
                <a:lnTo>
                  <a:pt x="1026095" y="1505019"/>
                </a:lnTo>
                <a:lnTo>
                  <a:pt x="1028046" y="1553154"/>
                </a:lnTo>
                <a:lnTo>
                  <a:pt x="1028700" y="1601614"/>
                </a:lnTo>
                <a:lnTo>
                  <a:pt x="1028046" y="1650073"/>
                </a:lnTo>
                <a:lnTo>
                  <a:pt x="1026095" y="1698208"/>
                </a:lnTo>
                <a:lnTo>
                  <a:pt x="1022864" y="1746004"/>
                </a:lnTo>
                <a:lnTo>
                  <a:pt x="1018369" y="1793442"/>
                </a:lnTo>
                <a:lnTo>
                  <a:pt x="1012628" y="1840506"/>
                </a:lnTo>
                <a:lnTo>
                  <a:pt x="1005657" y="1887179"/>
                </a:lnTo>
                <a:lnTo>
                  <a:pt x="997474" y="1933445"/>
                </a:lnTo>
                <a:lnTo>
                  <a:pt x="988094" y="1979286"/>
                </a:lnTo>
                <a:lnTo>
                  <a:pt x="977534" y="2024687"/>
                </a:lnTo>
                <a:lnTo>
                  <a:pt x="965812" y="2069629"/>
                </a:lnTo>
                <a:lnTo>
                  <a:pt x="952944" y="2114097"/>
                </a:lnTo>
                <a:lnTo>
                  <a:pt x="938947" y="2158074"/>
                </a:lnTo>
                <a:lnTo>
                  <a:pt x="923838" y="2201542"/>
                </a:lnTo>
                <a:lnTo>
                  <a:pt x="907633" y="2244486"/>
                </a:lnTo>
                <a:lnTo>
                  <a:pt x="890349" y="2286887"/>
                </a:lnTo>
                <a:lnTo>
                  <a:pt x="872004" y="2328730"/>
                </a:lnTo>
                <a:lnTo>
                  <a:pt x="852613" y="2369998"/>
                </a:lnTo>
                <a:lnTo>
                  <a:pt x="832194" y="2410674"/>
                </a:lnTo>
                <a:lnTo>
                  <a:pt x="810763" y="2450741"/>
                </a:lnTo>
                <a:lnTo>
                  <a:pt x="788337" y="2490182"/>
                </a:lnTo>
                <a:lnTo>
                  <a:pt x="764933" y="2528980"/>
                </a:lnTo>
                <a:lnTo>
                  <a:pt x="740568" y="2567120"/>
                </a:lnTo>
                <a:lnTo>
                  <a:pt x="715259" y="2604583"/>
                </a:lnTo>
                <a:lnTo>
                  <a:pt x="689021" y="2641354"/>
                </a:lnTo>
                <a:lnTo>
                  <a:pt x="661873" y="2677415"/>
                </a:lnTo>
                <a:lnTo>
                  <a:pt x="633831" y="2712750"/>
                </a:lnTo>
                <a:lnTo>
                  <a:pt x="604911" y="2747341"/>
                </a:lnTo>
                <a:lnTo>
                  <a:pt x="575131" y="2781173"/>
                </a:lnTo>
                <a:lnTo>
                  <a:pt x="544506" y="2814228"/>
                </a:lnTo>
                <a:lnTo>
                  <a:pt x="513055" y="2846489"/>
                </a:lnTo>
                <a:lnTo>
                  <a:pt x="480794" y="2877941"/>
                </a:lnTo>
                <a:lnTo>
                  <a:pt x="447739" y="2908565"/>
                </a:lnTo>
                <a:lnTo>
                  <a:pt x="413907" y="2938345"/>
                </a:lnTo>
                <a:lnTo>
                  <a:pt x="379316" y="2967265"/>
                </a:lnTo>
                <a:lnTo>
                  <a:pt x="343981" y="2995307"/>
                </a:lnTo>
                <a:lnTo>
                  <a:pt x="307920" y="3022456"/>
                </a:lnTo>
                <a:lnTo>
                  <a:pt x="271149" y="3048693"/>
                </a:lnTo>
                <a:lnTo>
                  <a:pt x="233686" y="3074002"/>
                </a:lnTo>
                <a:lnTo>
                  <a:pt x="195546" y="3098367"/>
                </a:lnTo>
                <a:lnTo>
                  <a:pt x="156748" y="3121771"/>
                </a:lnTo>
                <a:lnTo>
                  <a:pt x="117307" y="3144197"/>
                </a:lnTo>
                <a:lnTo>
                  <a:pt x="77240" y="3165628"/>
                </a:lnTo>
                <a:lnTo>
                  <a:pt x="36564" y="3186047"/>
                </a:lnTo>
                <a:lnTo>
                  <a:pt x="0" y="3203228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2851" y="3255000"/>
            <a:ext cx="11915774" cy="5019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3770" y="952565"/>
            <a:ext cx="869315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25">
                <a:solidFill>
                  <a:srgbClr val="261804"/>
                </a:solidFill>
              </a:rPr>
              <a:t>Architecture</a:t>
            </a:r>
            <a:r>
              <a:rPr dirty="0" sz="6500" spc="35">
                <a:solidFill>
                  <a:srgbClr val="261804"/>
                </a:solidFill>
              </a:rPr>
              <a:t> </a:t>
            </a:r>
            <a:r>
              <a:rPr dirty="0" sz="6500" spc="-70">
                <a:solidFill>
                  <a:srgbClr val="261804"/>
                </a:solidFill>
              </a:rPr>
              <a:t>of</a:t>
            </a:r>
            <a:r>
              <a:rPr dirty="0" sz="6500" spc="35">
                <a:solidFill>
                  <a:srgbClr val="261804"/>
                </a:solidFill>
              </a:rPr>
              <a:t> </a:t>
            </a:r>
            <a:r>
              <a:rPr dirty="0" sz="6500" spc="-55">
                <a:solidFill>
                  <a:srgbClr val="261804"/>
                </a:solidFill>
              </a:rPr>
              <a:t>the</a:t>
            </a:r>
            <a:r>
              <a:rPr dirty="0" sz="6500" spc="40">
                <a:solidFill>
                  <a:srgbClr val="261804"/>
                </a:solidFill>
              </a:rPr>
              <a:t> </a:t>
            </a:r>
            <a:r>
              <a:rPr dirty="0" sz="6500" spc="-135">
                <a:solidFill>
                  <a:srgbClr val="261804"/>
                </a:solidFill>
              </a:rPr>
              <a:t>Project</a:t>
            </a:r>
            <a:endParaRPr sz="6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341" y="3962462"/>
            <a:ext cx="16996410" cy="2360295"/>
            <a:chOff x="265341" y="3962462"/>
            <a:chExt cx="16996410" cy="2360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341" y="3962462"/>
              <a:ext cx="10403592" cy="23598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337" y="3962462"/>
              <a:ext cx="3731196" cy="2324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19666" y="1162711"/>
            <a:ext cx="34493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85">
                <a:solidFill>
                  <a:srgbClr val="261804"/>
                </a:solidFill>
              </a:rPr>
              <a:t>Data</a:t>
            </a:r>
            <a:r>
              <a:rPr dirty="0" sz="6400" spc="-20">
                <a:solidFill>
                  <a:srgbClr val="261804"/>
                </a:solidFill>
              </a:rPr>
              <a:t> </a:t>
            </a:r>
            <a:r>
              <a:rPr dirty="0" sz="6400" spc="-260">
                <a:solidFill>
                  <a:srgbClr val="261804"/>
                </a:solidFill>
              </a:rPr>
              <a:t>Flow</a:t>
            </a:r>
            <a:endParaRPr sz="6400"/>
          </a:p>
        </p:txBody>
      </p:sp>
      <p:sp>
        <p:nvSpPr>
          <p:cNvPr id="6" name="object 6"/>
          <p:cNvSpPr txBox="1"/>
          <p:nvPr/>
        </p:nvSpPr>
        <p:spPr>
          <a:xfrm>
            <a:off x="1752635" y="4792314"/>
            <a:ext cx="149034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20">
                <a:solidFill>
                  <a:srgbClr val="261804"/>
                </a:solidFill>
                <a:latin typeface="Arial MT"/>
                <a:cs typeface="Arial MT"/>
              </a:rPr>
              <a:t>K</a:t>
            </a:r>
            <a:r>
              <a:rPr dirty="0" sz="3800" spc="-215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3800" spc="-135">
                <a:solidFill>
                  <a:srgbClr val="261804"/>
                </a:solidFill>
                <a:latin typeface="Arial MT"/>
                <a:cs typeface="Arial MT"/>
              </a:rPr>
              <a:t>gg</a:t>
            </a:r>
            <a:r>
              <a:rPr dirty="0" sz="3800" spc="235">
                <a:solidFill>
                  <a:srgbClr val="261804"/>
                </a:solidFill>
                <a:latin typeface="Arial MT"/>
                <a:cs typeface="Arial MT"/>
              </a:rPr>
              <a:t>l</a:t>
            </a:r>
            <a:r>
              <a:rPr dirty="0" sz="3800" spc="-210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0541" y="4406981"/>
            <a:ext cx="1520825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1930" marR="5080" indent="-189865">
              <a:lnSpc>
                <a:spcPct val="115100"/>
              </a:lnSpc>
              <a:spcBef>
                <a:spcPts val="100"/>
              </a:spcBef>
            </a:pPr>
            <a:r>
              <a:rPr dirty="0" sz="3800" spc="-335">
                <a:solidFill>
                  <a:srgbClr val="261804"/>
                </a:solidFill>
                <a:latin typeface="Arial MT"/>
                <a:cs typeface="Arial MT"/>
              </a:rPr>
              <a:t>G</a:t>
            </a:r>
            <a:r>
              <a:rPr dirty="0" sz="3800" spc="-40">
                <a:solidFill>
                  <a:srgbClr val="261804"/>
                </a:solidFill>
                <a:latin typeface="Arial MT"/>
                <a:cs typeface="Arial MT"/>
              </a:rPr>
              <a:t>oo</a:t>
            </a:r>
            <a:r>
              <a:rPr dirty="0" sz="3800" spc="-135">
                <a:solidFill>
                  <a:srgbClr val="261804"/>
                </a:solidFill>
                <a:latin typeface="Arial MT"/>
                <a:cs typeface="Arial MT"/>
              </a:rPr>
              <a:t>g</a:t>
            </a:r>
            <a:r>
              <a:rPr dirty="0" sz="3800" spc="235">
                <a:solidFill>
                  <a:srgbClr val="261804"/>
                </a:solidFill>
                <a:latin typeface="Arial MT"/>
                <a:cs typeface="Arial MT"/>
              </a:rPr>
              <a:t>l</a:t>
            </a:r>
            <a:r>
              <a:rPr dirty="0" sz="3800" spc="-140">
                <a:solidFill>
                  <a:srgbClr val="261804"/>
                </a:solidFill>
                <a:latin typeface="Arial MT"/>
                <a:cs typeface="Arial MT"/>
              </a:rPr>
              <a:t>e  </a:t>
            </a:r>
            <a:r>
              <a:rPr dirty="0" sz="3800" spc="-65">
                <a:solidFill>
                  <a:srgbClr val="261804"/>
                </a:solidFill>
                <a:latin typeface="Arial MT"/>
                <a:cs typeface="Arial MT"/>
              </a:rPr>
              <a:t>Colab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5876" y="4035310"/>
            <a:ext cx="2555240" cy="1939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2135">
              <a:lnSpc>
                <a:spcPct val="116300"/>
              </a:lnSpc>
              <a:spcBef>
                <a:spcPts val="100"/>
              </a:spcBef>
            </a:pPr>
            <a:r>
              <a:rPr dirty="0" sz="3600" spc="50">
                <a:solidFill>
                  <a:srgbClr val="261804"/>
                </a:solidFill>
                <a:latin typeface="Arial MT"/>
                <a:cs typeface="Arial MT"/>
              </a:rPr>
              <a:t>Model </a:t>
            </a:r>
            <a:r>
              <a:rPr dirty="0" sz="3600" spc="55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600" spc="25">
                <a:solidFill>
                  <a:srgbClr val="261804"/>
                </a:solidFill>
                <a:latin typeface="Arial MT"/>
                <a:cs typeface="Arial MT"/>
              </a:rPr>
              <a:t>Generation </a:t>
            </a:r>
            <a:r>
              <a:rPr dirty="0" sz="3600" spc="3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600" spc="-15">
                <a:solidFill>
                  <a:srgbClr val="261804"/>
                </a:solidFill>
                <a:latin typeface="Arial MT"/>
                <a:cs typeface="Arial MT"/>
              </a:rPr>
              <a:t>U</a:t>
            </a:r>
            <a:r>
              <a:rPr dirty="0" sz="3600" spc="-21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3600" spc="260">
                <a:solidFill>
                  <a:srgbClr val="261804"/>
                </a:solidFill>
                <a:latin typeface="Arial MT"/>
                <a:cs typeface="Arial MT"/>
              </a:rPr>
              <a:t>i</a:t>
            </a:r>
            <a:r>
              <a:rPr dirty="0" sz="3600" spc="145">
                <a:solidFill>
                  <a:srgbClr val="261804"/>
                </a:solidFill>
                <a:latin typeface="Arial MT"/>
                <a:cs typeface="Arial MT"/>
              </a:rPr>
              <a:t>n</a:t>
            </a:r>
            <a:r>
              <a:rPr dirty="0" sz="3600" spc="-120">
                <a:solidFill>
                  <a:srgbClr val="261804"/>
                </a:solidFill>
                <a:latin typeface="Arial MT"/>
                <a:cs typeface="Arial MT"/>
              </a:rPr>
              <a:t>g</a:t>
            </a:r>
            <a:r>
              <a:rPr dirty="0" sz="3600" spc="-20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600" spc="-235">
                <a:solidFill>
                  <a:srgbClr val="261804"/>
                </a:solidFill>
                <a:latin typeface="Arial MT"/>
                <a:cs typeface="Arial MT"/>
              </a:rPr>
              <a:t>P</a:t>
            </a:r>
            <a:r>
              <a:rPr dirty="0" sz="3600" spc="260">
                <a:solidFill>
                  <a:srgbClr val="261804"/>
                </a:solidFill>
                <a:latin typeface="Arial MT"/>
                <a:cs typeface="Arial MT"/>
              </a:rPr>
              <a:t>i</a:t>
            </a:r>
            <a:r>
              <a:rPr dirty="0" sz="3600" spc="-95">
                <a:solidFill>
                  <a:srgbClr val="261804"/>
                </a:solidFill>
                <a:latin typeface="Arial MT"/>
                <a:cs typeface="Arial MT"/>
              </a:rPr>
              <a:t>c</a:t>
            </a:r>
            <a:r>
              <a:rPr dirty="0" sz="3600" spc="235">
                <a:solidFill>
                  <a:srgbClr val="261804"/>
                </a:solidFill>
                <a:latin typeface="Arial MT"/>
                <a:cs typeface="Arial MT"/>
              </a:rPr>
              <a:t>k</a:t>
            </a:r>
            <a:r>
              <a:rPr dirty="0" sz="3600" spc="220">
                <a:solidFill>
                  <a:srgbClr val="261804"/>
                </a:solidFill>
                <a:latin typeface="Arial MT"/>
                <a:cs typeface="Arial MT"/>
              </a:rPr>
              <a:t>l</a:t>
            </a:r>
            <a:r>
              <a:rPr dirty="0" sz="3600" spc="-195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81467" y="4792314"/>
            <a:ext cx="85725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285">
                <a:solidFill>
                  <a:srgbClr val="261804"/>
                </a:solidFill>
                <a:latin typeface="Arial MT"/>
                <a:cs typeface="Arial MT"/>
              </a:rPr>
              <a:t>E</a:t>
            </a:r>
            <a:r>
              <a:rPr dirty="0" sz="3800" spc="-325">
                <a:solidFill>
                  <a:srgbClr val="261804"/>
                </a:solidFill>
                <a:latin typeface="Arial MT"/>
                <a:cs typeface="Arial MT"/>
              </a:rPr>
              <a:t>C</a:t>
            </a:r>
            <a:r>
              <a:rPr dirty="0" sz="3800" spc="-250">
                <a:solidFill>
                  <a:srgbClr val="261804"/>
                </a:solidFill>
                <a:latin typeface="Arial MT"/>
                <a:cs typeface="Arial MT"/>
              </a:rPr>
              <a:t>2</a:t>
            </a:r>
            <a:endParaRPr sz="3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1180" y="3962462"/>
            <a:ext cx="3731196" cy="23240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87375" y="4406981"/>
            <a:ext cx="2439035" cy="135890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 marR="99695">
              <a:lnSpc>
                <a:spcPct val="100000"/>
              </a:lnSpc>
              <a:spcBef>
                <a:spcPts val="790"/>
              </a:spcBef>
            </a:pPr>
            <a:r>
              <a:rPr dirty="0" sz="3800" spc="155">
                <a:solidFill>
                  <a:srgbClr val="261804"/>
                </a:solidFill>
                <a:latin typeface="Arial MT"/>
                <a:cs typeface="Arial MT"/>
              </a:rPr>
              <a:t>UI</a:t>
            </a:r>
            <a:endParaRPr sz="3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dirty="0" sz="3800" spc="145">
                <a:solidFill>
                  <a:srgbClr val="261804"/>
                </a:solidFill>
                <a:latin typeface="Arial MT"/>
                <a:cs typeface="Arial MT"/>
              </a:rPr>
              <a:t>u</a:t>
            </a:r>
            <a:r>
              <a:rPr dirty="0" sz="3800" spc="-22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3800" spc="275">
                <a:solidFill>
                  <a:srgbClr val="261804"/>
                </a:solidFill>
                <a:latin typeface="Arial MT"/>
                <a:cs typeface="Arial MT"/>
              </a:rPr>
              <a:t>i</a:t>
            </a:r>
            <a:r>
              <a:rPr dirty="0" sz="3800" spc="155">
                <a:solidFill>
                  <a:srgbClr val="261804"/>
                </a:solidFill>
                <a:latin typeface="Arial MT"/>
                <a:cs typeface="Arial MT"/>
              </a:rPr>
              <a:t>n</a:t>
            </a:r>
            <a:r>
              <a:rPr dirty="0" sz="3800" spc="-130">
                <a:solidFill>
                  <a:srgbClr val="261804"/>
                </a:solidFill>
                <a:latin typeface="Arial MT"/>
                <a:cs typeface="Arial MT"/>
              </a:rPr>
              <a:t>g</a:t>
            </a:r>
            <a:r>
              <a:rPr dirty="0" sz="3800" spc="-210">
                <a:solidFill>
                  <a:srgbClr val="261804"/>
                </a:solidFill>
                <a:latin typeface="Arial MT"/>
                <a:cs typeface="Arial MT"/>
              </a:rPr>
              <a:t> </a:t>
            </a:r>
            <a:r>
              <a:rPr dirty="0" sz="3800" spc="-335">
                <a:solidFill>
                  <a:srgbClr val="261804"/>
                </a:solidFill>
                <a:latin typeface="Arial MT"/>
                <a:cs typeface="Arial MT"/>
              </a:rPr>
              <a:t>F</a:t>
            </a:r>
            <a:r>
              <a:rPr dirty="0" sz="3800" spc="235">
                <a:solidFill>
                  <a:srgbClr val="261804"/>
                </a:solidFill>
                <a:latin typeface="Arial MT"/>
                <a:cs typeface="Arial MT"/>
              </a:rPr>
              <a:t>l</a:t>
            </a:r>
            <a:r>
              <a:rPr dirty="0" sz="3800" spc="-215">
                <a:solidFill>
                  <a:srgbClr val="261804"/>
                </a:solidFill>
                <a:latin typeface="Arial MT"/>
                <a:cs typeface="Arial MT"/>
              </a:rPr>
              <a:t>a</a:t>
            </a:r>
            <a:r>
              <a:rPr dirty="0" sz="3800" spc="-225">
                <a:solidFill>
                  <a:srgbClr val="261804"/>
                </a:solidFill>
                <a:latin typeface="Arial MT"/>
                <a:cs typeface="Arial MT"/>
              </a:rPr>
              <a:t>s</a:t>
            </a:r>
            <a:r>
              <a:rPr dirty="0" sz="3800" spc="250">
                <a:solidFill>
                  <a:srgbClr val="261804"/>
                </a:solidFill>
                <a:latin typeface="Arial MT"/>
                <a:cs typeface="Arial MT"/>
              </a:rPr>
              <a:t>k</a:t>
            </a:r>
            <a:endParaRPr sz="3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 charith govardhanam</dc:creator>
  <cp:keywords>DAFhf5ySm74,BAEjDKV0hMU</cp:keywords>
  <dc:title>Cloud Computing Final Project</dc:title>
  <dcterms:created xsi:type="dcterms:W3CDTF">2023-05-01T16:08:08Z</dcterms:created>
  <dcterms:modified xsi:type="dcterms:W3CDTF">2023-05-01T16:08:08Z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2023-05-01T00:00:00Z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2023-05-01T00:00:00Z</vt:filetime>
  </property>
</Properties>
</file>