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2" autoAdjust="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63751-49E8-43EC-A931-D53ECDF4366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627D-F2B7-4B84-ABCE-FA01A6FDF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627D-F2B7-4B84-ABCE-FA01A6FDF9E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0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627D-F2B7-4B84-ABCE-FA01A6FDF9E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627D-F2B7-4B84-ABCE-FA01A6FDF9E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8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3627D-F2B7-4B84-ABCE-FA01A6FDF9E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8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87492" y="4225626"/>
            <a:ext cx="651301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blet-device-technology-computer-131565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blet-device-technology-computer-131565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blet-device-technology-computer-13156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029200" y="952500"/>
            <a:ext cx="7924800" cy="8915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6998" y="4225299"/>
            <a:ext cx="5334000" cy="1836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5400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5400" spc="-2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4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802.11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5400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ARCHITECTURE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4BECAE0C-2AC9-4F1A-86D3-9674860285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609600"/>
            <a:ext cx="11201400" cy="9067800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CEF9DAB-2710-4C76-86DE-2E9BDD378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48307"/>
              </p:ext>
            </p:extLst>
          </p:nvPr>
        </p:nvGraphicFramePr>
        <p:xfrm>
          <a:off x="12725400" y="1028700"/>
          <a:ext cx="4572000" cy="845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8463330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38217868"/>
                    </a:ext>
                  </a:extLst>
                </a:gridCol>
              </a:tblGrid>
              <a:tr h="161666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SHORT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FULL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89754"/>
                  </a:ext>
                </a:extLst>
              </a:tr>
              <a:tr h="147608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Area Network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709"/>
                  </a:ext>
                </a:extLst>
              </a:tr>
              <a:tr h="12300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6185"/>
                  </a:ext>
                </a:extLst>
              </a:tr>
              <a:tr h="12300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Baseband Station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4533"/>
                  </a:ext>
                </a:extLst>
              </a:tr>
              <a:tr h="147608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Service Set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4506"/>
                  </a:ext>
                </a:extLst>
              </a:tr>
              <a:tr h="14292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Service Set 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5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F869B9F-43E7-4FBC-94F9-DB0D60F00B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45104"/>
            <a:ext cx="11811000" cy="8890782"/>
          </a:xfrm>
          <a:prstGeom prst="rect">
            <a:avLst/>
          </a:prstGeom>
        </p:spPr>
      </p:pic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AADD3B9D-725C-411E-9C17-F4F4A6E8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5843"/>
              </p:ext>
            </p:extLst>
          </p:nvPr>
        </p:nvGraphicFramePr>
        <p:xfrm>
          <a:off x="13182600" y="751114"/>
          <a:ext cx="4191000" cy="8583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846333025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238217868"/>
                    </a:ext>
                  </a:extLst>
                </a:gridCol>
              </a:tblGrid>
              <a:tr h="208856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SHORT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FULL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89754"/>
                  </a:ext>
                </a:extLst>
              </a:tr>
              <a:tr h="2435554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Area Network</a:t>
                      </a:r>
                      <a:endParaRPr lang="en-IN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709"/>
                  </a:ext>
                </a:extLst>
              </a:tr>
              <a:tr h="202963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STA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6185"/>
                  </a:ext>
                </a:extLst>
              </a:tr>
              <a:tr h="202963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effectLst/>
                        </a:rPr>
                        <a:t>IBBS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Independent Basic Service Set</a:t>
                      </a:r>
                      <a:endParaRPr lang="en-IN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2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876800" y="952500"/>
            <a:ext cx="8077200" cy="8915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6998" y="3809801"/>
            <a:ext cx="5334000" cy="266739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5400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sz="5400" spc="-2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54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802.11</a:t>
            </a:r>
            <a:br>
              <a:rPr lang="en-IN" sz="54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54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br>
              <a:rPr lang="en-I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sz="5400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ARCHITECTURE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C31A3291-27A9-4C6F-BB97-967B4587FC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763990"/>
            <a:ext cx="11887200" cy="8646710"/>
          </a:xfrm>
          <a:prstGeom prst="rect">
            <a:avLst/>
          </a:prstGeom>
        </p:spPr>
      </p:pic>
      <p:graphicFrame>
        <p:nvGraphicFramePr>
          <p:cNvPr id="9" name="Table 17">
            <a:extLst>
              <a:ext uri="{FF2B5EF4-FFF2-40B4-BE49-F238E27FC236}">
                <a16:creationId xmlns:a16="http://schemas.microsoft.com/office/drawing/2014/main" id="{449DD9BC-8496-4BAF-BFBC-E2E6113A3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10087"/>
              </p:ext>
            </p:extLst>
          </p:nvPr>
        </p:nvGraphicFramePr>
        <p:xfrm>
          <a:off x="13182600" y="876300"/>
          <a:ext cx="4114800" cy="8610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4633302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38217868"/>
                    </a:ext>
                  </a:extLst>
                </a:gridCol>
              </a:tblGrid>
              <a:tr h="164579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SHORT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FULL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89754"/>
                  </a:ext>
                </a:extLst>
              </a:tr>
              <a:tr h="150267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 Control Protocol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709"/>
                  </a:ext>
                </a:extLst>
              </a:tr>
              <a:tr h="125223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Internet Protocol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6185"/>
                  </a:ext>
                </a:extLst>
              </a:tr>
              <a:tr h="125223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Link Control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4533"/>
                  </a:ext>
                </a:extLst>
              </a:tr>
              <a:tr h="150267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Access Control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4506"/>
                  </a:ext>
                </a:extLst>
              </a:tr>
              <a:tr h="145498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Layer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CCD2542B-9113-41BF-A106-76B45ED522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2705100"/>
            <a:ext cx="11658600" cy="5334000"/>
          </a:xfrm>
          <a:prstGeom prst="rect">
            <a:avLst/>
          </a:prstGeom>
        </p:spPr>
      </p:pic>
      <p:graphicFrame>
        <p:nvGraphicFramePr>
          <p:cNvPr id="9" name="Table 17">
            <a:extLst>
              <a:ext uri="{FF2B5EF4-FFF2-40B4-BE49-F238E27FC236}">
                <a16:creationId xmlns:a16="http://schemas.microsoft.com/office/drawing/2014/main" id="{1C8E8213-B649-4AAE-BA98-5F30A4985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13604"/>
              </p:ext>
            </p:extLst>
          </p:nvPr>
        </p:nvGraphicFramePr>
        <p:xfrm>
          <a:off x="13182600" y="876300"/>
          <a:ext cx="4114800" cy="8658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4633302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38217868"/>
                    </a:ext>
                  </a:extLst>
                </a:gridCol>
              </a:tblGrid>
              <a:tr h="115744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SHORT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FULL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89754"/>
                  </a:ext>
                </a:extLst>
              </a:tr>
              <a:tr h="120475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Link Control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29709"/>
                  </a:ext>
                </a:extLst>
              </a:tr>
              <a:tr h="1184262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LLC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Logical Link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6185"/>
                  </a:ext>
                </a:extLst>
              </a:tr>
              <a:tr h="118426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Access Control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84533"/>
                  </a:ext>
                </a:extLst>
              </a:tr>
              <a:tr h="127957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PLCP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Layer Convergence Protocol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4506"/>
                  </a:ext>
                </a:extLst>
              </a:tr>
              <a:tr h="127257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 Medium Dependent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1955"/>
                  </a:ext>
                </a:extLst>
              </a:tr>
              <a:tr h="13760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Physical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4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31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876800" y="952500"/>
            <a:ext cx="8077200" cy="8915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5599" y="4685682"/>
            <a:ext cx="4419602" cy="9156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sz="5400" spc="11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THANKYOU!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B69B9-B58D-4E67-8969-E63DA0F29681}"/>
              </a:ext>
            </a:extLst>
          </p:cNvPr>
          <p:cNvSpPr/>
          <p:nvPr/>
        </p:nvSpPr>
        <p:spPr>
          <a:xfrm>
            <a:off x="1" y="0"/>
            <a:ext cx="380999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1F743-F6F4-4044-92EF-875CD41A69E2}"/>
              </a:ext>
            </a:extLst>
          </p:cNvPr>
          <p:cNvSpPr/>
          <p:nvPr/>
        </p:nvSpPr>
        <p:spPr>
          <a:xfrm>
            <a:off x="17830800" y="0"/>
            <a:ext cx="457196" cy="1028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ACD46-94B2-4F91-978F-457E894479A8}"/>
              </a:ext>
            </a:extLst>
          </p:cNvPr>
          <p:cNvSpPr/>
          <p:nvPr/>
        </p:nvSpPr>
        <p:spPr>
          <a:xfrm>
            <a:off x="0" y="0"/>
            <a:ext cx="182880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BD0F3-972C-4239-B576-6BE96460E363}"/>
              </a:ext>
            </a:extLst>
          </p:cNvPr>
          <p:cNvSpPr/>
          <p:nvPr/>
        </p:nvSpPr>
        <p:spPr>
          <a:xfrm>
            <a:off x="0" y="9867900"/>
            <a:ext cx="18287996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101</Words>
  <Application>Microsoft Office PowerPoint</Application>
  <PresentationFormat>Custom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Tahoma</vt:lpstr>
      <vt:lpstr>Trebuchet MS</vt:lpstr>
      <vt:lpstr>Office Theme</vt:lpstr>
      <vt:lpstr>IEEE 802.11 ARCHITECTURE</vt:lpstr>
      <vt:lpstr>PowerPoint Presentation</vt:lpstr>
      <vt:lpstr>PowerPoint Presentation</vt:lpstr>
      <vt:lpstr>IEEE 802.11 PROTOCOL ARCHITECTURE</vt:lpstr>
      <vt:lpstr>PowerPoint Presentation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PROTOCOL</dc:title>
  <dc:creator>TEJAL MADVI[UCOE-4354]</dc:creator>
  <cp:keywords>DAF_kPuy70M,BAF_kET6MCA</cp:keywords>
  <cp:lastModifiedBy>Purvi Kapadia</cp:lastModifiedBy>
  <cp:revision>6</cp:revision>
  <dcterms:created xsi:type="dcterms:W3CDTF">2024-03-20T19:54:06Z</dcterms:created>
  <dcterms:modified xsi:type="dcterms:W3CDTF">2024-03-20T20:53:12Z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2024-03-20T00:00:00Z</vt:filetime>
  </property>
</Properties>
</file>