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 %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Margin Contribution %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Contribution %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 by 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Revenue by customer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Qty by customer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Products by 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 by 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Sales Breakdown by customer type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 with maximum orders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aead9f15-cb10-43ec-af38-9b985c8907be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265193c83e95476b" /><Relationship Type="http://schemas.openxmlformats.org/officeDocument/2006/relationships/slideLayout" Target="/ppt/slideLayouts/slideLayout8.xml" Id="R283bfdc5cabd4ce9" /><Relationship Type="http://schemas.openxmlformats.org/officeDocument/2006/relationships/hyperlink" Target="https://app.powerbi.com/groups/me/reports/aead9f15-cb10-43ec-af38-9b985c8907be/?pbi_source=PowerPoint" TargetMode="External" Id="RelId0" /><Relationship Type="http://schemas.openxmlformats.org/officeDocument/2006/relationships/image" Target="/ppt/media/image4.png" Id="imgId2437774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366d23c84b414c37" /><Relationship Type="http://schemas.openxmlformats.org/officeDocument/2006/relationships/slideLayout" Target="/ppt/slideLayouts/slideLayout8.xml" Id="Rb1b790724eff40ae" /><Relationship Type="http://schemas.openxmlformats.org/officeDocument/2006/relationships/hyperlink" Target="https://app.powerbi.com/groups/me/reports/aead9f15-cb10-43ec-af38-9b985c8907be/?pbi_source=PowerPoint" TargetMode="External" Id="RelId1" /><Relationship Type="http://schemas.openxmlformats.org/officeDocument/2006/relationships/image" Target="/ppt/media/image5.png" Id="imgId2437774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f6de0064100d40f8" /><Relationship Type="http://schemas.openxmlformats.org/officeDocument/2006/relationships/slideLayout" Target="/ppt/slideLayouts/slideLayout8.xml" Id="R9704a8eabaf14481" /><Relationship Type="http://schemas.openxmlformats.org/officeDocument/2006/relationships/hyperlink" Target="https://app.powerbi.com/groups/me/reports/aead9f15-cb10-43ec-af38-9b985c8907be/?pbi_source=PowerPoint" TargetMode="External" Id="RelId2" /><Relationship Type="http://schemas.openxmlformats.org/officeDocument/2006/relationships/image" Target="/ppt/media/image6.png" Id="imgId2437774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sales_insight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17-04-2023 18:02:05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17-04-2023 16:48:00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Profit  % by market ,slicer ,slicer ,Revenue Trend ,card ,Profit Margin Contribution % by market ,Revenue Contribution % by market ,Top 5 customer by Revenu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437774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152400"/>
            <a:ext cx="12192000" cy="65532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Revenue by customer ,Sales Qty by customer ,Top 5 Products by Revenue ,Top 5 customer by Revenue ,slicer ,slicer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437774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ales Breakdown by customer type ,Top 5 Customers with maximum orders ,pieChart ,pieChart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437774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