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10/17/2020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2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FF26-7464-4B87-86B4-B5464AAC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948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C863B5-8B85-4BAC-97E8-7365A6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AECCA-0F8B-419C-87DD-85B7C9032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242" y="1254952"/>
            <a:ext cx="4324642" cy="2939655"/>
          </a:xfrm>
        </p:spPr>
        <p:txBody>
          <a:bodyPr>
            <a:normAutofit/>
          </a:bodyPr>
          <a:lstStyle/>
          <a:p>
            <a:r>
              <a:rPr lang="en-US" sz="3600" dirty="0"/>
              <a:t>Power Bi Sample</a:t>
            </a:r>
            <a:br>
              <a:rPr lang="en-US" sz="3600" dirty="0"/>
            </a:br>
            <a:r>
              <a:rPr lang="en-US" sz="3600" dirty="0"/>
              <a:t>Cancelled Orders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FFC15-443D-427E-9A74-CB73E1C9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242" y="4286683"/>
            <a:ext cx="4324642" cy="11993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By: Matt Purvis</a:t>
            </a:r>
          </a:p>
          <a:p>
            <a:r>
              <a:rPr lang="en-US" dirty="0"/>
              <a:t>P.S. All names and Numbers have been changed to protect sensitive data</a:t>
            </a:r>
          </a:p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CC21E4-9A34-4CA5-9D33-199EB042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28" y="0"/>
            <a:ext cx="12270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048BB-11FF-48F1-8785-783ADCC3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531EA-6479-4E9E-A6C3-A385C5AD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0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28474-DAD2-42F9-B37A-A81B9FFE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5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B095C-4E9B-4108-AF2F-5E167772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2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B6F3D-D3CA-4A69-A535-FB9DE0C8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44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E5F6B-9A96-4865-B9E2-B91AFEE3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" y="0"/>
            <a:ext cx="12182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4522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C34DB2"/>
      </a:accent1>
      <a:accent2>
        <a:srgbClr val="913BB1"/>
      </a:accent2>
      <a:accent3>
        <a:srgbClr val="724DC3"/>
      </a:accent3>
      <a:accent4>
        <a:srgbClr val="434FB5"/>
      </a:accent4>
      <a:accent5>
        <a:srgbClr val="4D8AC3"/>
      </a:accent5>
      <a:accent6>
        <a:srgbClr val="3BAAB1"/>
      </a:accent6>
      <a:hlink>
        <a:srgbClr val="4873C2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Source Sans Pro</vt:lpstr>
      <vt:lpstr>FunkyShapesDarkVTI</vt:lpstr>
      <vt:lpstr>Power Bi Sample Cancelled Orders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Sample Sales Report</dc:title>
  <dc:creator>Matthew Purvis</dc:creator>
  <cp:lastModifiedBy>Matthew Purvis</cp:lastModifiedBy>
  <cp:revision>3</cp:revision>
  <dcterms:created xsi:type="dcterms:W3CDTF">2020-09-21T14:05:58Z</dcterms:created>
  <dcterms:modified xsi:type="dcterms:W3CDTF">2020-10-17T17:52:32Z</dcterms:modified>
</cp:coreProperties>
</file>