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0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2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0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9/21/2020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82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FF26-7464-4B87-86B4-B5464AAC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9480"/>
            <a:ext cx="12191980" cy="6857990"/>
          </a:xfrm>
          <a:prstGeom prst="rect">
            <a:avLst/>
          </a:prstGeom>
          <a:ln w="28575"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C863B5-8B85-4BAC-97E8-7365A6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17B5AA-8A0D-41D3-B2EF-8BC53E3B7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247167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2EB308-9A4E-4332-A908-22F2978D7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0146" y="686902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9534" y="1103896"/>
            <a:ext cx="4965868" cy="4598497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081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AECCA-0F8B-419C-87DD-85B7C9032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3242" y="1254952"/>
            <a:ext cx="4324642" cy="2939655"/>
          </a:xfrm>
        </p:spPr>
        <p:txBody>
          <a:bodyPr>
            <a:normAutofit fontScale="90000"/>
          </a:bodyPr>
          <a:lstStyle/>
          <a:p>
            <a:r>
              <a:rPr lang="en-US" sz="5100" dirty="0"/>
              <a:t>Power Bi Sample</a:t>
            </a:r>
            <a:br>
              <a:rPr lang="en-US" sz="5100" dirty="0"/>
            </a:br>
            <a:r>
              <a:rPr lang="en-US" sz="5100" dirty="0"/>
              <a:t>Sales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FFC15-443D-427E-9A74-CB73E1C97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3242" y="4286683"/>
            <a:ext cx="4324642" cy="11993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By: Matt Purvis</a:t>
            </a:r>
          </a:p>
          <a:p>
            <a:r>
              <a:rPr lang="en-US" dirty="0"/>
              <a:t>P.S. All names and Numbers have been changed to protect sensitive data</a:t>
            </a:r>
          </a:p>
          <a:p>
            <a:endParaRPr lang="en-US" dirty="0"/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6B3AD2E3-0AAD-4808-835D-6DB434CD3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FF44C53F-67DE-411B-8D73-EEA2966CA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3629" y="5130707"/>
            <a:ext cx="857096" cy="85709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9B862-0702-4213-BC31-431D636F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67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CD005-AE59-4DCD-8B1A-C1C16855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4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FFF3BD-91AA-40FE-9E44-90F959A6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" y="0"/>
            <a:ext cx="1216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1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5F1610-5192-4FDA-B0A4-ECC80F94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" y="0"/>
            <a:ext cx="12080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1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504ECB-6EDE-4327-99F0-239BF426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" y="0"/>
            <a:ext cx="12172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5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02940-36D6-46FA-B390-F9D17919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7" y="0"/>
            <a:ext cx="12073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2778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AnalogousFromDarkSeedLeftStep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C34DB2"/>
      </a:accent1>
      <a:accent2>
        <a:srgbClr val="913BB1"/>
      </a:accent2>
      <a:accent3>
        <a:srgbClr val="724DC3"/>
      </a:accent3>
      <a:accent4>
        <a:srgbClr val="434FB5"/>
      </a:accent4>
      <a:accent5>
        <a:srgbClr val="4D8AC3"/>
      </a:accent5>
      <a:accent6>
        <a:srgbClr val="3BAAB1"/>
      </a:accent6>
      <a:hlink>
        <a:srgbClr val="4873C2"/>
      </a:hlink>
      <a:folHlink>
        <a:srgbClr val="7F7F7F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FunkyShapesDarkVTI</vt:lpstr>
      <vt:lpstr>Power Bi Sample Sales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Sample Sales Report</dc:title>
  <dc:creator>Matthew Purvis</dc:creator>
  <cp:lastModifiedBy>Matthew Purvis</cp:lastModifiedBy>
  <cp:revision>1</cp:revision>
  <dcterms:created xsi:type="dcterms:W3CDTF">2020-09-21T14:05:58Z</dcterms:created>
  <dcterms:modified xsi:type="dcterms:W3CDTF">2020-09-21T14:12:45Z</dcterms:modified>
</cp:coreProperties>
</file>