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2Aroundworld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8008FAB-04AE-4EF0-ACFE-43D9883D3C0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CO2 Around world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32978CE-2A23-48FA-A8BF-B71A4D93DE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5/28/2025 12:03:28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02D7F04B-2B4C-46A0-9045-EF19EC7A13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" y="476250"/>
            <a:ext cx="1075182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2025-05-28T12:03:29Z</dcterms:created>
  <dcterms:modified xsi:type="dcterms:W3CDTF">2025-05-28T12:03:29Z</dcterms:modified>
</cp:coreProperties>
</file>