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4B6-1454-4306-97DE-F048E77B1B46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7C30A40-DC6E-4012-970A-306E66BD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50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4B6-1454-4306-97DE-F048E77B1B46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C30A40-DC6E-4012-970A-306E66BD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75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4B6-1454-4306-97DE-F048E77B1B46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C30A40-DC6E-4012-970A-306E66BD605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117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4B6-1454-4306-97DE-F048E77B1B46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C30A40-DC6E-4012-970A-306E66BD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0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4B6-1454-4306-97DE-F048E77B1B46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C30A40-DC6E-4012-970A-306E66BD605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841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4B6-1454-4306-97DE-F048E77B1B46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C30A40-DC6E-4012-970A-306E66BD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81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4B6-1454-4306-97DE-F048E77B1B46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30A40-DC6E-4012-970A-306E66BD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68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4B6-1454-4306-97DE-F048E77B1B46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30A40-DC6E-4012-970A-306E66BD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37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4B6-1454-4306-97DE-F048E77B1B46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30A40-DC6E-4012-970A-306E66BD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10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4B6-1454-4306-97DE-F048E77B1B46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C30A40-DC6E-4012-970A-306E66BD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7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4B6-1454-4306-97DE-F048E77B1B46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C30A40-DC6E-4012-970A-306E66BD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68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4B6-1454-4306-97DE-F048E77B1B46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C30A40-DC6E-4012-970A-306E66BD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46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4B6-1454-4306-97DE-F048E77B1B46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30A40-DC6E-4012-970A-306E66BD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09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4B6-1454-4306-97DE-F048E77B1B46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30A40-DC6E-4012-970A-306E66BD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7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4B6-1454-4306-97DE-F048E77B1B46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30A40-DC6E-4012-970A-306E66BD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56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4B6-1454-4306-97DE-F048E77B1B46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C30A40-DC6E-4012-970A-306E66BD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94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44B6-1454-4306-97DE-F048E77B1B46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7C30A40-DC6E-4012-970A-306E66BD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61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1E4A-CE39-4127-80BA-13699B93B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DETAILS</a:t>
            </a:r>
          </a:p>
        </p:txBody>
      </p:sp>
    </p:spTree>
    <p:extLst>
      <p:ext uri="{BB962C8B-B14F-4D97-AF65-F5344CB8AC3E}">
        <p14:creationId xmlns:p14="http://schemas.microsoft.com/office/powerpoint/2010/main" val="253881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66B5-9A78-4B0C-A559-951B2562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Using LDA to Uncover the Underlying Structures and Relations in Smart City Data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22B-2A25-4B87-9C93-18D657B15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832" y="2457684"/>
            <a:ext cx="10058400" cy="3931920"/>
          </a:xfrm>
        </p:spPr>
        <p:txBody>
          <a:bodyPr/>
          <a:lstStyle/>
          <a:p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)Data is collected from sensors</a:t>
            </a:r>
          </a:p>
          <a:p>
            <a:r>
              <a:rPr lang="en-IN" dirty="0"/>
              <a:t>(ii)These sensor data is converted  to text  based on some rules</a:t>
            </a:r>
          </a:p>
          <a:p>
            <a:r>
              <a:rPr lang="en-IN" dirty="0"/>
              <a:t>(iii) This text  data is now subjected to the LDA(Latent Dirichlet Allocation) for topic modelling</a:t>
            </a:r>
          </a:p>
          <a:p>
            <a:r>
              <a:rPr lang="en-IN" dirty="0"/>
              <a:t>(iv) based on the topics, action taken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50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BCC8-E8A4-43A0-B3F3-CA9F4E7C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Information Abstraction from IoT Streaming Greenhouse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012A-D17A-4A09-AE5E-C1EA921A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)Paper 1   is applied to green house data</a:t>
            </a:r>
          </a:p>
          <a:p>
            <a:r>
              <a:rPr lang="en-IN" dirty="0"/>
              <a:t>(ii) LDA applied for this application</a:t>
            </a:r>
          </a:p>
          <a:p>
            <a:r>
              <a:rPr lang="en-IN" dirty="0"/>
              <a:t>(iii) </a:t>
            </a:r>
            <a:r>
              <a:rPr lang="en-IN" dirty="0" err="1"/>
              <a:t>corelations</a:t>
            </a:r>
            <a:r>
              <a:rPr lang="en-IN" dirty="0"/>
              <a:t> are observed</a:t>
            </a:r>
          </a:p>
          <a:p>
            <a:r>
              <a:rPr lang="en-IN" dirty="0"/>
              <a:t>(iv) conclusions are established</a:t>
            </a:r>
          </a:p>
          <a:p>
            <a:r>
              <a:rPr lang="en-IN" dirty="0"/>
              <a:t>(v) results given in the paper</a:t>
            </a:r>
          </a:p>
        </p:txBody>
      </p:sp>
    </p:spTree>
    <p:extLst>
      <p:ext uri="{BB962C8B-B14F-4D97-AF65-F5344CB8AC3E}">
        <p14:creationId xmlns:p14="http://schemas.microsoft.com/office/powerpoint/2010/main" val="312528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6D6B-2B7E-4F7C-9918-5138DE7B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1051"/>
            <a:ext cx="9601200" cy="1485900"/>
          </a:xfrm>
        </p:spPr>
        <p:txBody>
          <a:bodyPr>
            <a:normAutofit/>
          </a:bodyPr>
          <a:lstStyle/>
          <a:p>
            <a:r>
              <a:rPr lang="en-IN" sz="2400" dirty="0"/>
              <a:t>LDA-BASED CONTEXT DEPENDENT RECURRENT NEURAL NETWORK LANGUAGE MODEL USING DOCUMENT-BASED TOPIC DISTRIBUTION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C8E50-C89A-429C-BF17-CC6C3818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IN" dirty="0"/>
              <a:t>Above paper gives an idea about how LDA and RNN can be combined</a:t>
            </a:r>
          </a:p>
          <a:p>
            <a:r>
              <a:rPr lang="en-IN" dirty="0"/>
              <a:t>Just a sample</a:t>
            </a:r>
          </a:p>
        </p:txBody>
      </p:sp>
    </p:spTree>
    <p:extLst>
      <p:ext uri="{BB962C8B-B14F-4D97-AF65-F5344CB8AC3E}">
        <p14:creationId xmlns:p14="http://schemas.microsoft.com/office/powerpoint/2010/main" val="365104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45A3-931A-4590-BA5F-4C35B932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7666"/>
            <a:ext cx="10058400" cy="797100"/>
          </a:xfrm>
        </p:spPr>
        <p:txBody>
          <a:bodyPr>
            <a:normAutofit fontScale="90000"/>
          </a:bodyPr>
          <a:lstStyle/>
          <a:p>
            <a:r>
              <a:rPr lang="en-IN" dirty="0"/>
              <a:t>What needs to be done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4BE4-F203-4BC1-A200-73E1D9B2B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796" y="1221510"/>
            <a:ext cx="10058400" cy="393192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1 Go through paper 2..understand LDA</a:t>
            </a:r>
          </a:p>
          <a:p>
            <a:r>
              <a:rPr lang="en-IN" dirty="0"/>
              <a:t>2 Go through paper 1.. this paper has more details on how LDA applied for smart city applications</a:t>
            </a:r>
          </a:p>
          <a:p>
            <a:r>
              <a:rPr lang="en-IN" dirty="0"/>
              <a:t>3. Follow steps given in next slide. For that, you need to study and do the following</a:t>
            </a:r>
          </a:p>
          <a:p>
            <a:pPr marL="0" indent="0">
              <a:buNone/>
            </a:pPr>
            <a:r>
              <a:rPr lang="en-IN" dirty="0"/>
              <a:t>       (a) LDA</a:t>
            </a:r>
          </a:p>
          <a:p>
            <a:pPr marL="0" indent="0">
              <a:buNone/>
            </a:pPr>
            <a:r>
              <a:rPr lang="en-IN" dirty="0"/>
              <a:t>(b) Word2Vec model/Word embeddings</a:t>
            </a:r>
          </a:p>
          <a:p>
            <a:pPr marL="0" indent="0">
              <a:buNone/>
            </a:pPr>
            <a:r>
              <a:rPr lang="en-IN" dirty="0"/>
              <a:t>(c) Training one layer Neural Network</a:t>
            </a:r>
          </a:p>
          <a:p>
            <a:pPr marL="0" indent="0">
              <a:buNone/>
            </a:pPr>
            <a:r>
              <a:rPr lang="en-IN" dirty="0"/>
              <a:t>(d) follow rest of the steps in next slide</a:t>
            </a:r>
          </a:p>
          <a:p>
            <a:pPr marL="0" indent="0">
              <a:buNone/>
            </a:pPr>
            <a:r>
              <a:rPr lang="en-IN" dirty="0"/>
              <a:t>(e) after doing it for one layer neural network, try the same with RNN(with 2 layers)</a:t>
            </a:r>
          </a:p>
          <a:p>
            <a:pPr marL="0" indent="0">
              <a:buNone/>
            </a:pPr>
            <a:r>
              <a:rPr lang="en-IN" dirty="0"/>
              <a:t>(f) compare and contrast the two different approaches</a:t>
            </a:r>
          </a:p>
          <a:p>
            <a:pPr marL="0" indent="0">
              <a:buNone/>
            </a:pPr>
            <a:r>
              <a:rPr lang="en-IN" dirty="0"/>
              <a:t>(g) use green house or supply chain as the application domain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4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4260-0151-4506-9D52-406D7159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8781"/>
            <a:ext cx="10058400" cy="476087"/>
          </a:xfrm>
        </p:spPr>
        <p:txBody>
          <a:bodyPr>
            <a:normAutofit fontScale="90000"/>
          </a:bodyPr>
          <a:lstStyle/>
          <a:p>
            <a:r>
              <a:rPr lang="en-IN" dirty="0"/>
              <a:t>Repeat the below for NN and two layer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2D4EF-5C69-43B8-8B18-8157DE28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7826"/>
            <a:ext cx="10058400" cy="393192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1) On a bunch of text documents, build a Topic model using LDA</a:t>
            </a:r>
          </a:p>
          <a:p>
            <a:endParaRPr lang="en-IN" dirty="0"/>
          </a:p>
          <a:p>
            <a:r>
              <a:rPr lang="en-IN" dirty="0"/>
              <a:t>2). Get a list of topics and associated topic terms (words) like above.</a:t>
            </a:r>
          </a:p>
          <a:p>
            <a:endParaRPr lang="en-IN" dirty="0"/>
          </a:p>
          <a:p>
            <a:r>
              <a:rPr lang="en-IN" dirty="0"/>
              <a:t>3). On the same Text corpus, train a one layer Neural Network to get "Word Embeddings"/"Neural Embeddings"/"Word Vectors".</a:t>
            </a:r>
          </a:p>
          <a:p>
            <a:endParaRPr lang="en-IN" dirty="0"/>
          </a:p>
          <a:p>
            <a:r>
              <a:rPr lang="en-IN" dirty="0"/>
              <a:t>4). Use the trained Word2Vec model to convert the pre-defined topic labels into word vectors.</a:t>
            </a:r>
          </a:p>
          <a:p>
            <a:endParaRPr lang="en-IN" dirty="0"/>
          </a:p>
          <a:p>
            <a:r>
              <a:rPr lang="en-IN" dirty="0"/>
              <a:t>5). Use the same pre-trained word2vec model and create word embeddings of top ten topic term (words) for each topic.</a:t>
            </a:r>
          </a:p>
          <a:p>
            <a:endParaRPr lang="en-IN" dirty="0"/>
          </a:p>
          <a:p>
            <a:r>
              <a:rPr lang="en-IN" dirty="0"/>
              <a:t>6). For each of the topic term vector (created using word embeddings) find the cosine similarity with the topic label vector embedding. Cosine similarity is a usual way to find how to vectors are similar to each other.</a:t>
            </a:r>
          </a:p>
          <a:p>
            <a:endParaRPr lang="en-IN" dirty="0"/>
          </a:p>
          <a:p>
            <a:r>
              <a:rPr lang="en-IN" dirty="0"/>
              <a:t>7). Take a mean of cosine similarity values for all the ten topic terms in a topic and rank the topic label candidates based on mean cosine similarity values. Assign the topic label having the highest mean cosine similarity.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7012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467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Wisp</vt:lpstr>
      <vt:lpstr>PROJECT DETAILS</vt:lpstr>
      <vt:lpstr>Using LDA to Uncover the Underlying Structures and Relations in Smart City Data Streams</vt:lpstr>
      <vt:lpstr>Information Abstraction from IoT Streaming Greenhouse Data</vt:lpstr>
      <vt:lpstr>LDA-BASED CONTEXT DEPENDENT RECURRENT NEURAL NETWORK LANGUAGE MODEL USING DOCUMENT-BASED TOPIC DISTRIBUTION OF WORDS</vt:lpstr>
      <vt:lpstr>What needs to be done </vt:lpstr>
      <vt:lpstr>Repeat the below for NN and two layer 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DETAILS</dc:title>
  <dc:creator>padmasri sridhar</dc:creator>
  <cp:lastModifiedBy>padmasri sridhar</cp:lastModifiedBy>
  <cp:revision>4</cp:revision>
  <dcterms:created xsi:type="dcterms:W3CDTF">2020-09-09T17:42:31Z</dcterms:created>
  <dcterms:modified xsi:type="dcterms:W3CDTF">2020-09-10T05:07:19Z</dcterms:modified>
</cp:coreProperties>
</file>