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1" r:id="rId5"/>
    <p:sldId id="262" r:id="rId6"/>
    <p:sldId id="260" r:id="rId7"/>
    <p:sldId id="264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7384" autoAdjust="0"/>
  </p:normalViewPr>
  <p:slideViewPr>
    <p:cSldViewPr>
      <p:cViewPr varScale="1">
        <p:scale>
          <a:sx n="48" d="100"/>
          <a:sy n="48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3CE1-572D-4323-9FFB-A172CDFDF7B7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8FF9D-4162-4751-94BB-F6CC502ABC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Kerja sama multi-user grup</a:t>
            </a:r>
          </a:p>
          <a:p>
            <a:pPr marL="228600" indent="-228600">
              <a:buAutoNum type="arabicPeriod"/>
            </a:pPr>
            <a:r>
              <a:rPr lang="en-US" dirty="0" smtClean="0"/>
              <a:t>Multi-login</a:t>
            </a:r>
          </a:p>
          <a:p>
            <a:pPr marL="228600" indent="-228600">
              <a:buAutoNum type="arabicPeriod"/>
            </a:pPr>
            <a:r>
              <a:rPr lang="en-US" dirty="0" smtClean="0"/>
              <a:t>Custom</a:t>
            </a:r>
            <a:r>
              <a:rPr lang="en-US" baseline="0" dirty="0" smtClean="0"/>
              <a:t> keyboard</a:t>
            </a:r>
          </a:p>
          <a:p>
            <a:pPr marL="228600" indent="-228600">
              <a:buAutoNum type="arabicPeriod"/>
            </a:pPr>
            <a:r>
              <a:rPr lang="en-US" smtClean="0"/>
              <a:t>Reward</a:t>
            </a:r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FF9D-4162-4751-94BB-F6CC502ABC7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B489-E11B-4039-9A8F-B104C8AEDE8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EE21-8176-4386-B306-D022DBB02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Rencana Aplikasi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Pelajaran bahasa untuk anak-anak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Anak belajar dari permainan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Sekilas tentang 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Aplikasi ini terinspirasi dari sebuah permainan tebak gambar. </a:t>
            </a:r>
          </a:p>
          <a:p>
            <a:r>
              <a:rPr lang="en-US" dirty="0" smtClean="0"/>
              <a:t>Anak-anak dituntut untuk menebak sebuah gambar.</a:t>
            </a:r>
          </a:p>
          <a:p>
            <a:r>
              <a:rPr lang="en-US" dirty="0" smtClean="0"/>
              <a:t>Gambar akan disertai tulisan yang berisi keterangan gambar.</a:t>
            </a:r>
          </a:p>
          <a:p>
            <a:r>
              <a:rPr lang="en-US" dirty="0" smtClean="0"/>
              <a:t>Namun gambar tersebut harus disebutkan dalam bahasa asing (eng).</a:t>
            </a:r>
          </a:p>
          <a:p>
            <a:r>
              <a:rPr lang="en-US" dirty="0" smtClean="0"/>
              <a:t>Setiap hasil tebakan yang benar akan diberikan poin (+).</a:t>
            </a:r>
          </a:p>
          <a:p>
            <a:r>
              <a:rPr lang="en-US" dirty="0" smtClean="0"/>
              <a:t>Sedangkan hasil tebakan yang salah akan diberikan poin (-).</a:t>
            </a:r>
          </a:p>
          <a:p>
            <a:r>
              <a:rPr lang="en-US" dirty="0" smtClean="0"/>
              <a:t>Pemain bisa dibagi dalam grup.</a:t>
            </a:r>
          </a:p>
          <a:p>
            <a:r>
              <a:rPr lang="en-US" dirty="0" smtClean="0"/>
              <a:t>Poin grup dikumpulkan dari poin yang didapat anggota grup.</a:t>
            </a:r>
          </a:p>
          <a:p>
            <a:r>
              <a:rPr lang="en-US" dirty="0" smtClean="0"/>
              <a:t>Permainan dilakukan secara bergiliran/bergantian.</a:t>
            </a:r>
          </a:p>
          <a:p>
            <a:r>
              <a:rPr lang="en-US" dirty="0" smtClean="0"/>
              <a:t>Jumlah pemain disesuaikan dengan jumlah grup, dan lebih baik tidak terlalu banyak pemain dalam setiap permainan.</a:t>
            </a:r>
          </a:p>
          <a:p>
            <a:r>
              <a:rPr lang="en-US" dirty="0" smtClean="0"/>
              <a:t>Permainan berakhir jika gambar/waktu  permainan telah habis .</a:t>
            </a:r>
          </a:p>
          <a:p>
            <a:r>
              <a:rPr lang="en-US" dirty="0" smtClean="0"/>
              <a:t>Pemain/grup yang mendapatkan poin terbanyak akan mendapatkan hadiah.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Pembuatan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Aplikasi Mobile/Website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Permainan dimulai dengan input pemain (nama/foto). Terdapat fitur login/daftar untuk trakcing history permainan tiap pemain.</a:t>
            </a:r>
          </a:p>
          <a:p>
            <a:r>
              <a:rPr lang="en-US" dirty="0" smtClean="0"/>
              <a:t>Jika jumlah pemain bisa dibagi rata untuk beberapa grup, akan tersedia fungsi grouping pemain.</a:t>
            </a:r>
          </a:p>
          <a:p>
            <a:r>
              <a:rPr lang="en-US" dirty="0" smtClean="0"/>
              <a:t>Permainan maksimal akan berlangsung selama 10menit.</a:t>
            </a:r>
          </a:p>
          <a:p>
            <a:r>
              <a:rPr lang="en-US" dirty="0" smtClean="0"/>
              <a:t>Gambar akan ditampilkan seperti penampilan barang di lazada.</a:t>
            </a:r>
          </a:p>
          <a:p>
            <a:r>
              <a:rPr lang="en-US" dirty="0" smtClean="0"/>
              <a:t>Terdapat penanda waktu dan status pemain di bagian atas layar yang akan menginstruksikan pemain tertentu untuk bermain.</a:t>
            </a:r>
          </a:p>
          <a:p>
            <a:r>
              <a:rPr lang="en-US" dirty="0" smtClean="0"/>
              <a:t>Jumlah poin dapat dilihat melalui menu.</a:t>
            </a:r>
          </a:p>
          <a:p>
            <a:r>
              <a:rPr lang="en-US" dirty="0" smtClean="0"/>
              <a:t>Hadian disediakan untuk pemain dengan poin tertinggi setiap bulannya.</a:t>
            </a:r>
          </a:p>
          <a:p>
            <a:r>
              <a:rPr lang="en-US" dirty="0" smtClean="0"/>
              <a:t>Poin kembali 0 setiap awal bulan.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Permainan Fisik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Yang dibutuhkan:  ‘gambar’ permainan, peserta, juri, penanda waktu, pencatat poin, tempat mencatat, </a:t>
            </a:r>
            <a:r>
              <a:rPr lang="en-US" b="1" dirty="0" smtClean="0"/>
              <a:t>hadiah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Permainan dimulai dengan mengacak dan menyusun gambar dengan bagian yang berbahasa indonesia menghadap atas (sebagai bagian yang terlihat).</a:t>
            </a:r>
          </a:p>
          <a:p>
            <a:r>
              <a:rPr lang="en-US" dirty="0" smtClean="0"/>
              <a:t>Jika memungkinkan para pemain boleh membentuk grup.</a:t>
            </a:r>
          </a:p>
          <a:p>
            <a:r>
              <a:rPr lang="en-US" dirty="0" smtClean="0"/>
              <a:t>Pemain dibolehkan memilih gambar  dengan durasi maksimal 30detik.</a:t>
            </a:r>
          </a:p>
          <a:p>
            <a:r>
              <a:rPr lang="en-US" dirty="0" smtClean="0"/>
              <a:t>Pemain yang melewati waktu 30detik akan di skip atau sesuai perjanjian sebelum mulai bermain.</a:t>
            </a:r>
          </a:p>
          <a:p>
            <a:r>
              <a:rPr lang="en-US" dirty="0" smtClean="0"/>
              <a:t>Poin ditentukan oleh juri </a:t>
            </a:r>
            <a:r>
              <a:rPr lang="en-US" i="1" dirty="0" smtClean="0"/>
              <a:t>di awal permainan</a:t>
            </a:r>
            <a:r>
              <a:rPr lang="en-US" dirty="0" smtClean="0"/>
              <a:t> (misal: benar pengucapan 3poin, benar penulisan 3poin, total 6poin).</a:t>
            </a:r>
          </a:p>
          <a:p>
            <a:r>
              <a:rPr lang="en-US" dirty="0" smtClean="0"/>
              <a:t>Permainan dilakukan sampai semua gambar dapat ter-tebak dengan benar.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Pembuatan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Aplikasi Mobile/Website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Setiap pemain menebak gambar dengan mengetik judul gambar dalam bahasa asing (writing, 0% tolerance).</a:t>
            </a:r>
          </a:p>
          <a:p>
            <a:r>
              <a:rPr lang="en-US" dirty="0" smtClean="0"/>
              <a:t>Setelah pemain menebak gambar, jawaban yang benar akan di tampilkan beserta gambar dan cara penyebutannya (listening).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Permainan Fisik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Pemain menebak gambar dengan menyebutkan/mengucapkan gambar yang dimaksud dalam bahasa asing (speaking) dan menuliskannya di  tempat pencatat yang disediakan.</a:t>
            </a:r>
          </a:p>
          <a:p>
            <a:r>
              <a:rPr lang="en-US" dirty="0" smtClean="0"/>
              <a:t>Juri harus mengucapkan/mengulangi jawaban yang benar setelah pemain selesai menjawab di gilirannya.</a:t>
            </a:r>
          </a:p>
          <a:p>
            <a:r>
              <a:rPr lang="en-US" dirty="0" smtClean="0"/>
              <a:t>Pemain yang salah menebak gambar, harus meletakkan kembali gambar yang dipilihnya tadi ke arena permainan.</a:t>
            </a:r>
          </a:p>
          <a:p>
            <a:r>
              <a:rPr lang="en-US" dirty="0" smtClean="0"/>
              <a:t>Gambar hasil salah tebak, tidak boleh dipilih oleh semua peserta sebelum 1putaran giliran (paling cepat, ditebak orang berikutnya, di giliran selanjutnya), kecuali hanya itu gambar yang tersedia (misal: ada 5 pemain, 3 gambar, maka gambar hasil salah tebak tadi harus di akhirkan tanpa harus menunggu 1putaran giliran).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Tampilan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Aplikasi Mobile/Website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Permainan Fisik</a:t>
            </a:r>
            <a:endParaRPr lang="en-US" dirty="0"/>
          </a:p>
        </p:txBody>
      </p:sp>
      <p:pic>
        <p:nvPicPr>
          <p:cNvPr id="1026" name="Picture 2" descr="C:\Users\wow\Pictures\0b44b2bf-c5e2-46bc-9b1a-16a72aea75b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7" y="2590800"/>
            <a:ext cx="1757363" cy="3124200"/>
          </a:xfrm>
          <a:prstGeom prst="rect">
            <a:avLst/>
          </a:prstGeom>
          <a:noFill/>
        </p:spPr>
      </p:pic>
      <p:pic>
        <p:nvPicPr>
          <p:cNvPr id="2050" name="Picture 2" descr="C:\Users\wow\Pictures\09b0574f-c496-46c4-a529-8d17de9cd4b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5037" y="2590800"/>
            <a:ext cx="1757363" cy="31242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648200" y="2743200"/>
            <a:ext cx="1905000" cy="1905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wow\Pictures\042314600_1457967620-nj.jpg"/>
          <p:cNvPicPr>
            <a:picLocks noChangeAspect="1" noChangeArrowheads="1"/>
          </p:cNvPicPr>
          <p:nvPr/>
        </p:nvPicPr>
        <p:blipFill>
          <a:blip r:embed="rId4"/>
          <a:srcRect l="8395" r="28603"/>
          <a:stretch>
            <a:fillRect/>
          </a:stretch>
        </p:blipFill>
        <p:spPr bwMode="auto">
          <a:xfrm>
            <a:off x="4876800" y="3060579"/>
            <a:ext cx="1371600" cy="120662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136315" y="2724090"/>
            <a:ext cx="9596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Hewan</a:t>
            </a:r>
            <a:endParaRPr lang="en-US" sz="2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45991" y="4191000"/>
            <a:ext cx="13024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HARIMAU</a:t>
            </a:r>
            <a:endParaRPr lang="en-US" sz="2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5600" y="2743200"/>
            <a:ext cx="1905000" cy="1905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62800" y="2724090"/>
            <a:ext cx="9765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Animal</a:t>
            </a:r>
            <a:endParaRPr lang="en-US" sz="2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57354" y="3239869"/>
            <a:ext cx="13484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TIGER</a:t>
            </a:r>
            <a:endParaRPr lang="en-US" sz="3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34200" y="3773269"/>
            <a:ext cx="12642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i="1" dirty="0"/>
              <a:t>ˈtaɪɡə</a:t>
            </a:r>
            <a:endParaRPr lang="en-US" sz="3600" b="1" i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Pembuatan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Mudah</a:t>
            </a:r>
          </a:p>
          <a:p>
            <a:pPr lvl="1"/>
            <a:r>
              <a:rPr lang="en-US" dirty="0" smtClean="0"/>
              <a:t>Gambar akan ditampilkan semua, sesuai kategori yang dipilih (maksimal 2 kategori).</a:t>
            </a:r>
          </a:p>
          <a:p>
            <a:pPr lvl="1"/>
            <a:r>
              <a:rPr lang="en-US" dirty="0" smtClean="0"/>
              <a:t>Durasi memilih gambar maksimal 1menit.</a:t>
            </a:r>
          </a:p>
          <a:p>
            <a:pPr lvl="1"/>
            <a:r>
              <a:rPr lang="en-US" dirty="0" smtClean="0"/>
              <a:t>Input tebakan akan dipandu dengan underscore sebagai penanda jumlah huruf pada gambar yang dimaksud beserta 1 huruf sebagai clue (di salah satu underscore).</a:t>
            </a:r>
          </a:p>
          <a:p>
            <a:pPr lvl="1"/>
            <a:r>
              <a:rPr lang="en-US" dirty="0" smtClean="0"/>
              <a:t>Tidak ada poin (-) untuk jawaban yang salah.</a:t>
            </a:r>
          </a:p>
          <a:p>
            <a:r>
              <a:rPr lang="en-US" dirty="0" smtClean="0"/>
              <a:t>Sedang</a:t>
            </a:r>
          </a:p>
          <a:p>
            <a:pPr lvl="1"/>
            <a:r>
              <a:rPr lang="en-US" dirty="0" smtClean="0"/>
              <a:t>Gambar akan ditampilkan sebagian (acak), dengan kategori minimal 3.</a:t>
            </a:r>
          </a:p>
          <a:p>
            <a:pPr lvl="1"/>
            <a:r>
              <a:rPr lang="en-US" dirty="0" smtClean="0"/>
              <a:t>Durasi memilih gambar maksimal 30detik.</a:t>
            </a:r>
          </a:p>
          <a:p>
            <a:pPr lvl="1"/>
            <a:r>
              <a:rPr lang="en-US" dirty="0" smtClean="0"/>
              <a:t>Input normal, tetapi ada angka yang menandakan jumlah huruf gambar yang dimaksud.</a:t>
            </a:r>
          </a:p>
          <a:p>
            <a:pPr lvl="1"/>
            <a:r>
              <a:rPr lang="en-US" dirty="0" smtClean="0"/>
              <a:t>Kesalahan menjawab dikenakan poin (-1).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Sulit</a:t>
            </a:r>
          </a:p>
          <a:p>
            <a:pPr lvl="1"/>
            <a:r>
              <a:rPr lang="en-US" dirty="0" smtClean="0"/>
              <a:t>Gambar yang ditampilkan untuk setiap pemain setiap giliran akan di acak dan di tampilkan 1 gambar.</a:t>
            </a:r>
          </a:p>
          <a:p>
            <a:pPr lvl="1"/>
            <a:r>
              <a:rPr lang="en-US" dirty="0" smtClean="0"/>
              <a:t>Input tebakan tampa petunjuk apapun.</a:t>
            </a:r>
          </a:p>
          <a:p>
            <a:pPr lvl="1"/>
            <a:r>
              <a:rPr lang="en-US" dirty="0" smtClean="0"/>
              <a:t>Kesalahan menjawab dikenakan poin (-2).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Gambar akan di print dan dilaminating dengan cetakan bolak-balik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Rencana Fitur tambahan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Aplikasi Mobile/Website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Akun</a:t>
            </a:r>
          </a:p>
          <a:p>
            <a:pPr lvl="1"/>
            <a:r>
              <a:rPr lang="en-US" dirty="0" smtClean="0"/>
              <a:t>Akun dapat didaftarkan pada aplikasi dengan menunggu konfirmasi admin berdasarkan data yang di upload beserta foto diri.</a:t>
            </a:r>
          </a:p>
          <a:p>
            <a:pPr lvl="1"/>
            <a:r>
              <a:rPr lang="en-US" dirty="0" smtClean="0"/>
              <a:t>Akun memiliki poin kemenangan yang bisa ditukarkan dengan hadiah.</a:t>
            </a:r>
          </a:p>
          <a:p>
            <a:pPr lvl="1"/>
            <a:r>
              <a:rPr lang="en-US" dirty="0" smtClean="0"/>
              <a:t>Poin kemenangan hanya bisa didapatkan akun yang bermain multiplayer.</a:t>
            </a:r>
          </a:p>
          <a:p>
            <a:pPr lvl="1"/>
            <a:r>
              <a:rPr lang="en-US" dirty="0" smtClean="0"/>
              <a:t>Poin exercise akan dijumlahkan dengan poin kemengangan untuk melihat peringkat pemain.</a:t>
            </a:r>
          </a:p>
          <a:p>
            <a:r>
              <a:rPr lang="en-US" dirty="0" smtClean="0"/>
              <a:t>Exercise</a:t>
            </a:r>
          </a:p>
          <a:p>
            <a:pPr lvl="1"/>
            <a:r>
              <a:rPr lang="en-US" dirty="0" smtClean="0"/>
              <a:t>Anak dapat melatih kemampuannya dengan bermain sendiri pada menu exercise. </a:t>
            </a:r>
          </a:p>
          <a:p>
            <a:pPr lvl="1"/>
            <a:r>
              <a:rPr lang="en-US" dirty="0" smtClean="0"/>
              <a:t>Ada poin exercise dari fitur ini, untuk setiap kali menyelesaikan permainan.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Permainan Fisik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Gambar akan di print dan dilaminating dengan cetakan bolak-balik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729</Words>
  <Application>Microsoft Office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Rencana Aplikasi</vt:lpstr>
      <vt:lpstr>Sekilas tentang aplikasi</vt:lpstr>
      <vt:lpstr>Rencana Pembuatan</vt:lpstr>
      <vt:lpstr>Rencana Pembuatan</vt:lpstr>
      <vt:lpstr>Rencana Tampilan</vt:lpstr>
      <vt:lpstr>Rencana Pembuatan</vt:lpstr>
      <vt:lpstr>Rencana Fitur tambahan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Aplikasi</dc:title>
  <dc:creator>wow</dc:creator>
  <cp:lastModifiedBy>wow</cp:lastModifiedBy>
  <cp:revision>32</cp:revision>
  <dcterms:created xsi:type="dcterms:W3CDTF">2016-09-26T11:19:09Z</dcterms:created>
  <dcterms:modified xsi:type="dcterms:W3CDTF">2016-09-30T17:55:20Z</dcterms:modified>
</cp:coreProperties>
</file>