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5B54-1DE3-49FE-A20A-AA91DADAE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B66AA-18C9-45D4-8248-B714862AC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Purwo Aji</a:t>
            </a:r>
          </a:p>
        </p:txBody>
      </p:sp>
    </p:spTree>
    <p:extLst>
      <p:ext uri="{BB962C8B-B14F-4D97-AF65-F5344CB8AC3E}">
        <p14:creationId xmlns:p14="http://schemas.microsoft.com/office/powerpoint/2010/main" val="69048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Employeer</a:t>
            </a:r>
            <a:r>
              <a:rPr lang="en-US" dirty="0"/>
              <a:t> Since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longer the work experience, the probability of default is even smaller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7032B-3BA9-44B2-B79C-58561D68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2811219"/>
            <a:ext cx="4578493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1CDEC-627E-4246-9C0A-FA77A4CF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07" y="2811219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People who do not own property have a probability that they will be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BB59A-098A-42E1-B6D8-F325C714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installments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People who make installments through banks and stores have a great chance of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A6866-99BD-4A3C-9618-D6817D32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E630-24C3-4AE6-B650-4B88C721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334-94AB-42B6-ACC8-CC873BC04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no</a:t>
            </a:r>
            <a:r>
              <a:rPr lang="en-US" dirty="0"/>
              <a:t> variables / parameters that affect the default </a:t>
            </a:r>
            <a:r>
              <a:rPr lang="en-US" b="1" dirty="0"/>
              <a:t>the most</a:t>
            </a:r>
          </a:p>
          <a:p>
            <a:r>
              <a:rPr lang="en-US" dirty="0"/>
              <a:t>The possible influencing variables are:</a:t>
            </a:r>
          </a:p>
          <a:p>
            <a:pPr lvl="1"/>
            <a:r>
              <a:rPr lang="en-US" b="1" dirty="0"/>
              <a:t>Account Check</a:t>
            </a:r>
          </a:p>
          <a:p>
            <a:pPr lvl="1"/>
            <a:r>
              <a:rPr lang="en-US" b="1" dirty="0"/>
              <a:t>Duration</a:t>
            </a:r>
          </a:p>
          <a:p>
            <a:pPr lvl="1"/>
            <a:r>
              <a:rPr lang="en-US" b="1" dirty="0"/>
              <a:t>Length of Work</a:t>
            </a:r>
          </a:p>
          <a:p>
            <a:pPr lvl="1"/>
            <a:r>
              <a:rPr lang="en-US" b="1" dirty="0"/>
              <a:t>Property</a:t>
            </a:r>
          </a:p>
          <a:p>
            <a:pPr lvl="1"/>
            <a:r>
              <a:rPr lang="en-US" b="1" dirty="0"/>
              <a:t>Installment Plans</a:t>
            </a:r>
          </a:p>
          <a:p>
            <a:r>
              <a:rPr lang="en-US" dirty="0"/>
              <a:t>The variables are sufficient, maybe to get better results you can add the amount of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205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1A81-E202-417E-BF47-903D6AC2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8516-03EB-47D2-9126-46EFDBAD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 using </a:t>
            </a:r>
            <a:r>
              <a:rPr lang="en-US" dirty="0" err="1"/>
              <a:t>WoE</a:t>
            </a:r>
            <a:r>
              <a:rPr lang="en-US" dirty="0"/>
              <a:t> - IV or maybe advanced statistics</a:t>
            </a:r>
          </a:p>
          <a:p>
            <a:r>
              <a:rPr lang="en-US" dirty="0"/>
              <a:t>Gather more data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08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76BB-D24D-406A-A5A5-A4E64AB9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CC56-745D-4C69-99AB-A5D7E5B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0C69-15CE-423A-9F19-6F53E7FB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know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6C8-B327-4A2B-89FF-F6292847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variables / parameters that affect the credit default the most?</a:t>
            </a:r>
          </a:p>
          <a:p>
            <a:r>
              <a:rPr lang="en-US" dirty="0"/>
              <a:t>Is there any other variables / parameters that might be affected?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473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C5C-1AA9-45A2-9A35-48A8D000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10B3-5630-4B10-8808-6CBB7E52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contain </a:t>
            </a:r>
            <a:r>
              <a:rPr lang="en-US" b="1" dirty="0"/>
              <a:t>22 variable </a:t>
            </a:r>
            <a:r>
              <a:rPr lang="en-US" dirty="0"/>
              <a:t>with </a:t>
            </a:r>
            <a:r>
              <a:rPr lang="en-US" b="1" dirty="0"/>
              <a:t>1000 rows</a:t>
            </a:r>
          </a:p>
          <a:p>
            <a:r>
              <a:rPr lang="en-US" dirty="0"/>
              <a:t>Variable : </a:t>
            </a:r>
            <a:r>
              <a:rPr lang="en-US" dirty="0" err="1"/>
              <a:t>account_check_status</a:t>
            </a:r>
            <a:r>
              <a:rPr lang="en-US" dirty="0"/>
              <a:t>, </a:t>
            </a:r>
            <a:r>
              <a:rPr lang="en-US" dirty="0" err="1"/>
              <a:t>duration_in_month</a:t>
            </a:r>
            <a:r>
              <a:rPr lang="en-US" dirty="0"/>
              <a:t>, </a:t>
            </a:r>
            <a:r>
              <a:rPr lang="en-US" dirty="0" err="1"/>
              <a:t>credit_history</a:t>
            </a:r>
            <a:r>
              <a:rPr lang="en-US" dirty="0"/>
              <a:t>, purpose, </a:t>
            </a:r>
            <a:r>
              <a:rPr lang="en-US" dirty="0" err="1"/>
              <a:t>credit_amount</a:t>
            </a:r>
            <a:r>
              <a:rPr lang="en-US" dirty="0"/>
              <a:t>, savings, </a:t>
            </a:r>
            <a:r>
              <a:rPr lang="en-US" dirty="0" err="1"/>
              <a:t>present_emp_since</a:t>
            </a:r>
            <a:r>
              <a:rPr lang="en-US" dirty="0"/>
              <a:t>, </a:t>
            </a:r>
            <a:r>
              <a:rPr lang="en-US" dirty="0" err="1"/>
              <a:t>installment_as_income_perc</a:t>
            </a:r>
            <a:r>
              <a:rPr lang="en-US" dirty="0"/>
              <a:t>, sex, </a:t>
            </a:r>
            <a:r>
              <a:rPr lang="en-US" dirty="0" err="1"/>
              <a:t>personal_status</a:t>
            </a:r>
            <a:r>
              <a:rPr lang="en-US" dirty="0"/>
              <a:t>, </a:t>
            </a:r>
            <a:r>
              <a:rPr lang="en-US" dirty="0" err="1"/>
              <a:t>other_debtors</a:t>
            </a:r>
            <a:r>
              <a:rPr lang="en-US" dirty="0"/>
              <a:t>, </a:t>
            </a:r>
            <a:r>
              <a:rPr lang="en-US" dirty="0" err="1"/>
              <a:t>present_res_since</a:t>
            </a:r>
            <a:r>
              <a:rPr lang="en-US" dirty="0"/>
              <a:t>, property, age, </a:t>
            </a:r>
            <a:r>
              <a:rPr lang="en-US" dirty="0" err="1"/>
              <a:t>other_installment_plans</a:t>
            </a:r>
            <a:r>
              <a:rPr lang="en-US" dirty="0"/>
              <a:t>, housing, </a:t>
            </a:r>
            <a:r>
              <a:rPr lang="en-US" dirty="0" err="1"/>
              <a:t>credits_this_bank</a:t>
            </a:r>
            <a:r>
              <a:rPr lang="en-US" dirty="0"/>
              <a:t>, job, </a:t>
            </a:r>
            <a:r>
              <a:rPr lang="en-US" dirty="0" err="1"/>
              <a:t>people_under_maintenance</a:t>
            </a:r>
            <a:r>
              <a:rPr lang="en-US" dirty="0"/>
              <a:t>, telephone, </a:t>
            </a:r>
            <a:r>
              <a:rPr lang="en-US" dirty="0" err="1"/>
              <a:t>foreign_worker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DF63-7422-480D-87A0-6C3FC9E9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think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04A9-40F2-46D2-9D38-DD0CD40F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hypothesis : </a:t>
            </a:r>
            <a:r>
              <a:rPr lang="en-US" b="1" dirty="0"/>
              <a:t>duration in month </a:t>
            </a:r>
            <a:r>
              <a:rPr lang="en-US" dirty="0"/>
              <a:t>and </a:t>
            </a:r>
            <a:r>
              <a:rPr lang="en-US" b="1" dirty="0"/>
              <a:t>credit amount </a:t>
            </a:r>
            <a:r>
              <a:rPr lang="en-US" dirty="0"/>
              <a:t>is most affecting variable for credit default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96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CD5-FC95-42CD-833F-2D555532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6CCF-F01A-44E4-B77A-DD538234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statistical analytics (correlation and regression)</a:t>
            </a:r>
          </a:p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8996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4F1E-445D-4A55-932D-E33112A0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2831-6546-48EB-9950-5430184D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344" y="2638044"/>
            <a:ext cx="3748712" cy="3101983"/>
          </a:xfrm>
        </p:spPr>
        <p:txBody>
          <a:bodyPr/>
          <a:lstStyle/>
          <a:p>
            <a:r>
              <a:rPr lang="en-US" dirty="0"/>
              <a:t>The results do not show that there is a variable that has a strong correlation with credit default</a:t>
            </a:r>
          </a:p>
          <a:p>
            <a:r>
              <a:rPr lang="en-US" dirty="0"/>
              <a:t>Therefore, I chose a variable with a correlation value </a:t>
            </a:r>
            <a:r>
              <a:rPr lang="en-ID" b="1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± </a:t>
            </a:r>
            <a:r>
              <a:rPr lang="en-US" dirty="0"/>
              <a:t>0.10 for further analysis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8356B-67FC-498C-9503-E4B2EA68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44" y="2293843"/>
            <a:ext cx="6100671" cy="44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CDFB-EB92-4578-90B6-40604C2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379BD-2011-4F05-B331-0E736BDBF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3094018"/>
            <a:ext cx="3473018" cy="2199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1D057-917E-44CE-A75B-1D730BDFA5B7}"/>
              </a:ext>
            </a:extLst>
          </p:cNvPr>
          <p:cNvSpPr txBox="1"/>
          <p:nvPr/>
        </p:nvSpPr>
        <p:spPr>
          <a:xfrm>
            <a:off x="6400800" y="3559946"/>
            <a:ext cx="356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regression result show credit amount not affected the credit default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728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check status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greater the amount of savings, the possibility of a default is even smaller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11BE-89E8-468C-91CE-D1AA1F84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07" y="2811218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CE7C-EF20-46AE-8FA2-FE4F28F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D14B-DF47-4553-A85D-8CE9DF59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366" y="2638044"/>
            <a:ext cx="3295498" cy="3101983"/>
          </a:xfrm>
        </p:spPr>
        <p:txBody>
          <a:bodyPr/>
          <a:lstStyle/>
          <a:p>
            <a:r>
              <a:rPr lang="en-US" dirty="0"/>
              <a:t>The possibility of a default is directly proportional to the period of the credit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CB2E3-E241-4C6C-82AC-927D590E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81121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155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898</TotalTime>
  <Words>357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Roboto</vt:lpstr>
      <vt:lpstr>Parcel</vt:lpstr>
      <vt:lpstr>credit Analysis</vt:lpstr>
      <vt:lpstr>What we want to know</vt:lpstr>
      <vt:lpstr>What we have</vt:lpstr>
      <vt:lpstr>What we think</vt:lpstr>
      <vt:lpstr>What we do</vt:lpstr>
      <vt:lpstr>Correlation</vt:lpstr>
      <vt:lpstr>Regression</vt:lpstr>
      <vt:lpstr>Account check status</vt:lpstr>
      <vt:lpstr>Duration</vt:lpstr>
      <vt:lpstr>Employeer Since</vt:lpstr>
      <vt:lpstr>Property</vt:lpstr>
      <vt:lpstr>Other installments</vt:lpstr>
      <vt:lpstr>Summarize</vt:lpstr>
      <vt:lpstr>What we will do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credit Analysis</dc:title>
  <dc:creator>Purwo Aji Fahmi Akmal</dc:creator>
  <cp:lastModifiedBy>purwo.aji@office.ui.ac.id</cp:lastModifiedBy>
  <cp:revision>9</cp:revision>
  <dcterms:created xsi:type="dcterms:W3CDTF">2021-05-27T12:13:52Z</dcterms:created>
  <dcterms:modified xsi:type="dcterms:W3CDTF">2021-05-29T14:17:42Z</dcterms:modified>
</cp:coreProperties>
</file>