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</a:t>
            </a:r>
            <a:r>
              <a:rPr b="0" lang="en-IN" sz="1800" spc="-1" strike="noStrike">
                <a:latin typeface="Arial"/>
              </a:rPr>
              <a:t>to edit </a:t>
            </a:r>
            <a:r>
              <a:rPr b="0" lang="en-IN" sz="1800" spc="-1" strike="noStrike">
                <a:latin typeface="Arial"/>
              </a:rPr>
              <a:t>the </a:t>
            </a:r>
            <a:r>
              <a:rPr b="0" lang="en-IN" sz="1800" spc="-1" strike="noStrike">
                <a:latin typeface="Arial"/>
              </a:rPr>
              <a:t>title </a:t>
            </a:r>
            <a:r>
              <a:rPr b="0" lang="en-IN" sz="1800" spc="-1" strike="noStrike">
                <a:latin typeface="Arial"/>
              </a:rPr>
              <a:t>text </a:t>
            </a:r>
            <a:r>
              <a:rPr b="0" lang="en-IN" sz="1800" spc="-1" strike="noStrike">
                <a:latin typeface="Arial"/>
              </a:rPr>
              <a:t>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://bit.ly/2PfT4lq" TargetMode="External"/><Relationship Id="rId2" Type="http://schemas.openxmlformats.org/officeDocument/2006/relationships/hyperlink" Target="https://bit.ly/2AB5gGa" TargetMode="Externa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bit.ly/2ZjL1pd" TargetMode="External"/><Relationship Id="rId2" Type="http://schemas.openxmlformats.org/officeDocument/2006/relationships/hyperlink" Target="https://bit.ly/2ZjL1pd" TargetMode="External"/><Relationship Id="rId3" Type="http://schemas.openxmlformats.org/officeDocument/2006/relationships/hyperlink" Target="http://bit.ly/30B07Gq" TargetMode="External"/><Relationship Id="rId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717080" y="1280520"/>
            <a:ext cx="3435840" cy="21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TIRES ON</a:t>
            </a:r>
            <a:br/>
            <a:r>
              <a:rPr b="0" lang="en" sz="52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HIGHWAY</a:t>
            </a:r>
            <a:endParaRPr b="0" lang="en-IN" sz="5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717080" y="3445200"/>
            <a:ext cx="394452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423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Developing an AI-Driven Model to</a:t>
            </a:r>
            <a:endParaRPr b="0" lang="en-IN" sz="16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Assess Tire Condition through Toll</a:t>
            </a:r>
            <a:endParaRPr b="0" lang="en-IN" sz="1600" spc="-1" strike="noStrike">
              <a:latin typeface="Arial"/>
            </a:endParaRPr>
          </a:p>
          <a:p>
            <a:pPr marL="457200" indent="-34236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  <a:ea typeface="Roboto"/>
              </a:rPr>
              <a:t>Plaza Images.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16" name="Picture Placeholder 11" descr=""/>
          <p:cNvPicPr/>
          <p:nvPr/>
        </p:nvPicPr>
        <p:blipFill>
          <a:blip r:embed="rId1"/>
          <a:srcRect l="11963" t="-1305" r="21837" b="-54"/>
          <a:stretch/>
        </p:blipFill>
        <p:spPr>
          <a:xfrm>
            <a:off x="824400" y="182880"/>
            <a:ext cx="3301200" cy="351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roup 1"/>
          <p:cNvGrpSpPr/>
          <p:nvPr/>
        </p:nvGrpSpPr>
        <p:grpSpPr>
          <a:xfrm>
            <a:off x="710280" y="1325880"/>
            <a:ext cx="1658520" cy="2861280"/>
            <a:chOff x="710280" y="1325880"/>
            <a:chExt cx="1658520" cy="2861280"/>
          </a:xfrm>
        </p:grpSpPr>
        <p:sp>
          <p:nvSpPr>
            <p:cNvPr id="322" name="CustomShape 2"/>
            <p:cNvSpPr/>
            <p:nvPr/>
          </p:nvSpPr>
          <p:spPr>
            <a:xfrm>
              <a:off x="154008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3"/>
            <p:cNvSpPr/>
            <p:nvPr/>
          </p:nvSpPr>
          <p:spPr>
            <a:xfrm rot="10800000">
              <a:off x="1299960" y="1325520"/>
              <a:ext cx="480600" cy="480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4"/>
            <p:cNvSpPr/>
            <p:nvPr/>
          </p:nvSpPr>
          <p:spPr>
            <a:xfrm>
              <a:off x="736560" y="3454200"/>
              <a:ext cx="1605960" cy="73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25" name="CustomShape 5"/>
            <p:cNvSpPr/>
            <p:nvPr/>
          </p:nvSpPr>
          <p:spPr>
            <a:xfrm>
              <a:off x="71028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326" name="Group 6"/>
          <p:cNvGrpSpPr/>
          <p:nvPr/>
        </p:nvGrpSpPr>
        <p:grpSpPr>
          <a:xfrm>
            <a:off x="2226240" y="1325880"/>
            <a:ext cx="1658520" cy="2861280"/>
            <a:chOff x="2226240" y="1325880"/>
            <a:chExt cx="1658520" cy="2861280"/>
          </a:xfrm>
        </p:grpSpPr>
        <p:sp>
          <p:nvSpPr>
            <p:cNvPr id="327" name="CustomShape 7"/>
            <p:cNvSpPr/>
            <p:nvPr/>
          </p:nvSpPr>
          <p:spPr>
            <a:xfrm>
              <a:off x="305604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8"/>
            <p:cNvSpPr/>
            <p:nvPr/>
          </p:nvSpPr>
          <p:spPr>
            <a:xfrm rot="10800000">
              <a:off x="2815920" y="1325520"/>
              <a:ext cx="480600" cy="48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9"/>
            <p:cNvSpPr/>
            <p:nvPr/>
          </p:nvSpPr>
          <p:spPr>
            <a:xfrm>
              <a:off x="222624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330" name="CustomShape 10"/>
            <p:cNvSpPr/>
            <p:nvPr/>
          </p:nvSpPr>
          <p:spPr>
            <a:xfrm>
              <a:off x="2285280" y="3454200"/>
              <a:ext cx="1540800" cy="73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331" name="Group 11"/>
          <p:cNvGrpSpPr/>
          <p:nvPr/>
        </p:nvGrpSpPr>
        <p:grpSpPr>
          <a:xfrm>
            <a:off x="3742200" y="1325880"/>
            <a:ext cx="1658520" cy="2861280"/>
            <a:chOff x="3742200" y="1325880"/>
            <a:chExt cx="1658520" cy="2861280"/>
          </a:xfrm>
        </p:grpSpPr>
        <p:sp>
          <p:nvSpPr>
            <p:cNvPr id="332" name="CustomShape 12"/>
            <p:cNvSpPr/>
            <p:nvPr/>
          </p:nvSpPr>
          <p:spPr>
            <a:xfrm>
              <a:off x="457200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3"/>
            <p:cNvSpPr/>
            <p:nvPr/>
          </p:nvSpPr>
          <p:spPr>
            <a:xfrm rot="10800000">
              <a:off x="4331880" y="1325520"/>
              <a:ext cx="480600" cy="48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4"/>
            <p:cNvSpPr/>
            <p:nvPr/>
          </p:nvSpPr>
          <p:spPr>
            <a:xfrm>
              <a:off x="374220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335" name="CustomShape 15"/>
            <p:cNvSpPr/>
            <p:nvPr/>
          </p:nvSpPr>
          <p:spPr>
            <a:xfrm>
              <a:off x="3801240" y="3454200"/>
              <a:ext cx="1540800" cy="73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336" name="Group 16"/>
          <p:cNvGrpSpPr/>
          <p:nvPr/>
        </p:nvGrpSpPr>
        <p:grpSpPr>
          <a:xfrm>
            <a:off x="5258520" y="1325880"/>
            <a:ext cx="1658520" cy="2861280"/>
            <a:chOff x="5258520" y="1325880"/>
            <a:chExt cx="1658520" cy="2861280"/>
          </a:xfrm>
        </p:grpSpPr>
        <p:sp>
          <p:nvSpPr>
            <p:cNvPr id="337" name="CustomShape 17"/>
            <p:cNvSpPr/>
            <p:nvPr/>
          </p:nvSpPr>
          <p:spPr>
            <a:xfrm>
              <a:off x="608796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18"/>
            <p:cNvSpPr/>
            <p:nvPr/>
          </p:nvSpPr>
          <p:spPr>
            <a:xfrm rot="10800000">
              <a:off x="5848200" y="1325520"/>
              <a:ext cx="480600" cy="48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19"/>
            <p:cNvSpPr/>
            <p:nvPr/>
          </p:nvSpPr>
          <p:spPr>
            <a:xfrm>
              <a:off x="525852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340" name="CustomShape 20"/>
            <p:cNvSpPr/>
            <p:nvPr/>
          </p:nvSpPr>
          <p:spPr>
            <a:xfrm>
              <a:off x="5317200" y="3454200"/>
              <a:ext cx="1540800" cy="73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341" name="Group 21"/>
          <p:cNvGrpSpPr/>
          <p:nvPr/>
        </p:nvGrpSpPr>
        <p:grpSpPr>
          <a:xfrm>
            <a:off x="6774480" y="1325880"/>
            <a:ext cx="1658520" cy="2861280"/>
            <a:chOff x="6774480" y="1325880"/>
            <a:chExt cx="1658520" cy="2861280"/>
          </a:xfrm>
        </p:grpSpPr>
        <p:sp>
          <p:nvSpPr>
            <p:cNvPr id="342" name="CustomShape 22"/>
            <p:cNvSpPr/>
            <p:nvPr/>
          </p:nvSpPr>
          <p:spPr>
            <a:xfrm>
              <a:off x="7604280" y="1806840"/>
              <a:ext cx="360" cy="842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3"/>
            <p:cNvSpPr/>
            <p:nvPr/>
          </p:nvSpPr>
          <p:spPr>
            <a:xfrm rot="10800000">
              <a:off x="7364160" y="1325520"/>
              <a:ext cx="480600" cy="480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4"/>
            <p:cNvSpPr/>
            <p:nvPr/>
          </p:nvSpPr>
          <p:spPr>
            <a:xfrm>
              <a:off x="6774480" y="2500560"/>
              <a:ext cx="1658520" cy="79956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345" name="CustomShape 25"/>
            <p:cNvSpPr/>
            <p:nvPr/>
          </p:nvSpPr>
          <p:spPr>
            <a:xfrm>
              <a:off x="6833520" y="3454200"/>
              <a:ext cx="1540800" cy="732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346" name="Group 26"/>
          <p:cNvGrpSpPr/>
          <p:nvPr/>
        </p:nvGrpSpPr>
        <p:grpSpPr>
          <a:xfrm>
            <a:off x="2936160" y="1429560"/>
            <a:ext cx="239040" cy="272160"/>
            <a:chOff x="2936160" y="1429560"/>
            <a:chExt cx="239040" cy="272160"/>
          </a:xfrm>
        </p:grpSpPr>
        <p:sp>
          <p:nvSpPr>
            <p:cNvPr id="347" name="CustomShape 27"/>
            <p:cNvSpPr/>
            <p:nvPr/>
          </p:nvSpPr>
          <p:spPr>
            <a:xfrm>
              <a:off x="2936160" y="1537920"/>
              <a:ext cx="75960" cy="15012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28"/>
            <p:cNvSpPr/>
            <p:nvPr/>
          </p:nvSpPr>
          <p:spPr>
            <a:xfrm>
              <a:off x="3099240" y="1537920"/>
              <a:ext cx="75960" cy="15012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29"/>
            <p:cNvSpPr/>
            <p:nvPr/>
          </p:nvSpPr>
          <p:spPr>
            <a:xfrm>
              <a:off x="3048120" y="1510560"/>
              <a:ext cx="15120" cy="1512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0"/>
            <p:cNvSpPr/>
            <p:nvPr/>
          </p:nvSpPr>
          <p:spPr>
            <a:xfrm>
              <a:off x="2949840" y="1622520"/>
              <a:ext cx="211680" cy="7920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1"/>
            <p:cNvSpPr/>
            <p:nvPr/>
          </p:nvSpPr>
          <p:spPr>
            <a:xfrm>
              <a:off x="2944080" y="1499400"/>
              <a:ext cx="23400" cy="4716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32"/>
            <p:cNvSpPr/>
            <p:nvPr/>
          </p:nvSpPr>
          <p:spPr>
            <a:xfrm>
              <a:off x="3143880" y="1499400"/>
              <a:ext cx="23400" cy="4716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CustomShape 33"/>
            <p:cNvSpPr/>
            <p:nvPr/>
          </p:nvSpPr>
          <p:spPr>
            <a:xfrm>
              <a:off x="2984040" y="1429560"/>
              <a:ext cx="143280" cy="17604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4" name="Group 34"/>
          <p:cNvGrpSpPr/>
          <p:nvPr/>
        </p:nvGrpSpPr>
        <p:grpSpPr>
          <a:xfrm>
            <a:off x="1403640" y="1429560"/>
            <a:ext cx="272160" cy="272160"/>
            <a:chOff x="1403640" y="1429560"/>
            <a:chExt cx="272160" cy="272160"/>
          </a:xfrm>
        </p:grpSpPr>
        <p:sp>
          <p:nvSpPr>
            <p:cNvPr id="355" name="CustomShape 35"/>
            <p:cNvSpPr/>
            <p:nvPr/>
          </p:nvSpPr>
          <p:spPr>
            <a:xfrm>
              <a:off x="1403640" y="1537920"/>
              <a:ext cx="272160" cy="16380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36"/>
            <p:cNvSpPr/>
            <p:nvPr/>
          </p:nvSpPr>
          <p:spPr>
            <a:xfrm>
              <a:off x="1627920" y="1494000"/>
              <a:ext cx="39600" cy="5904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37"/>
            <p:cNvSpPr/>
            <p:nvPr/>
          </p:nvSpPr>
          <p:spPr>
            <a:xfrm>
              <a:off x="1411560" y="1494000"/>
              <a:ext cx="39600" cy="5904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CustomShape 38"/>
            <p:cNvSpPr/>
            <p:nvPr/>
          </p:nvSpPr>
          <p:spPr>
            <a:xfrm>
              <a:off x="1468080" y="1429560"/>
              <a:ext cx="143280" cy="18972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9" name="Group 39"/>
          <p:cNvGrpSpPr/>
          <p:nvPr/>
        </p:nvGrpSpPr>
        <p:grpSpPr>
          <a:xfrm>
            <a:off x="4435560" y="1429560"/>
            <a:ext cx="272160" cy="272160"/>
            <a:chOff x="4435560" y="1429560"/>
            <a:chExt cx="272160" cy="272160"/>
          </a:xfrm>
        </p:grpSpPr>
        <p:sp>
          <p:nvSpPr>
            <p:cNvPr id="360" name="CustomShape 40"/>
            <p:cNvSpPr/>
            <p:nvPr/>
          </p:nvSpPr>
          <p:spPr>
            <a:xfrm>
              <a:off x="4530960" y="1446840"/>
              <a:ext cx="31320" cy="47880"/>
            </a:xfrm>
            <a:custGeom>
              <a:avLst/>
              <a:gdLst/>
              <a:ahLst/>
              <a:rect l="l" t="t" r="r" b="b"/>
              <a:pathLst>
                <a:path w="2266" h="344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41"/>
            <p:cNvSpPr/>
            <p:nvPr/>
          </p:nvSpPr>
          <p:spPr>
            <a:xfrm>
              <a:off x="4525200" y="1634760"/>
              <a:ext cx="36720" cy="50040"/>
            </a:xfrm>
            <a:custGeom>
              <a:avLst/>
              <a:gdLst/>
              <a:ahLst/>
              <a:rect l="l" t="t" r="r" b="b"/>
              <a:pathLst>
                <a:path w="2654" h="3575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42"/>
            <p:cNvSpPr/>
            <p:nvPr/>
          </p:nvSpPr>
          <p:spPr>
            <a:xfrm>
              <a:off x="4507200" y="1493280"/>
              <a:ext cx="15120" cy="15120"/>
            </a:xfrm>
            <a:custGeom>
              <a:avLst/>
              <a:gdLst/>
              <a:ahLst/>
              <a:rect l="l" t="t" r="r" b="b"/>
              <a:pathLst>
                <a:path w="1130" h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43"/>
            <p:cNvSpPr/>
            <p:nvPr/>
          </p:nvSpPr>
          <p:spPr>
            <a:xfrm>
              <a:off x="4515480" y="1509480"/>
              <a:ext cx="46800" cy="48960"/>
            </a:xfrm>
            <a:custGeom>
              <a:avLst/>
              <a:gdLst/>
              <a:ahLst/>
              <a:rect l="l" t="t" r="r" b="b"/>
              <a:pathLst>
                <a:path w="3347" h="3501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44"/>
            <p:cNvSpPr/>
            <p:nvPr/>
          </p:nvSpPr>
          <p:spPr>
            <a:xfrm>
              <a:off x="4515480" y="1575360"/>
              <a:ext cx="46800" cy="46080"/>
            </a:xfrm>
            <a:custGeom>
              <a:avLst/>
              <a:gdLst/>
              <a:ahLst/>
              <a:rect l="l" t="t" r="r" b="b"/>
              <a:pathLst>
                <a:path w="3359" h="3298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45"/>
            <p:cNvSpPr/>
            <p:nvPr/>
          </p:nvSpPr>
          <p:spPr>
            <a:xfrm>
              <a:off x="4628880" y="1559160"/>
              <a:ext cx="15480" cy="15120"/>
            </a:xfrm>
            <a:custGeom>
              <a:avLst/>
              <a:gdLst/>
              <a:ahLst/>
              <a:rect l="l" t="t" r="r" b="b"/>
              <a:pathLst>
                <a:path w="1139" h="113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46"/>
            <p:cNvSpPr/>
            <p:nvPr/>
          </p:nvSpPr>
          <p:spPr>
            <a:xfrm>
              <a:off x="4579200" y="1429560"/>
              <a:ext cx="128520" cy="128520"/>
            </a:xfrm>
            <a:custGeom>
              <a:avLst/>
              <a:gdLst/>
              <a:ahLst/>
              <a:rect l="l" t="t" r="r" b="b"/>
              <a:pathLst>
                <a:path w="9140" h="9141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7"/>
            <p:cNvSpPr/>
            <p:nvPr/>
          </p:nvSpPr>
          <p:spPr>
            <a:xfrm>
              <a:off x="4640760" y="1519200"/>
              <a:ext cx="50040" cy="38880"/>
            </a:xfrm>
            <a:custGeom>
              <a:avLst/>
              <a:gdLst/>
              <a:ahLst/>
              <a:rect l="l" t="t" r="r" b="b"/>
              <a:pathLst>
                <a:path w="3576" h="2805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48"/>
            <p:cNvSpPr/>
            <p:nvPr/>
          </p:nvSpPr>
          <p:spPr>
            <a:xfrm>
              <a:off x="4640760" y="1575360"/>
              <a:ext cx="50040" cy="36720"/>
            </a:xfrm>
            <a:custGeom>
              <a:avLst/>
              <a:gdLst/>
              <a:ahLst/>
              <a:rect l="l" t="t" r="r" b="b"/>
              <a:pathLst>
                <a:path w="3579" h="2651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49"/>
            <p:cNvSpPr/>
            <p:nvPr/>
          </p:nvSpPr>
          <p:spPr>
            <a:xfrm>
              <a:off x="4435560" y="1575000"/>
              <a:ext cx="126720" cy="126720"/>
            </a:xfrm>
            <a:custGeom>
              <a:avLst/>
              <a:gdLst/>
              <a:ahLst/>
              <a:rect l="l" t="t" r="r" b="b"/>
              <a:pathLst>
                <a:path w="9005" h="9004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50"/>
            <p:cNvSpPr/>
            <p:nvPr/>
          </p:nvSpPr>
          <p:spPr>
            <a:xfrm>
              <a:off x="4452840" y="1520280"/>
              <a:ext cx="49680" cy="38160"/>
            </a:xfrm>
            <a:custGeom>
              <a:avLst/>
              <a:gdLst/>
              <a:ahLst/>
              <a:rect l="l" t="t" r="r" b="b"/>
              <a:pathLst>
                <a:path w="3557" h="2739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51"/>
            <p:cNvSpPr/>
            <p:nvPr/>
          </p:nvSpPr>
          <p:spPr>
            <a:xfrm>
              <a:off x="4452840" y="1575360"/>
              <a:ext cx="50040" cy="36720"/>
            </a:xfrm>
            <a:custGeom>
              <a:avLst/>
              <a:gdLst/>
              <a:ahLst/>
              <a:rect l="l" t="t" r="r" b="b"/>
              <a:pathLst>
                <a:path w="3578" h="2654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52"/>
            <p:cNvSpPr/>
            <p:nvPr/>
          </p:nvSpPr>
          <p:spPr>
            <a:xfrm>
              <a:off x="4435560" y="1429560"/>
              <a:ext cx="126720" cy="128520"/>
            </a:xfrm>
            <a:custGeom>
              <a:avLst/>
              <a:gdLst/>
              <a:ahLst/>
              <a:rect l="l" t="t" r="r" b="b"/>
              <a:pathLst>
                <a:path w="9005" h="9141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53"/>
            <p:cNvSpPr/>
            <p:nvPr/>
          </p:nvSpPr>
          <p:spPr>
            <a:xfrm>
              <a:off x="4579200" y="1575000"/>
              <a:ext cx="128520" cy="126720"/>
            </a:xfrm>
            <a:custGeom>
              <a:avLst/>
              <a:gdLst/>
              <a:ahLst/>
              <a:rect l="l" t="t" r="r" b="b"/>
              <a:pathLst>
                <a:path w="9140" h="9004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CustomShape 54"/>
            <p:cNvSpPr/>
            <p:nvPr/>
          </p:nvSpPr>
          <p:spPr>
            <a:xfrm>
              <a:off x="4579200" y="1446840"/>
              <a:ext cx="38880" cy="5004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55"/>
            <p:cNvSpPr/>
            <p:nvPr/>
          </p:nvSpPr>
          <p:spPr>
            <a:xfrm>
              <a:off x="4579200" y="1509480"/>
              <a:ext cx="47880" cy="48960"/>
            </a:xfrm>
            <a:custGeom>
              <a:avLst/>
              <a:gdLst/>
              <a:ahLst/>
              <a:rect l="l" t="t" r="r" b="b"/>
              <a:pathLst>
                <a:path w="3446" h="351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56"/>
            <p:cNvSpPr/>
            <p:nvPr/>
          </p:nvSpPr>
          <p:spPr>
            <a:xfrm>
              <a:off x="4579200" y="1634760"/>
              <a:ext cx="38880" cy="5004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57"/>
            <p:cNvSpPr/>
            <p:nvPr/>
          </p:nvSpPr>
          <p:spPr>
            <a:xfrm>
              <a:off x="4563000" y="1622880"/>
              <a:ext cx="15120" cy="15480"/>
            </a:xfrm>
            <a:custGeom>
              <a:avLst/>
              <a:gdLst/>
              <a:ahLst/>
              <a:rect l="l" t="t" r="r" b="b"/>
              <a:pathLst>
                <a:path w="1130" h="1134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58"/>
            <p:cNvSpPr/>
            <p:nvPr/>
          </p:nvSpPr>
          <p:spPr>
            <a:xfrm>
              <a:off x="4579200" y="1575360"/>
              <a:ext cx="47880" cy="46080"/>
            </a:xfrm>
            <a:custGeom>
              <a:avLst/>
              <a:gdLst/>
              <a:ahLst/>
              <a:rect l="l" t="t" r="r" b="b"/>
              <a:pathLst>
                <a:path w="3446" h="3298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9" name="Group 59"/>
          <p:cNvGrpSpPr/>
          <p:nvPr/>
        </p:nvGrpSpPr>
        <p:grpSpPr>
          <a:xfrm>
            <a:off x="5950440" y="1429560"/>
            <a:ext cx="274680" cy="272160"/>
            <a:chOff x="5950440" y="1429560"/>
            <a:chExt cx="274680" cy="272160"/>
          </a:xfrm>
        </p:grpSpPr>
        <p:sp>
          <p:nvSpPr>
            <p:cNvPr id="380" name="CustomShape 60"/>
            <p:cNvSpPr/>
            <p:nvPr/>
          </p:nvSpPr>
          <p:spPr>
            <a:xfrm>
              <a:off x="5999400" y="1477800"/>
              <a:ext cx="174960" cy="174960"/>
            </a:xfrm>
            <a:custGeom>
              <a:avLst/>
              <a:gdLst/>
              <a:ahLst/>
              <a:rect l="l" t="t" r="r" b="b"/>
              <a:pathLst>
                <a:path w="12422" h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61"/>
            <p:cNvSpPr/>
            <p:nvPr/>
          </p:nvSpPr>
          <p:spPr>
            <a:xfrm>
              <a:off x="6026760" y="1509480"/>
              <a:ext cx="115560" cy="11124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62"/>
            <p:cNvSpPr/>
            <p:nvPr/>
          </p:nvSpPr>
          <p:spPr>
            <a:xfrm>
              <a:off x="5950440" y="1429560"/>
              <a:ext cx="272160" cy="2721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63"/>
            <p:cNvSpPr/>
            <p:nvPr/>
          </p:nvSpPr>
          <p:spPr>
            <a:xfrm>
              <a:off x="6061320" y="1429560"/>
              <a:ext cx="163800" cy="159120"/>
            </a:xfrm>
            <a:custGeom>
              <a:avLst/>
              <a:gdLst/>
              <a:ahLst/>
              <a:rect l="l" t="t" r="r" b="b"/>
              <a:pathLst>
                <a:path w="11618" h="11294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84" name="Group 64"/>
          <p:cNvGrpSpPr/>
          <p:nvPr/>
        </p:nvGrpSpPr>
        <p:grpSpPr>
          <a:xfrm>
            <a:off x="7470000" y="1442520"/>
            <a:ext cx="267480" cy="246600"/>
            <a:chOff x="7470000" y="1442520"/>
            <a:chExt cx="267480" cy="246600"/>
          </a:xfrm>
        </p:grpSpPr>
        <p:sp>
          <p:nvSpPr>
            <p:cNvPr id="385" name="CustomShape 65"/>
            <p:cNvSpPr/>
            <p:nvPr/>
          </p:nvSpPr>
          <p:spPr>
            <a:xfrm>
              <a:off x="7470000" y="1489320"/>
              <a:ext cx="38880" cy="40680"/>
            </a:xfrm>
            <a:custGeom>
              <a:avLst/>
              <a:gdLst/>
              <a:ahLst/>
              <a:rect l="l" t="t" r="r" b="b"/>
              <a:pathLst>
                <a:path w="2807" h="293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66"/>
            <p:cNvSpPr/>
            <p:nvPr/>
          </p:nvSpPr>
          <p:spPr>
            <a:xfrm>
              <a:off x="7470000" y="1648080"/>
              <a:ext cx="38880" cy="41040"/>
            </a:xfrm>
            <a:custGeom>
              <a:avLst/>
              <a:gdLst/>
              <a:ahLst/>
              <a:rect l="l" t="t" r="r" b="b"/>
              <a:pathLst>
                <a:path w="2807" h="294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67"/>
            <p:cNvSpPr/>
            <p:nvPr/>
          </p:nvSpPr>
          <p:spPr>
            <a:xfrm>
              <a:off x="7698600" y="1488960"/>
              <a:ext cx="38880" cy="4104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68"/>
            <p:cNvSpPr/>
            <p:nvPr/>
          </p:nvSpPr>
          <p:spPr>
            <a:xfrm>
              <a:off x="7551000" y="1555560"/>
              <a:ext cx="101520" cy="60120"/>
            </a:xfrm>
            <a:custGeom>
              <a:avLst/>
              <a:gdLst/>
              <a:ahLst/>
              <a:rect l="l" t="t" r="r" b="b"/>
              <a:pathLst>
                <a:path w="7228" h="4295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69"/>
            <p:cNvSpPr/>
            <p:nvPr/>
          </p:nvSpPr>
          <p:spPr>
            <a:xfrm>
              <a:off x="7470000" y="1488960"/>
              <a:ext cx="267480" cy="199800"/>
            </a:xfrm>
            <a:custGeom>
              <a:avLst/>
              <a:gdLst/>
              <a:ahLst/>
              <a:rect l="l" t="t" r="r" b="b"/>
              <a:pathLst>
                <a:path w="18951" h="14166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70"/>
            <p:cNvSpPr/>
            <p:nvPr/>
          </p:nvSpPr>
          <p:spPr>
            <a:xfrm>
              <a:off x="7698600" y="1648080"/>
              <a:ext cx="38880" cy="4104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71"/>
            <p:cNvSpPr/>
            <p:nvPr/>
          </p:nvSpPr>
          <p:spPr>
            <a:xfrm>
              <a:off x="7551000" y="1442520"/>
              <a:ext cx="105480" cy="29880"/>
            </a:xfrm>
            <a:custGeom>
              <a:avLst/>
              <a:gdLst/>
              <a:ahLst/>
              <a:rect l="l" t="t" r="r" b="b"/>
              <a:pathLst>
                <a:path w="7502" h="2163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2" name="CustomShape 72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 rot="2700000">
            <a:off x="4133160" y="1527840"/>
            <a:ext cx="864360" cy="86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 rot="2700000">
            <a:off x="5481720" y="1527840"/>
            <a:ext cx="864360" cy="864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3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396" name="Group 4"/>
          <p:cNvGrpSpPr/>
          <p:nvPr/>
        </p:nvGrpSpPr>
        <p:grpSpPr>
          <a:xfrm>
            <a:off x="3715560" y="2744640"/>
            <a:ext cx="1712160" cy="1557720"/>
            <a:chOff x="3715560" y="2744640"/>
            <a:chExt cx="1712160" cy="1557720"/>
          </a:xfrm>
        </p:grpSpPr>
        <p:sp>
          <p:nvSpPr>
            <p:cNvPr id="397" name="CustomShape 5"/>
            <p:cNvSpPr/>
            <p:nvPr/>
          </p:nvSpPr>
          <p:spPr>
            <a:xfrm>
              <a:off x="4572000" y="2744640"/>
              <a:ext cx="360" cy="54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6"/>
            <p:cNvSpPr/>
            <p:nvPr/>
          </p:nvSpPr>
          <p:spPr>
            <a:xfrm>
              <a:off x="3715560" y="3548160"/>
              <a:ext cx="1712160" cy="75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name, but it is terribly hot there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99" name="CustomShape 7"/>
            <p:cNvSpPr/>
            <p:nvPr/>
          </p:nvSpPr>
          <p:spPr>
            <a:xfrm>
              <a:off x="3715560" y="3288600"/>
              <a:ext cx="1712160" cy="29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400" name="Group 8"/>
          <p:cNvGrpSpPr/>
          <p:nvPr/>
        </p:nvGrpSpPr>
        <p:grpSpPr>
          <a:xfrm>
            <a:off x="6615360" y="1239840"/>
            <a:ext cx="1817640" cy="1195920"/>
            <a:chOff x="6615360" y="1239840"/>
            <a:chExt cx="1817640" cy="1195920"/>
          </a:xfrm>
        </p:grpSpPr>
        <p:sp>
          <p:nvSpPr>
            <p:cNvPr id="401" name="CustomShape 9"/>
            <p:cNvSpPr/>
            <p:nvPr/>
          </p:nvSpPr>
          <p:spPr>
            <a:xfrm>
              <a:off x="6615360" y="1239840"/>
              <a:ext cx="1817640" cy="336240"/>
            </a:xfrm>
            <a:custGeom>
              <a:avLst/>
              <a:gdLst/>
              <a:ahLst/>
              <a:rect l="l" t="t" r="r" b="b"/>
              <a:pathLst>
                <a:path w="71950" h="13476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36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10"/>
            <p:cNvSpPr/>
            <p:nvPr/>
          </p:nvSpPr>
          <p:spPr>
            <a:xfrm>
              <a:off x="6690600" y="1681560"/>
              <a:ext cx="1742400" cy="75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 full of iron oxide dust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03" name="CustomShape 11"/>
            <p:cNvSpPr/>
            <p:nvPr/>
          </p:nvSpPr>
          <p:spPr>
            <a:xfrm>
              <a:off x="6962040" y="1422000"/>
              <a:ext cx="1470960" cy="29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</p:grpSp>
      <p:sp>
        <p:nvSpPr>
          <p:cNvPr id="404" name="CustomShape 12"/>
          <p:cNvSpPr/>
          <p:nvPr/>
        </p:nvSpPr>
        <p:spPr>
          <a:xfrm rot="2700000">
            <a:off x="2784960" y="1527840"/>
            <a:ext cx="864360" cy="86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5" name="Group 13"/>
          <p:cNvGrpSpPr/>
          <p:nvPr/>
        </p:nvGrpSpPr>
        <p:grpSpPr>
          <a:xfrm>
            <a:off x="709920" y="1239840"/>
            <a:ext cx="1817640" cy="1195920"/>
            <a:chOff x="709920" y="1239840"/>
            <a:chExt cx="1817640" cy="1195920"/>
          </a:xfrm>
        </p:grpSpPr>
        <p:sp>
          <p:nvSpPr>
            <p:cNvPr id="406" name="CustomShape 14"/>
            <p:cNvSpPr/>
            <p:nvPr/>
          </p:nvSpPr>
          <p:spPr>
            <a:xfrm flipH="1">
              <a:off x="709560" y="1239840"/>
              <a:ext cx="1817640" cy="336240"/>
            </a:xfrm>
            <a:custGeom>
              <a:avLst/>
              <a:gdLst/>
              <a:ahLst/>
              <a:rect l="l" t="t" r="r" b="b"/>
              <a:pathLst>
                <a:path w="71950" h="13476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15"/>
            <p:cNvSpPr/>
            <p:nvPr/>
          </p:nvSpPr>
          <p:spPr>
            <a:xfrm>
              <a:off x="710280" y="1681560"/>
              <a:ext cx="1742400" cy="75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composed mostly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08" name="CustomShape 16"/>
            <p:cNvSpPr/>
            <p:nvPr/>
          </p:nvSpPr>
          <p:spPr>
            <a:xfrm>
              <a:off x="710280" y="1422000"/>
              <a:ext cx="1470960" cy="29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sp>
        <p:nvSpPr>
          <p:cNvPr id="409" name="CustomShape 17"/>
          <p:cNvSpPr/>
          <p:nvPr/>
        </p:nvSpPr>
        <p:spPr>
          <a:xfrm rot="2701800">
            <a:off x="3457800" y="2340720"/>
            <a:ext cx="866160" cy="86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0" name="Group 18"/>
          <p:cNvGrpSpPr/>
          <p:nvPr/>
        </p:nvGrpSpPr>
        <p:grpSpPr>
          <a:xfrm>
            <a:off x="710280" y="2769840"/>
            <a:ext cx="2447640" cy="1532520"/>
            <a:chOff x="710280" y="2769840"/>
            <a:chExt cx="2447640" cy="1532520"/>
          </a:xfrm>
        </p:grpSpPr>
        <p:sp>
          <p:nvSpPr>
            <p:cNvPr id="411" name="CustomShape 19"/>
            <p:cNvSpPr/>
            <p:nvPr/>
          </p:nvSpPr>
          <p:spPr>
            <a:xfrm>
              <a:off x="710640" y="2769840"/>
              <a:ext cx="2447280" cy="336240"/>
            </a:xfrm>
            <a:custGeom>
              <a:avLst/>
              <a:gdLst/>
              <a:ahLst/>
              <a:rect l="l" t="t" r="r" b="b"/>
              <a:pathLst>
                <a:path w="97925" h="1348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20"/>
            <p:cNvSpPr/>
            <p:nvPr/>
          </p:nvSpPr>
          <p:spPr>
            <a:xfrm>
              <a:off x="710280" y="3548160"/>
              <a:ext cx="1742400" cy="75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13" name="CustomShape 21"/>
            <p:cNvSpPr/>
            <p:nvPr/>
          </p:nvSpPr>
          <p:spPr>
            <a:xfrm>
              <a:off x="710280" y="3288600"/>
              <a:ext cx="1470960" cy="29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</p:grpSp>
      <p:sp>
        <p:nvSpPr>
          <p:cNvPr id="414" name="CustomShape 22"/>
          <p:cNvSpPr/>
          <p:nvPr/>
        </p:nvSpPr>
        <p:spPr>
          <a:xfrm rot="2700000">
            <a:off x="4806720" y="2340720"/>
            <a:ext cx="866160" cy="866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Group 23"/>
          <p:cNvGrpSpPr/>
          <p:nvPr/>
        </p:nvGrpSpPr>
        <p:grpSpPr>
          <a:xfrm>
            <a:off x="5974200" y="2769840"/>
            <a:ext cx="2460600" cy="1532520"/>
            <a:chOff x="5974200" y="2769840"/>
            <a:chExt cx="2460600" cy="1532520"/>
          </a:xfrm>
        </p:grpSpPr>
        <p:sp>
          <p:nvSpPr>
            <p:cNvPr id="416" name="CustomShape 24"/>
            <p:cNvSpPr/>
            <p:nvPr/>
          </p:nvSpPr>
          <p:spPr>
            <a:xfrm>
              <a:off x="5974200" y="2769840"/>
              <a:ext cx="2460600" cy="336240"/>
            </a:xfrm>
            <a:custGeom>
              <a:avLst/>
              <a:gdLst/>
              <a:ahLst/>
              <a:rect l="l" t="t" r="r" b="b"/>
              <a:pathLst>
                <a:path w="98459" h="13485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25"/>
            <p:cNvSpPr/>
            <p:nvPr/>
          </p:nvSpPr>
          <p:spPr>
            <a:xfrm>
              <a:off x="6690600" y="3548160"/>
              <a:ext cx="1742400" cy="75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</a:t>
              </a:r>
              <a:br/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the Solar System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18" name="CustomShape 26"/>
            <p:cNvSpPr/>
            <p:nvPr/>
          </p:nvSpPr>
          <p:spPr>
            <a:xfrm>
              <a:off x="6962040" y="3288600"/>
              <a:ext cx="1470960" cy="290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419" name="Group 27"/>
          <p:cNvGrpSpPr/>
          <p:nvPr/>
        </p:nvGrpSpPr>
        <p:grpSpPr>
          <a:xfrm>
            <a:off x="4392720" y="1781280"/>
            <a:ext cx="357480" cy="357840"/>
            <a:chOff x="4392720" y="1781280"/>
            <a:chExt cx="357480" cy="357840"/>
          </a:xfrm>
        </p:grpSpPr>
        <p:sp>
          <p:nvSpPr>
            <p:cNvPr id="420" name="CustomShape 28"/>
            <p:cNvSpPr/>
            <p:nvPr/>
          </p:nvSpPr>
          <p:spPr>
            <a:xfrm>
              <a:off x="4392720" y="1929240"/>
              <a:ext cx="357480" cy="20988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CustomShape 29"/>
            <p:cNvSpPr/>
            <p:nvPr/>
          </p:nvSpPr>
          <p:spPr>
            <a:xfrm>
              <a:off x="4392720" y="1781280"/>
              <a:ext cx="357480" cy="12600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CustomShape 30"/>
          <p:cNvSpPr/>
          <p:nvPr/>
        </p:nvSpPr>
        <p:spPr>
          <a:xfrm>
            <a:off x="3057840" y="1781280"/>
            <a:ext cx="318600" cy="35748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3" name="Group 31"/>
          <p:cNvGrpSpPr/>
          <p:nvPr/>
        </p:nvGrpSpPr>
        <p:grpSpPr>
          <a:xfrm>
            <a:off x="3712320" y="2595240"/>
            <a:ext cx="357480" cy="357840"/>
            <a:chOff x="3712320" y="2595240"/>
            <a:chExt cx="357480" cy="357840"/>
          </a:xfrm>
        </p:grpSpPr>
        <p:sp>
          <p:nvSpPr>
            <p:cNvPr id="424" name="CustomShape 32"/>
            <p:cNvSpPr/>
            <p:nvPr/>
          </p:nvSpPr>
          <p:spPr>
            <a:xfrm>
              <a:off x="3712320" y="2737800"/>
              <a:ext cx="357480" cy="21528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33"/>
            <p:cNvSpPr/>
            <p:nvPr/>
          </p:nvSpPr>
          <p:spPr>
            <a:xfrm>
              <a:off x="4006800" y="2680200"/>
              <a:ext cx="52560" cy="7812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34"/>
            <p:cNvSpPr/>
            <p:nvPr/>
          </p:nvSpPr>
          <p:spPr>
            <a:xfrm>
              <a:off x="3722760" y="2680200"/>
              <a:ext cx="52560" cy="7812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35"/>
            <p:cNvSpPr/>
            <p:nvPr/>
          </p:nvSpPr>
          <p:spPr>
            <a:xfrm>
              <a:off x="3796920" y="2595240"/>
              <a:ext cx="188280" cy="24912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8" name="Group 36"/>
          <p:cNvGrpSpPr/>
          <p:nvPr/>
        </p:nvGrpSpPr>
        <p:grpSpPr>
          <a:xfrm>
            <a:off x="5060520" y="2595240"/>
            <a:ext cx="357840" cy="357480"/>
            <a:chOff x="5060520" y="2595240"/>
            <a:chExt cx="357840" cy="357480"/>
          </a:xfrm>
        </p:grpSpPr>
        <p:sp>
          <p:nvSpPr>
            <p:cNvPr id="429" name="CustomShape 37"/>
            <p:cNvSpPr/>
            <p:nvPr/>
          </p:nvSpPr>
          <p:spPr>
            <a:xfrm>
              <a:off x="5060520" y="2595240"/>
              <a:ext cx="357840" cy="25272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38"/>
            <p:cNvSpPr/>
            <p:nvPr/>
          </p:nvSpPr>
          <p:spPr>
            <a:xfrm>
              <a:off x="5145120" y="2869560"/>
              <a:ext cx="188280" cy="8316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39"/>
            <p:cNvSpPr/>
            <p:nvPr/>
          </p:nvSpPr>
          <p:spPr>
            <a:xfrm>
              <a:off x="5209920" y="2671560"/>
              <a:ext cx="58680" cy="5580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2" name="Group 40"/>
          <p:cNvGrpSpPr/>
          <p:nvPr/>
        </p:nvGrpSpPr>
        <p:grpSpPr>
          <a:xfrm>
            <a:off x="5767200" y="1781280"/>
            <a:ext cx="293040" cy="357840"/>
            <a:chOff x="5767200" y="1781280"/>
            <a:chExt cx="293040" cy="357840"/>
          </a:xfrm>
        </p:grpSpPr>
        <p:sp>
          <p:nvSpPr>
            <p:cNvPr id="433" name="CustomShape 41"/>
            <p:cNvSpPr/>
            <p:nvPr/>
          </p:nvSpPr>
          <p:spPr>
            <a:xfrm>
              <a:off x="5767200" y="2076120"/>
              <a:ext cx="54720" cy="41400"/>
            </a:xfrm>
            <a:custGeom>
              <a:avLst/>
              <a:gdLst/>
              <a:ahLst/>
              <a:rect l="l" t="t" r="r" b="b"/>
              <a:pathLst>
                <a:path w="2982" h="2259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42"/>
            <p:cNvSpPr/>
            <p:nvPr/>
          </p:nvSpPr>
          <p:spPr>
            <a:xfrm>
              <a:off x="5767200" y="1844280"/>
              <a:ext cx="209160" cy="209880"/>
            </a:xfrm>
            <a:custGeom>
              <a:avLst/>
              <a:gdLst/>
              <a:ahLst/>
              <a:rect l="l" t="t" r="r" b="b"/>
              <a:pathLst>
                <a:path w="11293" h="1133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43"/>
            <p:cNvSpPr/>
            <p:nvPr/>
          </p:nvSpPr>
          <p:spPr>
            <a:xfrm>
              <a:off x="5767200" y="1781280"/>
              <a:ext cx="209160" cy="41400"/>
            </a:xfrm>
            <a:custGeom>
              <a:avLst/>
              <a:gdLst/>
              <a:ahLst/>
              <a:rect l="l" t="t" r="r" b="b"/>
              <a:pathLst>
                <a:path w="11293" h="2259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44"/>
            <p:cNvSpPr/>
            <p:nvPr/>
          </p:nvSpPr>
          <p:spPr>
            <a:xfrm>
              <a:off x="5830200" y="1887120"/>
              <a:ext cx="230040" cy="252000"/>
            </a:xfrm>
            <a:custGeom>
              <a:avLst/>
              <a:gdLst/>
              <a:ahLst/>
              <a:rect l="l" t="t" r="r" b="b"/>
              <a:pathLst>
                <a:path w="12422" h="13588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438" name="Group 2"/>
          <p:cNvGrpSpPr/>
          <p:nvPr/>
        </p:nvGrpSpPr>
        <p:grpSpPr>
          <a:xfrm>
            <a:off x="4741200" y="1456560"/>
            <a:ext cx="3691800" cy="1131480"/>
            <a:chOff x="4741200" y="1456560"/>
            <a:chExt cx="3691800" cy="1131480"/>
          </a:xfrm>
        </p:grpSpPr>
        <p:sp>
          <p:nvSpPr>
            <p:cNvPr id="439" name="CustomShape 3"/>
            <p:cNvSpPr/>
            <p:nvPr/>
          </p:nvSpPr>
          <p:spPr>
            <a:xfrm>
              <a:off x="5384160" y="1531800"/>
              <a:ext cx="3048840" cy="98064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4"/>
            <p:cNvSpPr/>
            <p:nvPr/>
          </p:nvSpPr>
          <p:spPr>
            <a:xfrm>
              <a:off x="4741200" y="145656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5"/>
            <p:cNvSpPr/>
            <p:nvPr/>
          </p:nvSpPr>
          <p:spPr>
            <a:xfrm>
              <a:off x="4914360" y="160632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CustomShape 6"/>
            <p:cNvSpPr/>
            <p:nvPr/>
          </p:nvSpPr>
          <p:spPr>
            <a:xfrm>
              <a:off x="6048000" y="186012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43" name="CustomShape 7"/>
            <p:cNvSpPr/>
            <p:nvPr/>
          </p:nvSpPr>
          <p:spPr>
            <a:xfrm>
              <a:off x="6050880" y="159480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444" name="Group 8"/>
          <p:cNvGrpSpPr/>
          <p:nvPr/>
        </p:nvGrpSpPr>
        <p:grpSpPr>
          <a:xfrm>
            <a:off x="4741200" y="3076920"/>
            <a:ext cx="3691800" cy="1131480"/>
            <a:chOff x="4741200" y="3076920"/>
            <a:chExt cx="3691800" cy="1131480"/>
          </a:xfrm>
        </p:grpSpPr>
        <p:sp>
          <p:nvSpPr>
            <p:cNvPr id="445" name="CustomShape 9"/>
            <p:cNvSpPr/>
            <p:nvPr/>
          </p:nvSpPr>
          <p:spPr>
            <a:xfrm>
              <a:off x="5384160" y="3152520"/>
              <a:ext cx="3048840" cy="98064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10"/>
            <p:cNvSpPr/>
            <p:nvPr/>
          </p:nvSpPr>
          <p:spPr>
            <a:xfrm>
              <a:off x="4741200" y="307692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11"/>
            <p:cNvSpPr/>
            <p:nvPr/>
          </p:nvSpPr>
          <p:spPr>
            <a:xfrm>
              <a:off x="4914360" y="322704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12"/>
            <p:cNvSpPr/>
            <p:nvPr/>
          </p:nvSpPr>
          <p:spPr>
            <a:xfrm>
              <a:off x="6048000" y="348480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49" name="CustomShape 13"/>
            <p:cNvSpPr/>
            <p:nvPr/>
          </p:nvSpPr>
          <p:spPr>
            <a:xfrm>
              <a:off x="6050880" y="321156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450" name="Group 14"/>
          <p:cNvGrpSpPr/>
          <p:nvPr/>
        </p:nvGrpSpPr>
        <p:grpSpPr>
          <a:xfrm>
            <a:off x="710280" y="1456560"/>
            <a:ext cx="3703320" cy="1131480"/>
            <a:chOff x="710280" y="1456560"/>
            <a:chExt cx="3703320" cy="1131480"/>
          </a:xfrm>
        </p:grpSpPr>
        <p:sp>
          <p:nvSpPr>
            <p:cNvPr id="451" name="CustomShape 15"/>
            <p:cNvSpPr/>
            <p:nvPr/>
          </p:nvSpPr>
          <p:spPr>
            <a:xfrm>
              <a:off x="1364760" y="1531800"/>
              <a:ext cx="3048840" cy="980640"/>
            </a:xfrm>
            <a:prstGeom prst="homePlate">
              <a:avLst>
                <a:gd name="adj" fmla="val 29403"/>
              </a:avLst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CustomShape 16"/>
            <p:cNvSpPr/>
            <p:nvPr/>
          </p:nvSpPr>
          <p:spPr>
            <a:xfrm>
              <a:off x="710280" y="145656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CustomShape 17"/>
            <p:cNvSpPr/>
            <p:nvPr/>
          </p:nvSpPr>
          <p:spPr>
            <a:xfrm>
              <a:off x="883440" y="160632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18"/>
            <p:cNvSpPr/>
            <p:nvPr/>
          </p:nvSpPr>
          <p:spPr>
            <a:xfrm>
              <a:off x="2017440" y="185220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55" name="CustomShape 19"/>
            <p:cNvSpPr/>
            <p:nvPr/>
          </p:nvSpPr>
          <p:spPr>
            <a:xfrm>
              <a:off x="2027160" y="160308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456" name="Group 20"/>
          <p:cNvGrpSpPr/>
          <p:nvPr/>
        </p:nvGrpSpPr>
        <p:grpSpPr>
          <a:xfrm>
            <a:off x="710280" y="3076920"/>
            <a:ext cx="3703320" cy="1131480"/>
            <a:chOff x="710280" y="3076920"/>
            <a:chExt cx="3703320" cy="1131480"/>
          </a:xfrm>
        </p:grpSpPr>
        <p:sp>
          <p:nvSpPr>
            <p:cNvPr id="457" name="CustomShape 21"/>
            <p:cNvSpPr/>
            <p:nvPr/>
          </p:nvSpPr>
          <p:spPr>
            <a:xfrm>
              <a:off x="1364760" y="3152520"/>
              <a:ext cx="3048840" cy="98064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22"/>
            <p:cNvSpPr/>
            <p:nvPr/>
          </p:nvSpPr>
          <p:spPr>
            <a:xfrm>
              <a:off x="710280" y="3076920"/>
              <a:ext cx="1306440" cy="113148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23"/>
            <p:cNvSpPr/>
            <p:nvPr/>
          </p:nvSpPr>
          <p:spPr>
            <a:xfrm>
              <a:off x="883440" y="3227040"/>
              <a:ext cx="960120" cy="8316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24"/>
            <p:cNvSpPr/>
            <p:nvPr/>
          </p:nvSpPr>
          <p:spPr>
            <a:xfrm>
              <a:off x="2017440" y="348444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461" name="CustomShape 25"/>
            <p:cNvSpPr/>
            <p:nvPr/>
          </p:nvSpPr>
          <p:spPr>
            <a:xfrm>
              <a:off x="2027160" y="321156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462" name="Group 26"/>
          <p:cNvGrpSpPr/>
          <p:nvPr/>
        </p:nvGrpSpPr>
        <p:grpSpPr>
          <a:xfrm>
            <a:off x="1166400" y="3449160"/>
            <a:ext cx="393840" cy="387720"/>
            <a:chOff x="1166400" y="3449160"/>
            <a:chExt cx="393840" cy="387720"/>
          </a:xfrm>
        </p:grpSpPr>
        <p:sp>
          <p:nvSpPr>
            <p:cNvPr id="463" name="CustomShape 27"/>
            <p:cNvSpPr/>
            <p:nvPr/>
          </p:nvSpPr>
          <p:spPr>
            <a:xfrm>
              <a:off x="1459800" y="3654720"/>
              <a:ext cx="36720" cy="23760"/>
            </a:xfrm>
            <a:custGeom>
              <a:avLst/>
              <a:gdLst/>
              <a:ahLst/>
              <a:rect l="l" t="t" r="r" b="b"/>
              <a:pathLst>
                <a:path w="1072" h="70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28"/>
            <p:cNvSpPr/>
            <p:nvPr/>
          </p:nvSpPr>
          <p:spPr>
            <a:xfrm>
              <a:off x="1166400" y="3449160"/>
              <a:ext cx="393840" cy="387720"/>
            </a:xfrm>
            <a:custGeom>
              <a:avLst/>
              <a:gdLst/>
              <a:ahLst/>
              <a:rect l="l" t="t" r="r" b="b"/>
              <a:pathLst>
                <a:path w="11324" h="11145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29"/>
            <p:cNvSpPr/>
            <p:nvPr/>
          </p:nvSpPr>
          <p:spPr>
            <a:xfrm>
              <a:off x="1321560" y="3487320"/>
              <a:ext cx="45720" cy="82080"/>
            </a:xfrm>
            <a:custGeom>
              <a:avLst/>
              <a:gdLst/>
              <a:ahLst/>
              <a:rect l="l" t="t" r="r" b="b"/>
              <a:pathLst>
                <a:path w="1335" h="2371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6" name="Group 30"/>
          <p:cNvGrpSpPr/>
          <p:nvPr/>
        </p:nvGrpSpPr>
        <p:grpSpPr>
          <a:xfrm>
            <a:off x="5191200" y="3439800"/>
            <a:ext cx="406080" cy="405720"/>
            <a:chOff x="5191200" y="3439800"/>
            <a:chExt cx="406080" cy="405720"/>
          </a:xfrm>
        </p:grpSpPr>
        <p:sp>
          <p:nvSpPr>
            <p:cNvPr id="467" name="CustomShape 31"/>
            <p:cNvSpPr/>
            <p:nvPr/>
          </p:nvSpPr>
          <p:spPr>
            <a:xfrm>
              <a:off x="5191200" y="3439800"/>
              <a:ext cx="311400" cy="311760"/>
            </a:xfrm>
            <a:custGeom>
              <a:avLst/>
              <a:gdLst/>
              <a:ahLst/>
              <a:rect l="l" t="t" r="r" b="b"/>
              <a:pathLst>
                <a:path w="8955" h="8967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32"/>
            <p:cNvSpPr/>
            <p:nvPr/>
          </p:nvSpPr>
          <p:spPr>
            <a:xfrm>
              <a:off x="5295240" y="3524760"/>
              <a:ext cx="123840" cy="107280"/>
            </a:xfrm>
            <a:custGeom>
              <a:avLst/>
              <a:gdLst/>
              <a:ahLst/>
              <a:rect l="l" t="t" r="r" b="b"/>
              <a:pathLst>
                <a:path w="3573" h="3097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33"/>
            <p:cNvSpPr/>
            <p:nvPr/>
          </p:nvSpPr>
          <p:spPr>
            <a:xfrm>
              <a:off x="5275800" y="3569400"/>
              <a:ext cx="116280" cy="99000"/>
            </a:xfrm>
            <a:custGeom>
              <a:avLst/>
              <a:gdLst/>
              <a:ahLst/>
              <a:rect l="l" t="t" r="r" b="b"/>
              <a:pathLst>
                <a:path w="3359" h="2858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34"/>
            <p:cNvSpPr/>
            <p:nvPr/>
          </p:nvSpPr>
          <p:spPr>
            <a:xfrm>
              <a:off x="5388120" y="3636360"/>
              <a:ext cx="209160" cy="209160"/>
            </a:xfrm>
            <a:custGeom>
              <a:avLst/>
              <a:gdLst/>
              <a:ahLst/>
              <a:rect l="l" t="t" r="r" b="b"/>
              <a:pathLst>
                <a:path w="6025" h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35"/>
            <p:cNvSpPr/>
            <p:nvPr/>
          </p:nvSpPr>
          <p:spPr>
            <a:xfrm>
              <a:off x="5456160" y="3706200"/>
              <a:ext cx="70560" cy="70560"/>
            </a:xfrm>
            <a:custGeom>
              <a:avLst/>
              <a:gdLst/>
              <a:ahLst/>
              <a:rect l="l" t="t" r="r" b="b"/>
              <a:pathLst>
                <a:path w="2049" h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36"/>
            <p:cNvSpPr/>
            <p:nvPr/>
          </p:nvSpPr>
          <p:spPr>
            <a:xfrm>
              <a:off x="5308920" y="3558240"/>
              <a:ext cx="77040" cy="77400"/>
            </a:xfrm>
            <a:custGeom>
              <a:avLst/>
              <a:gdLst/>
              <a:ahLst/>
              <a:rect l="l" t="t" r="r" b="b"/>
              <a:pathLst>
                <a:path w="2227" h="224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3" name="Group 37"/>
          <p:cNvGrpSpPr/>
          <p:nvPr/>
        </p:nvGrpSpPr>
        <p:grpSpPr>
          <a:xfrm>
            <a:off x="1159200" y="1834560"/>
            <a:ext cx="408600" cy="375120"/>
            <a:chOff x="1159200" y="1834560"/>
            <a:chExt cx="408600" cy="375120"/>
          </a:xfrm>
        </p:grpSpPr>
        <p:sp>
          <p:nvSpPr>
            <p:cNvPr id="474" name="CustomShape 38"/>
            <p:cNvSpPr/>
            <p:nvPr/>
          </p:nvSpPr>
          <p:spPr>
            <a:xfrm>
              <a:off x="1294920" y="2145240"/>
              <a:ext cx="44280" cy="4428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39"/>
            <p:cNvSpPr/>
            <p:nvPr/>
          </p:nvSpPr>
          <p:spPr>
            <a:xfrm>
              <a:off x="1439640" y="2145240"/>
              <a:ext cx="44280" cy="4428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40"/>
            <p:cNvSpPr/>
            <p:nvPr/>
          </p:nvSpPr>
          <p:spPr>
            <a:xfrm>
              <a:off x="1159200" y="1834560"/>
              <a:ext cx="408600" cy="375120"/>
            </a:xfrm>
            <a:custGeom>
              <a:avLst/>
              <a:gdLst/>
              <a:ahLst/>
              <a:rect l="l" t="t" r="r" b="b"/>
              <a:pathLst>
                <a:path w="11741" h="10788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7" name="Group 41"/>
          <p:cNvGrpSpPr/>
          <p:nvPr/>
        </p:nvGrpSpPr>
        <p:grpSpPr>
          <a:xfrm>
            <a:off x="5189760" y="1856520"/>
            <a:ext cx="408960" cy="331200"/>
            <a:chOff x="5189760" y="1856520"/>
            <a:chExt cx="408960" cy="331200"/>
          </a:xfrm>
        </p:grpSpPr>
        <p:sp>
          <p:nvSpPr>
            <p:cNvPr id="478" name="CustomShape 42"/>
            <p:cNvSpPr/>
            <p:nvPr/>
          </p:nvSpPr>
          <p:spPr>
            <a:xfrm>
              <a:off x="5189760" y="1856520"/>
              <a:ext cx="408960" cy="331200"/>
            </a:xfrm>
            <a:custGeom>
              <a:avLst/>
              <a:gdLst/>
              <a:ahLst/>
              <a:rect l="l" t="t" r="r" b="b"/>
              <a:pathLst>
                <a:path w="11752" h="9525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43"/>
            <p:cNvSpPr/>
            <p:nvPr/>
          </p:nvSpPr>
          <p:spPr>
            <a:xfrm>
              <a:off x="5216040" y="1920600"/>
              <a:ext cx="357480" cy="11880"/>
            </a:xfrm>
            <a:custGeom>
              <a:avLst/>
              <a:gdLst/>
              <a:ahLst/>
              <a:rect l="l" t="t" r="r" b="b"/>
              <a:pathLst>
                <a:path w="10276" h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44"/>
            <p:cNvSpPr/>
            <p:nvPr/>
          </p:nvSpPr>
          <p:spPr>
            <a:xfrm>
              <a:off x="5235120" y="197208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45"/>
            <p:cNvSpPr/>
            <p:nvPr/>
          </p:nvSpPr>
          <p:spPr>
            <a:xfrm>
              <a:off x="5324760" y="197208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CustomShape 46"/>
            <p:cNvSpPr/>
            <p:nvPr/>
          </p:nvSpPr>
          <p:spPr>
            <a:xfrm>
              <a:off x="5504040" y="1972080"/>
              <a:ext cx="50040" cy="1188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CustomShape 47"/>
            <p:cNvSpPr/>
            <p:nvPr/>
          </p:nvSpPr>
          <p:spPr>
            <a:xfrm>
              <a:off x="5235120" y="202284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CustomShape 48"/>
            <p:cNvSpPr/>
            <p:nvPr/>
          </p:nvSpPr>
          <p:spPr>
            <a:xfrm>
              <a:off x="5414040" y="2022840"/>
              <a:ext cx="50400" cy="11880"/>
            </a:xfrm>
            <a:custGeom>
              <a:avLst/>
              <a:gdLst/>
              <a:ahLst/>
              <a:rect l="l" t="t" r="r" b="b"/>
              <a:pathLst>
                <a:path w="1466" h="358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CustomShape 49"/>
            <p:cNvSpPr/>
            <p:nvPr/>
          </p:nvSpPr>
          <p:spPr>
            <a:xfrm>
              <a:off x="5235120" y="207396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CustomShape 50"/>
            <p:cNvSpPr/>
            <p:nvPr/>
          </p:nvSpPr>
          <p:spPr>
            <a:xfrm>
              <a:off x="5324760" y="2073960"/>
              <a:ext cx="50400" cy="118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CustomShape 51"/>
            <p:cNvSpPr/>
            <p:nvPr/>
          </p:nvSpPr>
          <p:spPr>
            <a:xfrm>
              <a:off x="5504040" y="2073960"/>
              <a:ext cx="50040" cy="1188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CustomShape 52"/>
            <p:cNvSpPr/>
            <p:nvPr/>
          </p:nvSpPr>
          <p:spPr>
            <a:xfrm>
              <a:off x="5324760" y="2125440"/>
              <a:ext cx="50400" cy="11160"/>
            </a:xfrm>
            <a:custGeom>
              <a:avLst/>
              <a:gdLst/>
              <a:ahLst/>
              <a:rect l="l" t="t" r="r" b="b"/>
              <a:pathLst>
                <a:path w="1465" h="346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53"/>
            <p:cNvSpPr/>
            <p:nvPr/>
          </p:nvSpPr>
          <p:spPr>
            <a:xfrm>
              <a:off x="5414040" y="2125440"/>
              <a:ext cx="50400" cy="11160"/>
            </a:xfrm>
            <a:custGeom>
              <a:avLst/>
              <a:gdLst/>
              <a:ahLst/>
              <a:rect l="l" t="t" r="r" b="b"/>
              <a:pathLst>
                <a:path w="1466" h="34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54"/>
            <p:cNvSpPr/>
            <p:nvPr/>
          </p:nvSpPr>
          <p:spPr>
            <a:xfrm>
              <a:off x="5504040" y="2125440"/>
              <a:ext cx="50040" cy="11160"/>
            </a:xfrm>
            <a:custGeom>
              <a:avLst/>
              <a:gdLst/>
              <a:ahLst/>
              <a:rect l="l" t="t" r="r" b="b"/>
              <a:pathLst>
                <a:path w="1454" h="346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55"/>
            <p:cNvSpPr/>
            <p:nvPr/>
          </p:nvSpPr>
          <p:spPr>
            <a:xfrm>
              <a:off x="5324400" y="2009880"/>
              <a:ext cx="50760" cy="36360"/>
            </a:xfrm>
            <a:custGeom>
              <a:avLst/>
              <a:gdLst/>
              <a:ahLst/>
              <a:rect l="l" t="t" r="r" b="b"/>
              <a:pathLst>
                <a:path w="1477" h="1066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56"/>
            <p:cNvSpPr/>
            <p:nvPr/>
          </p:nvSpPr>
          <p:spPr>
            <a:xfrm>
              <a:off x="5503680" y="2009880"/>
              <a:ext cx="51120" cy="3636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57"/>
            <p:cNvSpPr/>
            <p:nvPr/>
          </p:nvSpPr>
          <p:spPr>
            <a:xfrm>
              <a:off x="5413680" y="2061000"/>
              <a:ext cx="51120" cy="36720"/>
            </a:xfrm>
            <a:custGeom>
              <a:avLst/>
              <a:gdLst/>
              <a:ahLst/>
              <a:rect l="l" t="t" r="r" b="b"/>
              <a:pathLst>
                <a:path w="1489" h="1076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CustomShape 58"/>
            <p:cNvSpPr/>
            <p:nvPr/>
          </p:nvSpPr>
          <p:spPr>
            <a:xfrm>
              <a:off x="5234760" y="2112480"/>
              <a:ext cx="51120" cy="3636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CustomShape 59"/>
            <p:cNvSpPr/>
            <p:nvPr/>
          </p:nvSpPr>
          <p:spPr>
            <a:xfrm>
              <a:off x="5413680" y="1958760"/>
              <a:ext cx="51120" cy="36360"/>
            </a:xfrm>
            <a:custGeom>
              <a:avLst/>
              <a:gdLst/>
              <a:ahLst/>
              <a:rect l="l" t="t" r="r" b="b"/>
              <a:pathLst>
                <a:path w="1489" h="1067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497" name="Group 2"/>
          <p:cNvGrpSpPr/>
          <p:nvPr/>
        </p:nvGrpSpPr>
        <p:grpSpPr>
          <a:xfrm>
            <a:off x="3145320" y="1560600"/>
            <a:ext cx="1427040" cy="1426680"/>
            <a:chOff x="3145320" y="1560600"/>
            <a:chExt cx="1427040" cy="1426680"/>
          </a:xfrm>
        </p:grpSpPr>
        <p:sp>
          <p:nvSpPr>
            <p:cNvPr id="498" name="CustomShape 3"/>
            <p:cNvSpPr/>
            <p:nvPr/>
          </p:nvSpPr>
          <p:spPr>
            <a:xfrm>
              <a:off x="3145320" y="1560600"/>
              <a:ext cx="764280" cy="7642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CustomShape 4"/>
            <p:cNvSpPr/>
            <p:nvPr/>
          </p:nvSpPr>
          <p:spPr>
            <a:xfrm rot="10800000">
              <a:off x="3798720" y="2214720"/>
              <a:ext cx="773640" cy="77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0" name="Group 5"/>
          <p:cNvGrpSpPr/>
          <p:nvPr/>
        </p:nvGrpSpPr>
        <p:grpSpPr>
          <a:xfrm>
            <a:off x="4572360" y="1560600"/>
            <a:ext cx="1424160" cy="1428840"/>
            <a:chOff x="4572360" y="1560600"/>
            <a:chExt cx="1424160" cy="1428840"/>
          </a:xfrm>
        </p:grpSpPr>
        <p:sp>
          <p:nvSpPr>
            <p:cNvPr id="501" name="CustomShape 6"/>
            <p:cNvSpPr/>
            <p:nvPr/>
          </p:nvSpPr>
          <p:spPr>
            <a:xfrm>
              <a:off x="5232240" y="1560600"/>
              <a:ext cx="764280" cy="7642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7"/>
            <p:cNvSpPr/>
            <p:nvPr/>
          </p:nvSpPr>
          <p:spPr>
            <a:xfrm flipH="1" rot="10800000">
              <a:off x="4572360" y="2214360"/>
              <a:ext cx="771120" cy="77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3" name="Group 8"/>
          <p:cNvGrpSpPr/>
          <p:nvPr/>
        </p:nvGrpSpPr>
        <p:grpSpPr>
          <a:xfrm>
            <a:off x="3145320" y="2832120"/>
            <a:ext cx="1428120" cy="1428120"/>
            <a:chOff x="3145320" y="2832120"/>
            <a:chExt cx="1428120" cy="1428120"/>
          </a:xfrm>
        </p:grpSpPr>
        <p:sp>
          <p:nvSpPr>
            <p:cNvPr id="504" name="CustomShape 9"/>
            <p:cNvSpPr/>
            <p:nvPr/>
          </p:nvSpPr>
          <p:spPr>
            <a:xfrm>
              <a:off x="3145320" y="3495960"/>
              <a:ext cx="764280" cy="7642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CustomShape 10"/>
            <p:cNvSpPr/>
            <p:nvPr/>
          </p:nvSpPr>
          <p:spPr>
            <a:xfrm flipH="1">
              <a:off x="3797280" y="2832120"/>
              <a:ext cx="776160" cy="77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6" name="Group 11"/>
          <p:cNvGrpSpPr/>
          <p:nvPr/>
        </p:nvGrpSpPr>
        <p:grpSpPr>
          <a:xfrm>
            <a:off x="4574880" y="2837160"/>
            <a:ext cx="1421640" cy="1423080"/>
            <a:chOff x="4574880" y="2837160"/>
            <a:chExt cx="1421640" cy="1423080"/>
          </a:xfrm>
        </p:grpSpPr>
        <p:sp>
          <p:nvSpPr>
            <p:cNvPr id="507" name="CustomShape 12"/>
            <p:cNvSpPr/>
            <p:nvPr/>
          </p:nvSpPr>
          <p:spPr>
            <a:xfrm>
              <a:off x="5232240" y="3495960"/>
              <a:ext cx="764280" cy="7642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CustomShape 13"/>
            <p:cNvSpPr/>
            <p:nvPr/>
          </p:nvSpPr>
          <p:spPr>
            <a:xfrm>
              <a:off x="4574880" y="2837160"/>
              <a:ext cx="768960" cy="770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9" name="Group 14"/>
          <p:cNvGrpSpPr/>
          <p:nvPr/>
        </p:nvGrpSpPr>
        <p:grpSpPr>
          <a:xfrm>
            <a:off x="3985560" y="2325240"/>
            <a:ext cx="1170360" cy="1170360"/>
            <a:chOff x="3985560" y="2325240"/>
            <a:chExt cx="1170360" cy="1170360"/>
          </a:xfrm>
        </p:grpSpPr>
        <p:sp>
          <p:nvSpPr>
            <p:cNvPr id="510" name="CustomShape 15"/>
            <p:cNvSpPr/>
            <p:nvPr/>
          </p:nvSpPr>
          <p:spPr>
            <a:xfrm>
              <a:off x="3985560" y="2325240"/>
              <a:ext cx="1170360" cy="1170360"/>
            </a:xfrm>
            <a:prstGeom prst="ellipse">
              <a:avLst/>
            </a:prstGeom>
            <a:solidFill>
              <a:srgbClr val="ffffff"/>
            </a:solidFill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6"/>
            <p:cNvSpPr/>
            <p:nvPr/>
          </p:nvSpPr>
          <p:spPr>
            <a:xfrm>
              <a:off x="4071600" y="2411280"/>
              <a:ext cx="998640" cy="99864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12" name="Group 17"/>
          <p:cNvGrpSpPr/>
          <p:nvPr/>
        </p:nvGrpSpPr>
        <p:grpSpPr>
          <a:xfrm>
            <a:off x="710280" y="1455480"/>
            <a:ext cx="1883880" cy="1040040"/>
            <a:chOff x="710280" y="1455480"/>
            <a:chExt cx="1883880" cy="1040040"/>
          </a:xfrm>
        </p:grpSpPr>
        <p:sp>
          <p:nvSpPr>
            <p:cNvPr id="513" name="CustomShape 18"/>
            <p:cNvSpPr/>
            <p:nvPr/>
          </p:nvSpPr>
          <p:spPr>
            <a:xfrm>
              <a:off x="710280" y="1731240"/>
              <a:ext cx="1883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 one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514" name="CustomShape 19"/>
            <p:cNvSpPr/>
            <p:nvPr/>
          </p:nvSpPr>
          <p:spPr>
            <a:xfrm>
              <a:off x="710280" y="1455480"/>
              <a:ext cx="188388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15" name="Group 20"/>
          <p:cNvGrpSpPr/>
          <p:nvPr/>
        </p:nvGrpSpPr>
        <p:grpSpPr>
          <a:xfrm>
            <a:off x="710280" y="3382920"/>
            <a:ext cx="1883880" cy="1040040"/>
            <a:chOff x="710280" y="3382920"/>
            <a:chExt cx="1883880" cy="1040040"/>
          </a:xfrm>
        </p:grpSpPr>
        <p:sp>
          <p:nvSpPr>
            <p:cNvPr id="516" name="CustomShape 21"/>
            <p:cNvSpPr/>
            <p:nvPr/>
          </p:nvSpPr>
          <p:spPr>
            <a:xfrm>
              <a:off x="710280" y="3658680"/>
              <a:ext cx="1883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 full of iron oxide dust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517" name="CustomShape 22"/>
            <p:cNvSpPr/>
            <p:nvPr/>
          </p:nvSpPr>
          <p:spPr>
            <a:xfrm>
              <a:off x="710280" y="3382920"/>
              <a:ext cx="188388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18" name="Group 23"/>
          <p:cNvGrpSpPr/>
          <p:nvPr/>
        </p:nvGrpSpPr>
        <p:grpSpPr>
          <a:xfrm>
            <a:off x="6547320" y="1455480"/>
            <a:ext cx="1883880" cy="1040040"/>
            <a:chOff x="6547320" y="1455480"/>
            <a:chExt cx="1883880" cy="1040040"/>
          </a:xfrm>
        </p:grpSpPr>
        <p:sp>
          <p:nvSpPr>
            <p:cNvPr id="519" name="CustomShape 24"/>
            <p:cNvSpPr/>
            <p:nvPr/>
          </p:nvSpPr>
          <p:spPr>
            <a:xfrm>
              <a:off x="6547320" y="1731240"/>
              <a:ext cx="1883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the fourth-largest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520" name="CustomShape 25"/>
            <p:cNvSpPr/>
            <p:nvPr/>
          </p:nvSpPr>
          <p:spPr>
            <a:xfrm>
              <a:off x="6547320" y="1455480"/>
              <a:ext cx="188388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21" name="Group 26"/>
          <p:cNvGrpSpPr/>
          <p:nvPr/>
        </p:nvGrpSpPr>
        <p:grpSpPr>
          <a:xfrm>
            <a:off x="6547320" y="3382920"/>
            <a:ext cx="1883880" cy="1040040"/>
            <a:chOff x="6547320" y="3382920"/>
            <a:chExt cx="1883880" cy="1040040"/>
          </a:xfrm>
        </p:grpSpPr>
        <p:sp>
          <p:nvSpPr>
            <p:cNvPr id="522" name="CustomShape 27"/>
            <p:cNvSpPr/>
            <p:nvPr/>
          </p:nvSpPr>
          <p:spPr>
            <a:xfrm>
              <a:off x="6547320" y="3658680"/>
              <a:ext cx="1883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only one that harbors life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523" name="CustomShape 28"/>
            <p:cNvSpPr/>
            <p:nvPr/>
          </p:nvSpPr>
          <p:spPr>
            <a:xfrm>
              <a:off x="6547320" y="3382920"/>
              <a:ext cx="188388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24" name="Group 29"/>
          <p:cNvGrpSpPr/>
          <p:nvPr/>
        </p:nvGrpSpPr>
        <p:grpSpPr>
          <a:xfrm>
            <a:off x="5445000" y="3708720"/>
            <a:ext cx="338760" cy="338400"/>
            <a:chOff x="5445000" y="3708720"/>
            <a:chExt cx="338760" cy="338400"/>
          </a:xfrm>
        </p:grpSpPr>
        <p:sp>
          <p:nvSpPr>
            <p:cNvPr id="525" name="CustomShape 30"/>
            <p:cNvSpPr/>
            <p:nvPr/>
          </p:nvSpPr>
          <p:spPr>
            <a:xfrm>
              <a:off x="5445000" y="3708720"/>
              <a:ext cx="338760" cy="33840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31"/>
            <p:cNvSpPr/>
            <p:nvPr/>
          </p:nvSpPr>
          <p:spPr>
            <a:xfrm>
              <a:off x="5538960" y="3809520"/>
              <a:ext cx="144000" cy="13860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7" name="Group 32"/>
          <p:cNvGrpSpPr/>
          <p:nvPr/>
        </p:nvGrpSpPr>
        <p:grpSpPr>
          <a:xfrm>
            <a:off x="5439600" y="1773360"/>
            <a:ext cx="349560" cy="339120"/>
            <a:chOff x="5439600" y="1773360"/>
            <a:chExt cx="349560" cy="339120"/>
          </a:xfrm>
        </p:grpSpPr>
        <p:sp>
          <p:nvSpPr>
            <p:cNvPr id="528" name="CustomShape 33"/>
            <p:cNvSpPr/>
            <p:nvPr/>
          </p:nvSpPr>
          <p:spPr>
            <a:xfrm>
              <a:off x="5439600" y="1815840"/>
              <a:ext cx="314280" cy="29664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34"/>
            <p:cNvSpPr/>
            <p:nvPr/>
          </p:nvSpPr>
          <p:spPr>
            <a:xfrm>
              <a:off x="5520240" y="1773360"/>
              <a:ext cx="196200" cy="15480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5"/>
            <p:cNvSpPr/>
            <p:nvPr/>
          </p:nvSpPr>
          <p:spPr>
            <a:xfrm>
              <a:off x="5622120" y="1831680"/>
              <a:ext cx="167040" cy="17532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CustomShape 36"/>
          <p:cNvSpPr/>
          <p:nvPr/>
        </p:nvSpPr>
        <p:spPr>
          <a:xfrm>
            <a:off x="3358080" y="1784160"/>
            <a:ext cx="338400" cy="31752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2" name="Group 37"/>
          <p:cNvGrpSpPr/>
          <p:nvPr/>
        </p:nvGrpSpPr>
        <p:grpSpPr>
          <a:xfrm>
            <a:off x="3358080" y="3708720"/>
            <a:ext cx="338400" cy="338400"/>
            <a:chOff x="3358080" y="3708720"/>
            <a:chExt cx="338400" cy="338400"/>
          </a:xfrm>
        </p:grpSpPr>
        <p:sp>
          <p:nvSpPr>
            <p:cNvPr id="533" name="CustomShape 38"/>
            <p:cNvSpPr/>
            <p:nvPr/>
          </p:nvSpPr>
          <p:spPr>
            <a:xfrm>
              <a:off x="3358080" y="3708720"/>
              <a:ext cx="338400" cy="33840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CustomShape 39"/>
            <p:cNvSpPr/>
            <p:nvPr/>
          </p:nvSpPr>
          <p:spPr>
            <a:xfrm>
              <a:off x="3418200" y="3768840"/>
              <a:ext cx="218160" cy="21816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536" name="Group 2"/>
          <p:cNvGrpSpPr/>
          <p:nvPr/>
        </p:nvGrpSpPr>
        <p:grpSpPr>
          <a:xfrm>
            <a:off x="4604400" y="2862720"/>
            <a:ext cx="1621080" cy="1544760"/>
            <a:chOff x="4604400" y="2862720"/>
            <a:chExt cx="1621080" cy="1544760"/>
          </a:xfrm>
        </p:grpSpPr>
        <p:sp>
          <p:nvSpPr>
            <p:cNvPr id="537" name="CustomShape 3"/>
            <p:cNvSpPr/>
            <p:nvPr/>
          </p:nvSpPr>
          <p:spPr>
            <a:xfrm>
              <a:off x="4604400" y="286272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5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457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38" name="CustomShape 4"/>
            <p:cNvSpPr/>
            <p:nvPr/>
          </p:nvSpPr>
          <p:spPr>
            <a:xfrm>
              <a:off x="5544720" y="372672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17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Apr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39" name="Group 5"/>
          <p:cNvGrpSpPr/>
          <p:nvPr/>
        </p:nvGrpSpPr>
        <p:grpSpPr>
          <a:xfrm>
            <a:off x="4604400" y="1257480"/>
            <a:ext cx="1621080" cy="1544760"/>
            <a:chOff x="4604400" y="1257480"/>
            <a:chExt cx="1621080" cy="1544760"/>
          </a:xfrm>
        </p:grpSpPr>
        <p:sp>
          <p:nvSpPr>
            <p:cNvPr id="540" name="CustomShape 6"/>
            <p:cNvSpPr/>
            <p:nvPr/>
          </p:nvSpPr>
          <p:spPr>
            <a:xfrm>
              <a:off x="4604400" y="153144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41" name="CustomShape 7"/>
            <p:cNvSpPr/>
            <p:nvPr/>
          </p:nvSpPr>
          <p:spPr>
            <a:xfrm>
              <a:off x="5544720" y="125748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Feb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42" name="Group 8"/>
          <p:cNvGrpSpPr/>
          <p:nvPr/>
        </p:nvGrpSpPr>
        <p:grpSpPr>
          <a:xfrm>
            <a:off x="2917800" y="1257480"/>
            <a:ext cx="1621080" cy="1544760"/>
            <a:chOff x="2917800" y="1257480"/>
            <a:chExt cx="1621080" cy="1544760"/>
          </a:xfrm>
        </p:grpSpPr>
        <p:sp>
          <p:nvSpPr>
            <p:cNvPr id="543" name="CustomShape 9"/>
            <p:cNvSpPr/>
            <p:nvPr/>
          </p:nvSpPr>
          <p:spPr>
            <a:xfrm>
              <a:off x="3268080" y="153144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44" name="CustomShape 10"/>
            <p:cNvSpPr/>
            <p:nvPr/>
          </p:nvSpPr>
          <p:spPr>
            <a:xfrm>
              <a:off x="2917800" y="125748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Jan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45" name="Group 11"/>
          <p:cNvGrpSpPr/>
          <p:nvPr/>
        </p:nvGrpSpPr>
        <p:grpSpPr>
          <a:xfrm>
            <a:off x="2917800" y="2862720"/>
            <a:ext cx="1621080" cy="1544760"/>
            <a:chOff x="2917800" y="2862720"/>
            <a:chExt cx="1621080" cy="1544760"/>
          </a:xfrm>
        </p:grpSpPr>
        <p:sp>
          <p:nvSpPr>
            <p:cNvPr id="546" name="CustomShape 12"/>
            <p:cNvSpPr/>
            <p:nvPr/>
          </p:nvSpPr>
          <p:spPr>
            <a:xfrm>
              <a:off x="3268080" y="2862720"/>
              <a:ext cx="1270800" cy="1270800"/>
            </a:xfrm>
            <a:custGeom>
              <a:avLst/>
              <a:gdLst/>
              <a:ahLst/>
              <a:rect l="l" t="t" r="r" b="b"/>
              <a:pathLst>
                <a:path w="50864" h="50865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457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47" name="CustomShape 13"/>
            <p:cNvSpPr/>
            <p:nvPr/>
          </p:nvSpPr>
          <p:spPr>
            <a:xfrm>
              <a:off x="2917800" y="3726720"/>
              <a:ext cx="680760" cy="68076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548" name="Group 14"/>
          <p:cNvGrpSpPr/>
          <p:nvPr/>
        </p:nvGrpSpPr>
        <p:grpSpPr>
          <a:xfrm>
            <a:off x="5002560" y="3612960"/>
            <a:ext cx="369000" cy="353160"/>
            <a:chOff x="5002560" y="3612960"/>
            <a:chExt cx="369000" cy="353160"/>
          </a:xfrm>
        </p:grpSpPr>
        <p:sp>
          <p:nvSpPr>
            <p:cNvPr id="549" name="CustomShape 15"/>
            <p:cNvSpPr/>
            <p:nvPr/>
          </p:nvSpPr>
          <p:spPr>
            <a:xfrm>
              <a:off x="5092920" y="3673440"/>
              <a:ext cx="99000" cy="27720"/>
            </a:xfrm>
            <a:custGeom>
              <a:avLst/>
              <a:gdLst/>
              <a:ahLst/>
              <a:rect l="l" t="t" r="r" b="b"/>
              <a:pathLst>
                <a:path w="3133" h="891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6"/>
            <p:cNvSpPr/>
            <p:nvPr/>
          </p:nvSpPr>
          <p:spPr>
            <a:xfrm>
              <a:off x="5002560" y="3612960"/>
              <a:ext cx="369000" cy="353160"/>
            </a:xfrm>
            <a:custGeom>
              <a:avLst/>
              <a:gdLst/>
              <a:ahLst/>
              <a:rect l="l" t="t" r="r" b="b"/>
              <a:pathLst>
                <a:path w="11609" h="11106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7"/>
            <p:cNvSpPr/>
            <p:nvPr/>
          </p:nvSpPr>
          <p:spPr>
            <a:xfrm>
              <a:off x="5150520" y="3643200"/>
              <a:ext cx="100440" cy="195120"/>
            </a:xfrm>
            <a:custGeom>
              <a:avLst/>
              <a:gdLst/>
              <a:ahLst/>
              <a:rect l="l" t="t" r="r" b="b"/>
              <a:pathLst>
                <a:path w="3180" h="6146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8"/>
            <p:cNvSpPr/>
            <p:nvPr/>
          </p:nvSpPr>
          <p:spPr>
            <a:xfrm>
              <a:off x="5033880" y="3641760"/>
              <a:ext cx="102600" cy="197280"/>
            </a:xfrm>
            <a:custGeom>
              <a:avLst/>
              <a:gdLst/>
              <a:ahLst/>
              <a:rect l="l" t="t" r="r" b="b"/>
              <a:pathLst>
                <a:path w="3239" h="6216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roup 19"/>
          <p:cNvGrpSpPr/>
          <p:nvPr/>
        </p:nvGrpSpPr>
        <p:grpSpPr>
          <a:xfrm>
            <a:off x="3796920" y="3598200"/>
            <a:ext cx="270360" cy="382320"/>
            <a:chOff x="3796920" y="3598200"/>
            <a:chExt cx="270360" cy="382320"/>
          </a:xfrm>
        </p:grpSpPr>
        <p:sp>
          <p:nvSpPr>
            <p:cNvPr id="554" name="CustomShape 20"/>
            <p:cNvSpPr/>
            <p:nvPr/>
          </p:nvSpPr>
          <p:spPr>
            <a:xfrm>
              <a:off x="3797280" y="3631320"/>
              <a:ext cx="270000" cy="349200"/>
            </a:xfrm>
            <a:custGeom>
              <a:avLst/>
              <a:gdLst/>
              <a:ahLst/>
              <a:rect l="l" t="t" r="r" b="b"/>
              <a:pathLst>
                <a:path w="8502" h="1099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1"/>
            <p:cNvSpPr/>
            <p:nvPr/>
          </p:nvSpPr>
          <p:spPr>
            <a:xfrm>
              <a:off x="3796920" y="3598200"/>
              <a:ext cx="189000" cy="291600"/>
            </a:xfrm>
            <a:custGeom>
              <a:avLst/>
              <a:gdLst/>
              <a:ahLst/>
              <a:rect l="l" t="t" r="r" b="b"/>
              <a:pathLst>
                <a:path w="5955" h="9181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2"/>
            <p:cNvSpPr/>
            <p:nvPr/>
          </p:nvSpPr>
          <p:spPr>
            <a:xfrm>
              <a:off x="3907080" y="372348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3"/>
            <p:cNvSpPr/>
            <p:nvPr/>
          </p:nvSpPr>
          <p:spPr>
            <a:xfrm>
              <a:off x="3907080" y="374760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CustomShape 24"/>
            <p:cNvSpPr/>
            <p:nvPr/>
          </p:nvSpPr>
          <p:spPr>
            <a:xfrm>
              <a:off x="3907080" y="379584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CustomShape 25"/>
            <p:cNvSpPr/>
            <p:nvPr/>
          </p:nvSpPr>
          <p:spPr>
            <a:xfrm>
              <a:off x="3907080" y="381960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CustomShape 26"/>
            <p:cNvSpPr/>
            <p:nvPr/>
          </p:nvSpPr>
          <p:spPr>
            <a:xfrm>
              <a:off x="3907080" y="386856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CustomShape 27"/>
            <p:cNvSpPr/>
            <p:nvPr/>
          </p:nvSpPr>
          <p:spPr>
            <a:xfrm>
              <a:off x="3907080" y="3891960"/>
              <a:ext cx="100080" cy="1080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28"/>
            <p:cNvSpPr/>
            <p:nvPr/>
          </p:nvSpPr>
          <p:spPr>
            <a:xfrm>
              <a:off x="3834720" y="3713400"/>
              <a:ext cx="69480" cy="56520"/>
            </a:xfrm>
            <a:custGeom>
              <a:avLst/>
              <a:gdLst/>
              <a:ahLst/>
              <a:rect l="l" t="t" r="r" b="b"/>
              <a:pathLst>
                <a:path w="2204" h="1792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CustomShape 29"/>
            <p:cNvSpPr/>
            <p:nvPr/>
          </p:nvSpPr>
          <p:spPr>
            <a:xfrm>
              <a:off x="3834720" y="3786480"/>
              <a:ext cx="69480" cy="55800"/>
            </a:xfrm>
            <a:custGeom>
              <a:avLst/>
              <a:gdLst/>
              <a:ahLst/>
              <a:rect l="l" t="t" r="r" b="b"/>
              <a:pathLst>
                <a:path w="2204" h="1775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CustomShape 30"/>
            <p:cNvSpPr/>
            <p:nvPr/>
          </p:nvSpPr>
          <p:spPr>
            <a:xfrm>
              <a:off x="3834720" y="3859200"/>
              <a:ext cx="69480" cy="55080"/>
            </a:xfrm>
            <a:custGeom>
              <a:avLst/>
              <a:gdLst/>
              <a:ahLst/>
              <a:rect l="l" t="t" r="r" b="b"/>
              <a:pathLst>
                <a:path w="2204" h="1752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5" name="CustomShape 31"/>
          <p:cNvSpPr/>
          <p:nvPr/>
        </p:nvSpPr>
        <p:spPr>
          <a:xfrm>
            <a:off x="4997160" y="1785960"/>
            <a:ext cx="379800" cy="309240"/>
          </a:xfrm>
          <a:custGeom>
            <a:avLst/>
            <a:gdLst/>
            <a:ahLst/>
            <a:rect l="l" t="t" r="r" b="b"/>
            <a:pathLst>
              <a:path w="11943" h="9734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2"/>
          <p:cNvSpPr/>
          <p:nvPr/>
        </p:nvSpPr>
        <p:spPr>
          <a:xfrm>
            <a:off x="3749760" y="1759320"/>
            <a:ext cx="365040" cy="362880"/>
          </a:xfrm>
          <a:custGeom>
            <a:avLst/>
            <a:gdLst/>
            <a:ahLst/>
            <a:rect l="l" t="t" r="r" b="b"/>
            <a:pathLst>
              <a:path w="11478" h="11413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33"/>
          <p:cNvSpPr/>
          <p:nvPr/>
        </p:nvSpPr>
        <p:spPr>
          <a:xfrm>
            <a:off x="710280" y="1784520"/>
            <a:ext cx="18838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Mercury is the closest planet to the Sun and the smallest one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68" name="CustomShape 34"/>
          <p:cNvSpPr/>
          <p:nvPr/>
        </p:nvSpPr>
        <p:spPr>
          <a:xfrm>
            <a:off x="710280" y="3116160"/>
            <a:ext cx="18838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Despite being red, Mars is a cold place full of iron oxide dust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69" name="CustomShape 35"/>
          <p:cNvSpPr/>
          <p:nvPr/>
        </p:nvSpPr>
        <p:spPr>
          <a:xfrm>
            <a:off x="6549120" y="3116160"/>
            <a:ext cx="18838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Earth is the third planet from the Sun and the only one that harbors life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570" name="CustomShape 36"/>
          <p:cNvSpPr/>
          <p:nvPr/>
        </p:nvSpPr>
        <p:spPr>
          <a:xfrm>
            <a:off x="6549120" y="1784520"/>
            <a:ext cx="1883880" cy="76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Neptune is the farthest planet from the Sun and the fourth-largest one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4524120" y="1249200"/>
            <a:ext cx="95040" cy="3893400"/>
          </a:xfrm>
          <a:custGeom>
            <a:avLst/>
            <a:gdLst/>
            <a:ahLst/>
            <a:rect l="l" t="t" r="r" b="b"/>
            <a:pathLst>
              <a:path w="3835" h="137351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3" name="Group 3"/>
          <p:cNvGrpSpPr/>
          <p:nvPr/>
        </p:nvGrpSpPr>
        <p:grpSpPr>
          <a:xfrm>
            <a:off x="4524120" y="3268800"/>
            <a:ext cx="3908880" cy="538200"/>
            <a:chOff x="4524120" y="3268800"/>
            <a:chExt cx="3908880" cy="538200"/>
          </a:xfrm>
        </p:grpSpPr>
        <p:sp>
          <p:nvSpPr>
            <p:cNvPr id="574" name="CustomShape 4"/>
            <p:cNvSpPr/>
            <p:nvPr/>
          </p:nvSpPr>
          <p:spPr>
            <a:xfrm>
              <a:off x="4998960" y="3339720"/>
              <a:ext cx="1422360" cy="396360"/>
            </a:xfrm>
            <a:custGeom>
              <a:avLst/>
              <a:gdLst/>
              <a:ahLst/>
              <a:rect l="l" t="t" r="r" b="b"/>
              <a:pathLst>
                <a:path w="66116" h="15884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75" name="CustomShape 5"/>
            <p:cNvSpPr/>
            <p:nvPr/>
          </p:nvSpPr>
          <p:spPr>
            <a:xfrm>
              <a:off x="4524120" y="3268800"/>
              <a:ext cx="559440" cy="538200"/>
            </a:xfrm>
            <a:custGeom>
              <a:avLst/>
              <a:gdLst/>
              <a:ahLst/>
              <a:rect l="l" t="t" r="r" b="b"/>
              <a:pathLst>
                <a:path w="22409" h="21552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CustomShape 6"/>
            <p:cNvSpPr/>
            <p:nvPr/>
          </p:nvSpPr>
          <p:spPr>
            <a:xfrm>
              <a:off x="6626520" y="3270600"/>
              <a:ext cx="18064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</a:t>
              </a:r>
              <a:br/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Mars is a cold place</a:t>
              </a:r>
              <a:br/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full of iron oxide dust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577" name="Group 7"/>
          <p:cNvGrpSpPr/>
          <p:nvPr/>
        </p:nvGrpSpPr>
        <p:grpSpPr>
          <a:xfrm>
            <a:off x="4524120" y="2000880"/>
            <a:ext cx="3908880" cy="537840"/>
            <a:chOff x="4524120" y="2000880"/>
            <a:chExt cx="3908880" cy="537840"/>
          </a:xfrm>
        </p:grpSpPr>
        <p:sp>
          <p:nvSpPr>
            <p:cNvPr id="578" name="CustomShape 8"/>
            <p:cNvSpPr/>
            <p:nvPr/>
          </p:nvSpPr>
          <p:spPr>
            <a:xfrm>
              <a:off x="4998960" y="2071440"/>
              <a:ext cx="1422360" cy="396720"/>
            </a:xfrm>
            <a:custGeom>
              <a:avLst/>
              <a:gdLst/>
              <a:ahLst/>
              <a:rect l="l" t="t" r="r" b="b"/>
              <a:pathLst>
                <a:path w="66116" h="15895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79" name="CustomShape 9"/>
            <p:cNvSpPr/>
            <p:nvPr/>
          </p:nvSpPr>
          <p:spPr>
            <a:xfrm>
              <a:off x="4524120" y="2000880"/>
              <a:ext cx="559440" cy="537840"/>
            </a:xfrm>
            <a:custGeom>
              <a:avLst/>
              <a:gdLst/>
              <a:ahLst/>
              <a:rect l="l" t="t" r="r" b="b"/>
              <a:pathLst>
                <a:path w="22409" h="2153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10"/>
            <p:cNvSpPr/>
            <p:nvPr/>
          </p:nvSpPr>
          <p:spPr>
            <a:xfrm>
              <a:off x="6626520" y="2002680"/>
              <a:ext cx="18064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 one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581" name="Group 11"/>
          <p:cNvGrpSpPr/>
          <p:nvPr/>
        </p:nvGrpSpPr>
        <p:grpSpPr>
          <a:xfrm>
            <a:off x="710280" y="3902760"/>
            <a:ext cx="3908880" cy="538200"/>
            <a:chOff x="710280" y="3902760"/>
            <a:chExt cx="3908880" cy="538200"/>
          </a:xfrm>
        </p:grpSpPr>
        <p:sp>
          <p:nvSpPr>
            <p:cNvPr id="582" name="CustomShape 12"/>
            <p:cNvSpPr/>
            <p:nvPr/>
          </p:nvSpPr>
          <p:spPr>
            <a:xfrm>
              <a:off x="2722320" y="3973680"/>
              <a:ext cx="1422360" cy="396360"/>
            </a:xfrm>
            <a:custGeom>
              <a:avLst/>
              <a:gdLst/>
              <a:ahLst/>
              <a:rect l="l" t="t" r="r" b="b"/>
              <a:pathLst>
                <a:path w="66116" h="15884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83" name="CustomShape 13"/>
            <p:cNvSpPr/>
            <p:nvPr/>
          </p:nvSpPr>
          <p:spPr>
            <a:xfrm>
              <a:off x="4059720" y="3902760"/>
              <a:ext cx="559440" cy="538200"/>
            </a:xfrm>
            <a:custGeom>
              <a:avLst/>
              <a:gdLst/>
              <a:ahLst/>
              <a:rect l="l" t="t" r="r" b="b"/>
              <a:pathLst>
                <a:path w="22408" h="21551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CustomShape 14"/>
            <p:cNvSpPr/>
            <p:nvPr/>
          </p:nvSpPr>
          <p:spPr>
            <a:xfrm>
              <a:off x="710280" y="3904920"/>
              <a:ext cx="18064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585" name="Group 15"/>
          <p:cNvGrpSpPr/>
          <p:nvPr/>
        </p:nvGrpSpPr>
        <p:grpSpPr>
          <a:xfrm>
            <a:off x="710280" y="2634840"/>
            <a:ext cx="3908880" cy="537840"/>
            <a:chOff x="710280" y="2634840"/>
            <a:chExt cx="3908880" cy="537840"/>
          </a:xfrm>
        </p:grpSpPr>
        <p:sp>
          <p:nvSpPr>
            <p:cNvPr id="586" name="CustomShape 16"/>
            <p:cNvSpPr/>
            <p:nvPr/>
          </p:nvSpPr>
          <p:spPr>
            <a:xfrm>
              <a:off x="2722320" y="2705400"/>
              <a:ext cx="1422360" cy="396720"/>
            </a:xfrm>
            <a:custGeom>
              <a:avLst/>
              <a:gdLst/>
              <a:ahLst/>
              <a:rect l="l" t="t" r="r" b="b"/>
              <a:pathLst>
                <a:path w="66116" h="1589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87" name="CustomShape 17"/>
            <p:cNvSpPr/>
            <p:nvPr/>
          </p:nvSpPr>
          <p:spPr>
            <a:xfrm>
              <a:off x="4059720" y="2634840"/>
              <a:ext cx="559440" cy="537840"/>
            </a:xfrm>
            <a:custGeom>
              <a:avLst/>
              <a:gdLst/>
              <a:ahLst/>
              <a:rect l="l" t="t" r="r" b="b"/>
              <a:pathLst>
                <a:path w="22408" h="21539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CustomShape 18"/>
            <p:cNvSpPr/>
            <p:nvPr/>
          </p:nvSpPr>
          <p:spPr>
            <a:xfrm>
              <a:off x="710280" y="2636640"/>
              <a:ext cx="18064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one that harbors life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589" name="Group 19"/>
          <p:cNvGrpSpPr/>
          <p:nvPr/>
        </p:nvGrpSpPr>
        <p:grpSpPr>
          <a:xfrm>
            <a:off x="710280" y="1366920"/>
            <a:ext cx="3908880" cy="558000"/>
            <a:chOff x="710280" y="1366920"/>
            <a:chExt cx="3908880" cy="558000"/>
          </a:xfrm>
        </p:grpSpPr>
        <p:sp>
          <p:nvSpPr>
            <p:cNvPr id="590" name="CustomShape 20"/>
            <p:cNvSpPr/>
            <p:nvPr/>
          </p:nvSpPr>
          <p:spPr>
            <a:xfrm>
              <a:off x="2722320" y="1437840"/>
              <a:ext cx="1422360" cy="396360"/>
            </a:xfrm>
            <a:custGeom>
              <a:avLst/>
              <a:gdLst/>
              <a:ahLst/>
              <a:rect l="l" t="t" r="r" b="b"/>
              <a:pathLst>
                <a:path w="66116" h="15884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591" name="CustomShape 21"/>
            <p:cNvSpPr/>
            <p:nvPr/>
          </p:nvSpPr>
          <p:spPr>
            <a:xfrm>
              <a:off x="4059720" y="1366920"/>
              <a:ext cx="559440" cy="538200"/>
            </a:xfrm>
            <a:custGeom>
              <a:avLst/>
              <a:gdLst/>
              <a:ahLst/>
              <a:rect l="l" t="t" r="r" b="b"/>
              <a:pathLst>
                <a:path w="22408" h="21551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CustomShape 22"/>
            <p:cNvSpPr/>
            <p:nvPr/>
          </p:nvSpPr>
          <p:spPr>
            <a:xfrm>
              <a:off x="710280" y="1390680"/>
              <a:ext cx="18064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593" name="Group 23"/>
          <p:cNvGrpSpPr/>
          <p:nvPr/>
        </p:nvGrpSpPr>
        <p:grpSpPr>
          <a:xfrm>
            <a:off x="4182840" y="1484280"/>
            <a:ext cx="302760" cy="302760"/>
            <a:chOff x="4182840" y="1484280"/>
            <a:chExt cx="302760" cy="302760"/>
          </a:xfrm>
        </p:grpSpPr>
        <p:sp>
          <p:nvSpPr>
            <p:cNvPr id="594" name="CustomShape 24"/>
            <p:cNvSpPr/>
            <p:nvPr/>
          </p:nvSpPr>
          <p:spPr>
            <a:xfrm>
              <a:off x="4182840" y="1484280"/>
              <a:ext cx="302760" cy="30276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CustomShape 25"/>
            <p:cNvSpPr/>
            <p:nvPr/>
          </p:nvSpPr>
          <p:spPr>
            <a:xfrm>
              <a:off x="4267080" y="1574640"/>
              <a:ext cx="128880" cy="12384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6" name="Group 26"/>
          <p:cNvGrpSpPr/>
          <p:nvPr/>
        </p:nvGrpSpPr>
        <p:grpSpPr>
          <a:xfrm>
            <a:off x="4177800" y="2752200"/>
            <a:ext cx="312840" cy="303480"/>
            <a:chOff x="4177800" y="2752200"/>
            <a:chExt cx="312840" cy="303480"/>
          </a:xfrm>
        </p:grpSpPr>
        <p:sp>
          <p:nvSpPr>
            <p:cNvPr id="597" name="CustomShape 27"/>
            <p:cNvSpPr/>
            <p:nvPr/>
          </p:nvSpPr>
          <p:spPr>
            <a:xfrm>
              <a:off x="4177800" y="2790000"/>
              <a:ext cx="281160" cy="26568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CustomShape 28"/>
            <p:cNvSpPr/>
            <p:nvPr/>
          </p:nvSpPr>
          <p:spPr>
            <a:xfrm>
              <a:off x="4250160" y="2752200"/>
              <a:ext cx="175680" cy="13860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CustomShape 29"/>
            <p:cNvSpPr/>
            <p:nvPr/>
          </p:nvSpPr>
          <p:spPr>
            <a:xfrm>
              <a:off x="4341240" y="2804400"/>
              <a:ext cx="149400" cy="15696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0" name="CustomShape 30"/>
          <p:cNvSpPr/>
          <p:nvPr/>
        </p:nvSpPr>
        <p:spPr>
          <a:xfrm>
            <a:off x="4656960" y="2127960"/>
            <a:ext cx="302760" cy="28404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1" name="Group 31"/>
          <p:cNvGrpSpPr/>
          <p:nvPr/>
        </p:nvGrpSpPr>
        <p:grpSpPr>
          <a:xfrm>
            <a:off x="4656960" y="3386160"/>
            <a:ext cx="302760" cy="302760"/>
            <a:chOff x="4656960" y="3386160"/>
            <a:chExt cx="302760" cy="302760"/>
          </a:xfrm>
        </p:grpSpPr>
        <p:sp>
          <p:nvSpPr>
            <p:cNvPr id="602" name="CustomShape 32"/>
            <p:cNvSpPr/>
            <p:nvPr/>
          </p:nvSpPr>
          <p:spPr>
            <a:xfrm>
              <a:off x="4656960" y="3386160"/>
              <a:ext cx="302760" cy="302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CustomShape 33"/>
            <p:cNvSpPr/>
            <p:nvPr/>
          </p:nvSpPr>
          <p:spPr>
            <a:xfrm>
              <a:off x="4710960" y="3440160"/>
              <a:ext cx="195120" cy="19512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4" name="Group 34"/>
          <p:cNvGrpSpPr/>
          <p:nvPr/>
        </p:nvGrpSpPr>
        <p:grpSpPr>
          <a:xfrm>
            <a:off x="4185720" y="4020120"/>
            <a:ext cx="297000" cy="297000"/>
            <a:chOff x="4185720" y="4020120"/>
            <a:chExt cx="297000" cy="297000"/>
          </a:xfrm>
        </p:grpSpPr>
        <p:sp>
          <p:nvSpPr>
            <p:cNvPr id="605" name="CustomShape 35"/>
            <p:cNvSpPr/>
            <p:nvPr/>
          </p:nvSpPr>
          <p:spPr>
            <a:xfrm>
              <a:off x="4185720" y="4020120"/>
              <a:ext cx="297000" cy="297000"/>
            </a:xfrm>
            <a:custGeom>
              <a:avLst/>
              <a:gdLst/>
              <a:ahLst/>
              <a:rect l="l" t="t" r="r" b="b"/>
              <a:pathLst>
                <a:path w="18911" h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CustomShape 36"/>
            <p:cNvSpPr/>
            <p:nvPr/>
          </p:nvSpPr>
          <p:spPr>
            <a:xfrm>
              <a:off x="4242600" y="4077000"/>
              <a:ext cx="183960" cy="183960"/>
            </a:xfrm>
            <a:custGeom>
              <a:avLst/>
              <a:gdLst/>
              <a:ahLst/>
              <a:rect l="l" t="t" r="r" b="b"/>
              <a:pathLst>
                <a:path w="11718" h="11721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608" name="Group 2"/>
          <p:cNvGrpSpPr/>
          <p:nvPr/>
        </p:nvGrpSpPr>
        <p:grpSpPr>
          <a:xfrm>
            <a:off x="709200" y="1301760"/>
            <a:ext cx="1557360" cy="3061800"/>
            <a:chOff x="709200" y="1301760"/>
            <a:chExt cx="1557360" cy="3061800"/>
          </a:xfrm>
        </p:grpSpPr>
        <p:sp>
          <p:nvSpPr>
            <p:cNvPr id="609" name="CustomShape 3"/>
            <p:cNvSpPr/>
            <p:nvPr/>
          </p:nvSpPr>
          <p:spPr>
            <a:xfrm>
              <a:off x="70920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10" name="CustomShape 4"/>
            <p:cNvSpPr/>
            <p:nvPr/>
          </p:nvSpPr>
          <p:spPr>
            <a:xfrm>
              <a:off x="1039680" y="1301760"/>
              <a:ext cx="891360" cy="89136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CustomShape 5"/>
            <p:cNvSpPr/>
            <p:nvPr/>
          </p:nvSpPr>
          <p:spPr>
            <a:xfrm>
              <a:off x="1111320" y="1373400"/>
              <a:ext cx="747720" cy="74772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01</a:t>
              </a:r>
              <a:endParaRPr b="0" lang="en-IN" sz="2500" spc="-1" strike="noStrike">
                <a:latin typeface="Arial"/>
              </a:endParaRPr>
            </a:p>
          </p:txBody>
        </p:sp>
        <p:sp>
          <p:nvSpPr>
            <p:cNvPr id="612" name="CustomShape 6"/>
            <p:cNvSpPr/>
            <p:nvPr/>
          </p:nvSpPr>
          <p:spPr>
            <a:xfrm rot="10800000">
              <a:off x="709560" y="370404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CustomShape 7"/>
            <p:cNvSpPr/>
            <p:nvPr/>
          </p:nvSpPr>
          <p:spPr>
            <a:xfrm>
              <a:off x="709200" y="3587400"/>
              <a:ext cx="1557000" cy="116280"/>
            </a:xfrm>
            <a:prstGeom prst="rect">
              <a:avLst/>
            </a:pr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4" name="Group 8"/>
          <p:cNvGrpSpPr/>
          <p:nvPr/>
        </p:nvGrpSpPr>
        <p:grpSpPr>
          <a:xfrm>
            <a:off x="1300320" y="3854880"/>
            <a:ext cx="374400" cy="357840"/>
            <a:chOff x="1300320" y="3854880"/>
            <a:chExt cx="374400" cy="357840"/>
          </a:xfrm>
        </p:grpSpPr>
        <p:sp>
          <p:nvSpPr>
            <p:cNvPr id="615" name="CustomShape 9"/>
            <p:cNvSpPr/>
            <p:nvPr/>
          </p:nvSpPr>
          <p:spPr>
            <a:xfrm>
              <a:off x="1300320" y="3893040"/>
              <a:ext cx="327960" cy="319680"/>
            </a:xfrm>
            <a:custGeom>
              <a:avLst/>
              <a:gdLst/>
              <a:ahLst/>
              <a:rect l="l" t="t" r="r" b="b"/>
              <a:pathLst>
                <a:path w="9443" h="9204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CustomShape 10"/>
            <p:cNvSpPr/>
            <p:nvPr/>
          </p:nvSpPr>
          <p:spPr>
            <a:xfrm>
              <a:off x="1347480" y="3854880"/>
              <a:ext cx="327240" cy="320760"/>
            </a:xfrm>
            <a:custGeom>
              <a:avLst/>
              <a:gdLst/>
              <a:ahLst/>
              <a:rect l="l" t="t" r="r" b="b"/>
              <a:pathLst>
                <a:path w="9418" h="9231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roup 11"/>
          <p:cNvGrpSpPr/>
          <p:nvPr/>
        </p:nvGrpSpPr>
        <p:grpSpPr>
          <a:xfrm>
            <a:off x="4821480" y="1301760"/>
            <a:ext cx="1557360" cy="3061800"/>
            <a:chOff x="4821480" y="1301760"/>
            <a:chExt cx="1557360" cy="3061800"/>
          </a:xfrm>
        </p:grpSpPr>
        <p:sp>
          <p:nvSpPr>
            <p:cNvPr id="618" name="CustomShape 12"/>
            <p:cNvSpPr/>
            <p:nvPr/>
          </p:nvSpPr>
          <p:spPr>
            <a:xfrm>
              <a:off x="482148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19" name="CustomShape 13"/>
            <p:cNvSpPr/>
            <p:nvPr/>
          </p:nvSpPr>
          <p:spPr>
            <a:xfrm rot="10800000">
              <a:off x="4821840" y="370404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CustomShape 14"/>
            <p:cNvSpPr/>
            <p:nvPr/>
          </p:nvSpPr>
          <p:spPr>
            <a:xfrm>
              <a:off x="4821480" y="3587400"/>
              <a:ext cx="1557000" cy="116280"/>
            </a:xfrm>
            <a:prstGeom prst="rect">
              <a:avLst/>
            </a:pr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5"/>
            <p:cNvSpPr/>
            <p:nvPr/>
          </p:nvSpPr>
          <p:spPr>
            <a:xfrm>
              <a:off x="5154120" y="1301760"/>
              <a:ext cx="891360" cy="89136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16"/>
            <p:cNvSpPr/>
            <p:nvPr/>
          </p:nvSpPr>
          <p:spPr>
            <a:xfrm>
              <a:off x="5226120" y="1373400"/>
              <a:ext cx="747360" cy="74736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03</a:t>
              </a:r>
              <a:endParaRPr b="0" lang="en-IN" sz="2500" spc="-1" strike="noStrike">
                <a:latin typeface="Arial"/>
              </a:endParaRPr>
            </a:p>
          </p:txBody>
        </p:sp>
      </p:grpSp>
      <p:grpSp>
        <p:nvGrpSpPr>
          <p:cNvPr id="623" name="Group 17"/>
          <p:cNvGrpSpPr/>
          <p:nvPr/>
        </p:nvGrpSpPr>
        <p:grpSpPr>
          <a:xfrm>
            <a:off x="5391720" y="3835080"/>
            <a:ext cx="416520" cy="397440"/>
            <a:chOff x="5391720" y="3835080"/>
            <a:chExt cx="416520" cy="397440"/>
          </a:xfrm>
        </p:grpSpPr>
        <p:sp>
          <p:nvSpPr>
            <p:cNvPr id="624" name="CustomShape 18"/>
            <p:cNvSpPr/>
            <p:nvPr/>
          </p:nvSpPr>
          <p:spPr>
            <a:xfrm>
              <a:off x="5493600" y="3902760"/>
              <a:ext cx="112680" cy="30960"/>
            </a:xfrm>
            <a:custGeom>
              <a:avLst/>
              <a:gdLst/>
              <a:ahLst/>
              <a:rect l="l" t="t" r="r" b="b"/>
              <a:pathLst>
                <a:path w="3252" h="915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9"/>
            <p:cNvSpPr/>
            <p:nvPr/>
          </p:nvSpPr>
          <p:spPr>
            <a:xfrm>
              <a:off x="5391720" y="3835080"/>
              <a:ext cx="416520" cy="397440"/>
            </a:xfrm>
            <a:custGeom>
              <a:avLst/>
              <a:gdLst/>
              <a:ahLst/>
              <a:rect l="l" t="t" r="r" b="b"/>
              <a:pathLst>
                <a:path w="11979" h="11435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20"/>
            <p:cNvSpPr/>
            <p:nvPr/>
          </p:nvSpPr>
          <p:spPr>
            <a:xfrm>
              <a:off x="5558400" y="3868560"/>
              <a:ext cx="113400" cy="220680"/>
            </a:xfrm>
            <a:custGeom>
              <a:avLst/>
              <a:gdLst/>
              <a:ahLst/>
              <a:rect l="l" t="t" r="r" b="b"/>
              <a:pathLst>
                <a:path w="3275" h="636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21"/>
            <p:cNvSpPr/>
            <p:nvPr/>
          </p:nvSpPr>
          <p:spPr>
            <a:xfrm>
              <a:off x="5427360" y="3868560"/>
              <a:ext cx="115560" cy="220680"/>
            </a:xfrm>
            <a:custGeom>
              <a:avLst/>
              <a:gdLst/>
              <a:ahLst/>
              <a:rect l="l" t="t" r="r" b="b"/>
              <a:pathLst>
                <a:path w="3335" h="636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8" name="Group 22"/>
          <p:cNvGrpSpPr/>
          <p:nvPr/>
        </p:nvGrpSpPr>
        <p:grpSpPr>
          <a:xfrm>
            <a:off x="2765160" y="1301760"/>
            <a:ext cx="1557720" cy="3061800"/>
            <a:chOff x="2765160" y="1301760"/>
            <a:chExt cx="1557720" cy="3061800"/>
          </a:xfrm>
        </p:grpSpPr>
        <p:sp>
          <p:nvSpPr>
            <p:cNvPr id="629" name="CustomShape 23"/>
            <p:cNvSpPr/>
            <p:nvPr/>
          </p:nvSpPr>
          <p:spPr>
            <a:xfrm>
              <a:off x="276516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30" name="CustomShape 24"/>
            <p:cNvSpPr/>
            <p:nvPr/>
          </p:nvSpPr>
          <p:spPr>
            <a:xfrm rot="10800000">
              <a:off x="2765880" y="370404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5"/>
            <p:cNvSpPr/>
            <p:nvPr/>
          </p:nvSpPr>
          <p:spPr>
            <a:xfrm>
              <a:off x="2765160" y="3587400"/>
              <a:ext cx="1557000" cy="116280"/>
            </a:xfrm>
            <a:prstGeom prst="rect">
              <a:avLst/>
            </a:pr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6"/>
            <p:cNvSpPr/>
            <p:nvPr/>
          </p:nvSpPr>
          <p:spPr>
            <a:xfrm>
              <a:off x="3098160" y="1301760"/>
              <a:ext cx="891000" cy="8910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CustomShape 27"/>
            <p:cNvSpPr/>
            <p:nvPr/>
          </p:nvSpPr>
          <p:spPr>
            <a:xfrm>
              <a:off x="3169800" y="1373400"/>
              <a:ext cx="747360" cy="74736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02</a:t>
              </a:r>
              <a:endParaRPr b="0" lang="en-IN" sz="2500" spc="-1" strike="noStrike">
                <a:latin typeface="Arial"/>
              </a:endParaRPr>
            </a:p>
          </p:txBody>
        </p:sp>
      </p:grpSp>
      <p:grpSp>
        <p:nvGrpSpPr>
          <p:cNvPr id="634" name="Group 28"/>
          <p:cNvGrpSpPr/>
          <p:nvPr/>
        </p:nvGrpSpPr>
        <p:grpSpPr>
          <a:xfrm>
            <a:off x="3429360" y="3823920"/>
            <a:ext cx="228600" cy="419400"/>
            <a:chOff x="3429360" y="3823920"/>
            <a:chExt cx="228600" cy="419400"/>
          </a:xfrm>
        </p:grpSpPr>
        <p:sp>
          <p:nvSpPr>
            <p:cNvPr id="635" name="CustomShape 29"/>
            <p:cNvSpPr/>
            <p:nvPr/>
          </p:nvSpPr>
          <p:spPr>
            <a:xfrm>
              <a:off x="3429360" y="3823920"/>
              <a:ext cx="227160" cy="128160"/>
            </a:xfrm>
            <a:custGeom>
              <a:avLst/>
              <a:gdLst/>
              <a:ahLst/>
              <a:rect l="l" t="t" r="r" b="b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CustomShape 30"/>
            <p:cNvSpPr/>
            <p:nvPr/>
          </p:nvSpPr>
          <p:spPr>
            <a:xfrm>
              <a:off x="3429360" y="3931200"/>
              <a:ext cx="228600" cy="312120"/>
            </a:xfrm>
            <a:custGeom>
              <a:avLst/>
              <a:gdLst/>
              <a:ahLst/>
              <a:rect l="l" t="t" r="r" b="b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7" name="Group 31"/>
          <p:cNvGrpSpPr/>
          <p:nvPr/>
        </p:nvGrpSpPr>
        <p:grpSpPr>
          <a:xfrm>
            <a:off x="6877440" y="1301760"/>
            <a:ext cx="1557720" cy="3061800"/>
            <a:chOff x="6877440" y="1301760"/>
            <a:chExt cx="1557720" cy="3061800"/>
          </a:xfrm>
        </p:grpSpPr>
        <p:sp>
          <p:nvSpPr>
            <p:cNvPr id="638" name="CustomShape 32"/>
            <p:cNvSpPr/>
            <p:nvPr/>
          </p:nvSpPr>
          <p:spPr>
            <a:xfrm>
              <a:off x="6877440" y="1758240"/>
              <a:ext cx="1557000" cy="182844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576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39" name="CustomShape 33"/>
            <p:cNvSpPr/>
            <p:nvPr/>
          </p:nvSpPr>
          <p:spPr>
            <a:xfrm rot="10800000">
              <a:off x="6878160" y="3704040"/>
              <a:ext cx="1557000" cy="65916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34"/>
            <p:cNvSpPr/>
            <p:nvPr/>
          </p:nvSpPr>
          <p:spPr>
            <a:xfrm>
              <a:off x="6877440" y="3587400"/>
              <a:ext cx="1557000" cy="116280"/>
            </a:xfrm>
            <a:prstGeom prst="rect">
              <a:avLst/>
            </a:pr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35"/>
            <p:cNvSpPr/>
            <p:nvPr/>
          </p:nvSpPr>
          <p:spPr>
            <a:xfrm>
              <a:off x="7210440" y="1301760"/>
              <a:ext cx="891000" cy="8910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6"/>
            <p:cNvSpPr/>
            <p:nvPr/>
          </p:nvSpPr>
          <p:spPr>
            <a:xfrm>
              <a:off x="7282080" y="1373400"/>
              <a:ext cx="747360" cy="74736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04</a:t>
              </a:r>
              <a:endParaRPr b="0" lang="en-IN" sz="2500" spc="-1" strike="noStrike">
                <a:latin typeface="Arial"/>
              </a:endParaRPr>
            </a:p>
          </p:txBody>
        </p:sp>
      </p:grpSp>
      <p:grpSp>
        <p:nvGrpSpPr>
          <p:cNvPr id="643" name="Group 37"/>
          <p:cNvGrpSpPr/>
          <p:nvPr/>
        </p:nvGrpSpPr>
        <p:grpSpPr>
          <a:xfrm>
            <a:off x="7478280" y="3856320"/>
            <a:ext cx="355320" cy="354960"/>
            <a:chOff x="7478280" y="3856320"/>
            <a:chExt cx="355320" cy="354960"/>
          </a:xfrm>
        </p:grpSpPr>
        <p:sp>
          <p:nvSpPr>
            <p:cNvPr id="644" name="CustomShape 38"/>
            <p:cNvSpPr/>
            <p:nvPr/>
          </p:nvSpPr>
          <p:spPr>
            <a:xfrm>
              <a:off x="7478280" y="3856320"/>
              <a:ext cx="355320" cy="354960"/>
            </a:xfrm>
            <a:custGeom>
              <a:avLst/>
              <a:gdLst/>
              <a:ahLst/>
              <a:rect l="l" t="t" r="r" b="b"/>
              <a:pathLst>
                <a:path w="11216" h="11205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5" name="CustomShape 39"/>
            <p:cNvSpPr/>
            <p:nvPr/>
          </p:nvSpPr>
          <p:spPr>
            <a:xfrm>
              <a:off x="7620480" y="4096800"/>
              <a:ext cx="58680" cy="58680"/>
            </a:xfrm>
            <a:custGeom>
              <a:avLst/>
              <a:gdLst/>
              <a:ahLst/>
              <a:rect l="l" t="t" r="r" b="b"/>
              <a:pathLst>
                <a:path w="1871" h="187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CustomShape 40"/>
            <p:cNvSpPr/>
            <p:nvPr/>
          </p:nvSpPr>
          <p:spPr>
            <a:xfrm>
              <a:off x="7586280" y="3911040"/>
              <a:ext cx="140400" cy="173880"/>
            </a:xfrm>
            <a:custGeom>
              <a:avLst/>
              <a:gdLst/>
              <a:ahLst/>
              <a:rect l="l" t="t" r="r" b="b"/>
              <a:pathLst>
                <a:path w="4442" h="550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roup 1"/>
          <p:cNvGrpSpPr/>
          <p:nvPr/>
        </p:nvGrpSpPr>
        <p:grpSpPr>
          <a:xfrm>
            <a:off x="3087360" y="2759400"/>
            <a:ext cx="2000880" cy="1363320"/>
            <a:chOff x="3087360" y="2759400"/>
            <a:chExt cx="2000880" cy="1363320"/>
          </a:xfrm>
        </p:grpSpPr>
        <p:sp>
          <p:nvSpPr>
            <p:cNvPr id="648" name="CustomShape 2"/>
            <p:cNvSpPr/>
            <p:nvPr/>
          </p:nvSpPr>
          <p:spPr>
            <a:xfrm>
              <a:off x="3087360" y="2759400"/>
              <a:ext cx="2000880" cy="1363320"/>
            </a:xfrm>
            <a:custGeom>
              <a:avLst/>
              <a:gdLst/>
              <a:ahLst/>
              <a:rect l="l" t="t" r="r" b="b"/>
              <a:pathLst>
                <a:path w="87797" h="5983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560">
              <a:solidFill>
                <a:schemeClr val="accent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CustomShape 3"/>
            <p:cNvSpPr/>
            <p:nvPr/>
          </p:nvSpPr>
          <p:spPr>
            <a:xfrm>
              <a:off x="3130200" y="3334680"/>
              <a:ext cx="434520" cy="735840"/>
            </a:xfrm>
            <a:custGeom>
              <a:avLst/>
              <a:gdLst/>
              <a:ahLst/>
              <a:rect l="l" t="t" r="r" b="b"/>
              <a:pathLst>
                <a:path w="19086" h="32315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CustomShape 4"/>
            <p:cNvSpPr/>
            <p:nvPr/>
          </p:nvSpPr>
          <p:spPr>
            <a:xfrm>
              <a:off x="3683160" y="3506760"/>
              <a:ext cx="1128960" cy="383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4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651" name="Group 5"/>
          <p:cNvGrpSpPr/>
          <p:nvPr/>
        </p:nvGrpSpPr>
        <p:grpSpPr>
          <a:xfrm>
            <a:off x="4054680" y="1389960"/>
            <a:ext cx="2001240" cy="1363320"/>
            <a:chOff x="4054680" y="1389960"/>
            <a:chExt cx="2001240" cy="1363320"/>
          </a:xfrm>
        </p:grpSpPr>
        <p:sp>
          <p:nvSpPr>
            <p:cNvPr id="652" name="CustomShape 6"/>
            <p:cNvSpPr/>
            <p:nvPr/>
          </p:nvSpPr>
          <p:spPr>
            <a:xfrm>
              <a:off x="4054680" y="1389960"/>
              <a:ext cx="2001240" cy="1363320"/>
            </a:xfrm>
            <a:custGeom>
              <a:avLst/>
              <a:gdLst/>
              <a:ahLst/>
              <a:rect l="l" t="t" r="r" b="b"/>
              <a:pathLst>
                <a:path w="87809" h="5983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560">
              <a:solidFill>
                <a:schemeClr val="accent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CustomShape 7"/>
            <p:cNvSpPr/>
            <p:nvPr/>
          </p:nvSpPr>
          <p:spPr>
            <a:xfrm>
              <a:off x="5571000" y="1445400"/>
              <a:ext cx="434520" cy="736200"/>
            </a:xfrm>
            <a:custGeom>
              <a:avLst/>
              <a:gdLst/>
              <a:ahLst/>
              <a:rect l="l" t="t" r="r" b="b"/>
              <a:pathLst>
                <a:path w="19086" h="3232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CustomShape 8"/>
            <p:cNvSpPr/>
            <p:nvPr/>
          </p:nvSpPr>
          <p:spPr>
            <a:xfrm>
              <a:off x="4304160" y="1617480"/>
              <a:ext cx="1128960" cy="383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2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655" name="Group 9"/>
          <p:cNvGrpSpPr/>
          <p:nvPr/>
        </p:nvGrpSpPr>
        <p:grpSpPr>
          <a:xfrm>
            <a:off x="3182040" y="1274400"/>
            <a:ext cx="1387080" cy="2001240"/>
            <a:chOff x="3182040" y="1274400"/>
            <a:chExt cx="1387080" cy="2001240"/>
          </a:xfrm>
        </p:grpSpPr>
        <p:sp>
          <p:nvSpPr>
            <p:cNvPr id="656" name="CustomShape 10"/>
            <p:cNvSpPr/>
            <p:nvPr/>
          </p:nvSpPr>
          <p:spPr>
            <a:xfrm>
              <a:off x="3205800" y="1274400"/>
              <a:ext cx="1363320" cy="2001240"/>
            </a:xfrm>
            <a:custGeom>
              <a:avLst/>
              <a:gdLst/>
              <a:ahLst/>
              <a:rect l="l" t="t" r="r" b="b"/>
              <a:pathLst>
                <a:path w="59830" h="87809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560">
              <a:solidFill>
                <a:schemeClr val="accent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CustomShape 11"/>
            <p:cNvSpPr/>
            <p:nvPr/>
          </p:nvSpPr>
          <p:spPr>
            <a:xfrm>
              <a:off x="3260520" y="1328040"/>
              <a:ext cx="735840" cy="429480"/>
            </a:xfrm>
            <a:custGeom>
              <a:avLst/>
              <a:gdLst/>
              <a:ahLst/>
              <a:rect l="l" t="t" r="r" b="b"/>
              <a:pathLst>
                <a:path w="32314" h="18877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CustomShape 12"/>
            <p:cNvSpPr/>
            <p:nvPr/>
          </p:nvSpPr>
          <p:spPr>
            <a:xfrm>
              <a:off x="3182040" y="2215800"/>
              <a:ext cx="893520" cy="383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1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659" name="Group 13"/>
          <p:cNvGrpSpPr/>
          <p:nvPr/>
        </p:nvGrpSpPr>
        <p:grpSpPr>
          <a:xfrm>
            <a:off x="4573800" y="2237400"/>
            <a:ext cx="1386000" cy="2000880"/>
            <a:chOff x="4573800" y="2237400"/>
            <a:chExt cx="1386000" cy="2000880"/>
          </a:xfrm>
        </p:grpSpPr>
        <p:sp>
          <p:nvSpPr>
            <p:cNvPr id="660" name="CustomShape 14"/>
            <p:cNvSpPr/>
            <p:nvPr/>
          </p:nvSpPr>
          <p:spPr>
            <a:xfrm>
              <a:off x="4573800" y="2237400"/>
              <a:ext cx="1363320" cy="2000880"/>
            </a:xfrm>
            <a:custGeom>
              <a:avLst/>
              <a:gdLst/>
              <a:ahLst/>
              <a:rect l="l" t="t" r="r" b="b"/>
              <a:pathLst>
                <a:path w="59830" h="87798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560">
              <a:solidFill>
                <a:schemeClr val="accent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CustomShape 15"/>
            <p:cNvSpPr/>
            <p:nvPr/>
          </p:nvSpPr>
          <p:spPr>
            <a:xfrm>
              <a:off x="5145120" y="3747960"/>
              <a:ext cx="735840" cy="429480"/>
            </a:xfrm>
            <a:custGeom>
              <a:avLst/>
              <a:gdLst/>
              <a:ahLst/>
              <a:rect l="l" t="t" r="r" b="b"/>
              <a:pathLst>
                <a:path w="32314" h="18877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CustomShape 16"/>
            <p:cNvSpPr/>
            <p:nvPr/>
          </p:nvSpPr>
          <p:spPr>
            <a:xfrm>
              <a:off x="5066280" y="2906640"/>
              <a:ext cx="893520" cy="383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3</a:t>
              </a:r>
              <a:endParaRPr b="0" lang="en-IN" sz="1700" spc="-1" strike="noStrike">
                <a:latin typeface="Arial"/>
              </a:endParaRPr>
            </a:p>
          </p:txBody>
        </p:sp>
      </p:grpSp>
      <p:sp>
        <p:nvSpPr>
          <p:cNvPr id="663" name="CustomShape 17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4" name="CustomShape 18"/>
          <p:cNvSpPr/>
          <p:nvPr/>
        </p:nvSpPr>
        <p:spPr>
          <a:xfrm>
            <a:off x="4048560" y="2230920"/>
            <a:ext cx="1045800" cy="1045800"/>
          </a:xfrm>
          <a:custGeom>
            <a:avLst/>
            <a:gdLst/>
            <a:ahLst/>
            <a:rect l="l" t="t" r="r" b="b"/>
            <a:pathLst>
              <a:path w="45911" h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2023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665" name="Group 19"/>
          <p:cNvGrpSpPr/>
          <p:nvPr/>
        </p:nvGrpSpPr>
        <p:grpSpPr>
          <a:xfrm>
            <a:off x="3471840" y="1392840"/>
            <a:ext cx="313920" cy="299880"/>
            <a:chOff x="3471840" y="1392840"/>
            <a:chExt cx="313920" cy="299880"/>
          </a:xfrm>
        </p:grpSpPr>
        <p:sp>
          <p:nvSpPr>
            <p:cNvPr id="666" name="CustomShape 20"/>
            <p:cNvSpPr/>
            <p:nvPr/>
          </p:nvSpPr>
          <p:spPr>
            <a:xfrm>
              <a:off x="3471840" y="1392840"/>
              <a:ext cx="313920" cy="299880"/>
            </a:xfrm>
            <a:custGeom>
              <a:avLst/>
              <a:gdLst/>
              <a:ahLst/>
              <a:rect l="l" t="t" r="r" b="b"/>
              <a:pathLst>
                <a:path w="20155" h="19274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1"/>
            <p:cNvSpPr/>
            <p:nvPr/>
          </p:nvSpPr>
          <p:spPr>
            <a:xfrm>
              <a:off x="3581280" y="1428120"/>
              <a:ext cx="158040" cy="158040"/>
            </a:xfrm>
            <a:custGeom>
              <a:avLst/>
              <a:gdLst/>
              <a:ahLst/>
              <a:rect l="l" t="t" r="r" b="b"/>
              <a:pathLst>
                <a:path w="10164" h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8" name="Group 22"/>
          <p:cNvGrpSpPr/>
          <p:nvPr/>
        </p:nvGrpSpPr>
        <p:grpSpPr>
          <a:xfrm>
            <a:off x="3205800" y="3552840"/>
            <a:ext cx="300240" cy="299880"/>
            <a:chOff x="3205800" y="3552840"/>
            <a:chExt cx="300240" cy="299880"/>
          </a:xfrm>
        </p:grpSpPr>
        <p:sp>
          <p:nvSpPr>
            <p:cNvPr id="669" name="CustomShape 23"/>
            <p:cNvSpPr/>
            <p:nvPr/>
          </p:nvSpPr>
          <p:spPr>
            <a:xfrm>
              <a:off x="3205800" y="3552840"/>
              <a:ext cx="300240" cy="21204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24"/>
            <p:cNvSpPr/>
            <p:nvPr/>
          </p:nvSpPr>
          <p:spPr>
            <a:xfrm>
              <a:off x="3277080" y="3782880"/>
              <a:ext cx="158040" cy="6984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25"/>
            <p:cNvSpPr/>
            <p:nvPr/>
          </p:nvSpPr>
          <p:spPr>
            <a:xfrm>
              <a:off x="3331440" y="3616560"/>
              <a:ext cx="49320" cy="4680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2" name="Group 26"/>
          <p:cNvGrpSpPr/>
          <p:nvPr/>
        </p:nvGrpSpPr>
        <p:grpSpPr>
          <a:xfrm>
            <a:off x="5362560" y="3812760"/>
            <a:ext cx="300960" cy="300240"/>
            <a:chOff x="5362560" y="3812760"/>
            <a:chExt cx="300960" cy="300240"/>
          </a:xfrm>
        </p:grpSpPr>
        <p:sp>
          <p:nvSpPr>
            <p:cNvPr id="673" name="CustomShape 27"/>
            <p:cNvSpPr/>
            <p:nvPr/>
          </p:nvSpPr>
          <p:spPr>
            <a:xfrm>
              <a:off x="5420880" y="3965040"/>
              <a:ext cx="90000" cy="8928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28"/>
            <p:cNvSpPr/>
            <p:nvPr/>
          </p:nvSpPr>
          <p:spPr>
            <a:xfrm>
              <a:off x="5511600" y="4040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9"/>
            <p:cNvSpPr/>
            <p:nvPr/>
          </p:nvSpPr>
          <p:spPr>
            <a:xfrm>
              <a:off x="5593680" y="3812760"/>
              <a:ext cx="69840" cy="6912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CustomShape 30"/>
            <p:cNvSpPr/>
            <p:nvPr/>
          </p:nvSpPr>
          <p:spPr>
            <a:xfrm>
              <a:off x="5526720" y="3895200"/>
              <a:ext cx="56160" cy="5184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31"/>
            <p:cNvSpPr/>
            <p:nvPr/>
          </p:nvSpPr>
          <p:spPr>
            <a:xfrm>
              <a:off x="5445000" y="3820320"/>
              <a:ext cx="210600" cy="21060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32"/>
            <p:cNvSpPr/>
            <p:nvPr/>
          </p:nvSpPr>
          <p:spPr>
            <a:xfrm>
              <a:off x="5506920" y="4025880"/>
              <a:ext cx="67320" cy="6876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9" name="CustomShape 33"/>
            <p:cNvSpPr/>
            <p:nvPr/>
          </p:nvSpPr>
          <p:spPr>
            <a:xfrm>
              <a:off x="5380200" y="3900600"/>
              <a:ext cx="70560" cy="6768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0" name="CustomShape 34"/>
            <p:cNvSpPr/>
            <p:nvPr/>
          </p:nvSpPr>
          <p:spPr>
            <a:xfrm>
              <a:off x="5362560" y="4007880"/>
              <a:ext cx="105840" cy="10512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1" name="Group 35"/>
          <p:cNvGrpSpPr/>
          <p:nvPr/>
        </p:nvGrpSpPr>
        <p:grpSpPr>
          <a:xfrm>
            <a:off x="5664240" y="1663200"/>
            <a:ext cx="243360" cy="300240"/>
            <a:chOff x="5664240" y="1663200"/>
            <a:chExt cx="243360" cy="300240"/>
          </a:xfrm>
        </p:grpSpPr>
        <p:sp>
          <p:nvSpPr>
            <p:cNvPr id="682" name="CustomShape 36"/>
            <p:cNvSpPr/>
            <p:nvPr/>
          </p:nvSpPr>
          <p:spPr>
            <a:xfrm>
              <a:off x="5797440" y="1819080"/>
              <a:ext cx="48240" cy="59040"/>
            </a:xfrm>
            <a:custGeom>
              <a:avLst/>
              <a:gdLst/>
              <a:ahLst/>
              <a:rect l="l" t="t" r="r" b="b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37"/>
            <p:cNvSpPr/>
            <p:nvPr/>
          </p:nvSpPr>
          <p:spPr>
            <a:xfrm>
              <a:off x="5724720" y="1698840"/>
              <a:ext cx="122760" cy="122400"/>
            </a:xfrm>
            <a:custGeom>
              <a:avLst/>
              <a:gdLst/>
              <a:ahLst/>
              <a:rect l="l" t="t" r="r" b="b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38"/>
            <p:cNvSpPr/>
            <p:nvPr/>
          </p:nvSpPr>
          <p:spPr>
            <a:xfrm>
              <a:off x="5725080" y="1663200"/>
              <a:ext cx="103320" cy="52200"/>
            </a:xfrm>
            <a:custGeom>
              <a:avLst/>
              <a:gdLst/>
              <a:ahLst/>
              <a:rect l="l" t="t" r="r" b="b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39"/>
            <p:cNvSpPr/>
            <p:nvPr/>
          </p:nvSpPr>
          <p:spPr>
            <a:xfrm>
              <a:off x="5664240" y="1834920"/>
              <a:ext cx="112320" cy="128520"/>
            </a:xfrm>
            <a:custGeom>
              <a:avLst/>
              <a:gdLst/>
              <a:ahLst/>
              <a:rect l="l" t="t" r="r" b="b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40"/>
            <p:cNvSpPr/>
            <p:nvPr/>
          </p:nvSpPr>
          <p:spPr>
            <a:xfrm>
              <a:off x="5795280" y="1834920"/>
              <a:ext cx="112320" cy="128520"/>
            </a:xfrm>
            <a:custGeom>
              <a:avLst/>
              <a:gdLst/>
              <a:ahLst/>
              <a:rect l="l" t="t" r="r" b="b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41"/>
            <p:cNvSpPr/>
            <p:nvPr/>
          </p:nvSpPr>
          <p:spPr>
            <a:xfrm>
              <a:off x="5726520" y="1819080"/>
              <a:ext cx="48240" cy="58680"/>
            </a:xfrm>
            <a:custGeom>
              <a:avLst/>
              <a:gdLst/>
              <a:ahLst/>
              <a:rect l="l" t="t" r="r" b="b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42"/>
            <p:cNvSpPr/>
            <p:nvPr/>
          </p:nvSpPr>
          <p:spPr>
            <a:xfrm>
              <a:off x="5779080" y="1839240"/>
              <a:ext cx="13680" cy="10080"/>
            </a:xfrm>
            <a:custGeom>
              <a:avLst/>
              <a:gdLst/>
              <a:ahLst/>
              <a:rect l="l" t="t" r="r" b="b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9" name="Group 43"/>
          <p:cNvGrpSpPr/>
          <p:nvPr/>
        </p:nvGrpSpPr>
        <p:grpSpPr>
          <a:xfrm>
            <a:off x="6168240" y="3232080"/>
            <a:ext cx="2264400" cy="880920"/>
            <a:chOff x="6168240" y="3232080"/>
            <a:chExt cx="2264400" cy="880920"/>
          </a:xfrm>
        </p:grpSpPr>
        <p:sp>
          <p:nvSpPr>
            <p:cNvPr id="690" name="CustomShape 44"/>
            <p:cNvSpPr/>
            <p:nvPr/>
          </p:nvSpPr>
          <p:spPr>
            <a:xfrm>
              <a:off x="6168240" y="323208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691" name="CustomShape 45"/>
            <p:cNvSpPr/>
            <p:nvPr/>
          </p:nvSpPr>
          <p:spPr>
            <a:xfrm>
              <a:off x="6168240" y="35787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692" name="Group 46"/>
          <p:cNvGrpSpPr/>
          <p:nvPr/>
        </p:nvGrpSpPr>
        <p:grpSpPr>
          <a:xfrm>
            <a:off x="6168240" y="1392840"/>
            <a:ext cx="2264400" cy="881280"/>
            <a:chOff x="6168240" y="1392840"/>
            <a:chExt cx="2264400" cy="881280"/>
          </a:xfrm>
        </p:grpSpPr>
        <p:sp>
          <p:nvSpPr>
            <p:cNvPr id="693" name="CustomShape 47"/>
            <p:cNvSpPr/>
            <p:nvPr/>
          </p:nvSpPr>
          <p:spPr>
            <a:xfrm>
              <a:off x="6168240" y="173988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694" name="CustomShape 48"/>
            <p:cNvSpPr/>
            <p:nvPr/>
          </p:nvSpPr>
          <p:spPr>
            <a:xfrm>
              <a:off x="6168240" y="139284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695" name="Group 49"/>
          <p:cNvGrpSpPr/>
          <p:nvPr/>
        </p:nvGrpSpPr>
        <p:grpSpPr>
          <a:xfrm>
            <a:off x="710280" y="3232080"/>
            <a:ext cx="2264400" cy="880920"/>
            <a:chOff x="710280" y="3232080"/>
            <a:chExt cx="2264400" cy="880920"/>
          </a:xfrm>
        </p:grpSpPr>
        <p:sp>
          <p:nvSpPr>
            <p:cNvPr id="696" name="CustomShape 50"/>
            <p:cNvSpPr/>
            <p:nvPr/>
          </p:nvSpPr>
          <p:spPr>
            <a:xfrm>
              <a:off x="710280" y="323208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697" name="CustomShape 51"/>
            <p:cNvSpPr/>
            <p:nvPr/>
          </p:nvSpPr>
          <p:spPr>
            <a:xfrm>
              <a:off x="710280" y="35787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698" name="Group 52"/>
          <p:cNvGrpSpPr/>
          <p:nvPr/>
        </p:nvGrpSpPr>
        <p:grpSpPr>
          <a:xfrm>
            <a:off x="710280" y="1392840"/>
            <a:ext cx="2264400" cy="881280"/>
            <a:chOff x="710280" y="1392840"/>
            <a:chExt cx="2264400" cy="881280"/>
          </a:xfrm>
        </p:grpSpPr>
        <p:sp>
          <p:nvSpPr>
            <p:cNvPr id="699" name="CustomShape 53"/>
            <p:cNvSpPr/>
            <p:nvPr/>
          </p:nvSpPr>
          <p:spPr>
            <a:xfrm>
              <a:off x="710280" y="1392840"/>
              <a:ext cx="226404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00" name="CustomShape 54"/>
            <p:cNvSpPr/>
            <p:nvPr/>
          </p:nvSpPr>
          <p:spPr>
            <a:xfrm>
              <a:off x="710280" y="173988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702" name="Group 2"/>
          <p:cNvGrpSpPr/>
          <p:nvPr/>
        </p:nvGrpSpPr>
        <p:grpSpPr>
          <a:xfrm>
            <a:off x="710280" y="1239120"/>
            <a:ext cx="6016320" cy="790560"/>
            <a:chOff x="710280" y="1239120"/>
            <a:chExt cx="6016320" cy="790560"/>
          </a:xfrm>
        </p:grpSpPr>
        <p:sp>
          <p:nvSpPr>
            <p:cNvPr id="703" name="CustomShape 3"/>
            <p:cNvSpPr/>
            <p:nvPr/>
          </p:nvSpPr>
          <p:spPr>
            <a:xfrm>
              <a:off x="710280" y="1478520"/>
              <a:ext cx="456120" cy="55116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4"/>
            <p:cNvSpPr/>
            <p:nvPr/>
          </p:nvSpPr>
          <p:spPr>
            <a:xfrm>
              <a:off x="845640" y="1239120"/>
              <a:ext cx="1386000" cy="4777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1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05" name="CustomShape 5"/>
            <p:cNvSpPr/>
            <p:nvPr/>
          </p:nvSpPr>
          <p:spPr>
            <a:xfrm>
              <a:off x="2752560" y="1239120"/>
              <a:ext cx="3974040" cy="4777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to the Sun and the smallest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06" name="CustomShape 6"/>
            <p:cNvSpPr/>
            <p:nvPr/>
          </p:nvSpPr>
          <p:spPr>
            <a:xfrm>
              <a:off x="2232360" y="1478520"/>
              <a:ext cx="51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7" name="Group 7"/>
          <p:cNvGrpSpPr/>
          <p:nvPr/>
        </p:nvGrpSpPr>
        <p:grpSpPr>
          <a:xfrm>
            <a:off x="1116720" y="1913040"/>
            <a:ext cx="6036480" cy="790560"/>
            <a:chOff x="1116720" y="1913040"/>
            <a:chExt cx="6036480" cy="790560"/>
          </a:xfrm>
        </p:grpSpPr>
        <p:sp>
          <p:nvSpPr>
            <p:cNvPr id="708" name="CustomShape 8"/>
            <p:cNvSpPr/>
            <p:nvPr/>
          </p:nvSpPr>
          <p:spPr>
            <a:xfrm>
              <a:off x="1116720" y="2152440"/>
              <a:ext cx="456120" cy="55116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9"/>
            <p:cNvSpPr/>
            <p:nvPr/>
          </p:nvSpPr>
          <p:spPr>
            <a:xfrm>
              <a:off x="3179160" y="1913040"/>
              <a:ext cx="3974040" cy="4777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10" name="CustomShape 10"/>
            <p:cNvSpPr/>
            <p:nvPr/>
          </p:nvSpPr>
          <p:spPr>
            <a:xfrm>
              <a:off x="1272240" y="1913040"/>
              <a:ext cx="1386000" cy="4777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2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11" name="CustomShape 11"/>
            <p:cNvSpPr/>
            <p:nvPr/>
          </p:nvSpPr>
          <p:spPr>
            <a:xfrm>
              <a:off x="2658960" y="2152440"/>
              <a:ext cx="51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2" name="Group 12"/>
          <p:cNvGrpSpPr/>
          <p:nvPr/>
        </p:nvGrpSpPr>
        <p:grpSpPr>
          <a:xfrm>
            <a:off x="1543320" y="2586960"/>
            <a:ext cx="6036480" cy="790200"/>
            <a:chOff x="1543320" y="2586960"/>
            <a:chExt cx="6036480" cy="790200"/>
          </a:xfrm>
        </p:grpSpPr>
        <p:sp>
          <p:nvSpPr>
            <p:cNvPr id="713" name="CustomShape 13"/>
            <p:cNvSpPr/>
            <p:nvPr/>
          </p:nvSpPr>
          <p:spPr>
            <a:xfrm>
              <a:off x="1543320" y="2826000"/>
              <a:ext cx="456120" cy="55116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4"/>
            <p:cNvSpPr/>
            <p:nvPr/>
          </p:nvSpPr>
          <p:spPr>
            <a:xfrm>
              <a:off x="1698840" y="2586960"/>
              <a:ext cx="1386000" cy="4777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3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15" name="CustomShape 15"/>
            <p:cNvSpPr/>
            <p:nvPr/>
          </p:nvSpPr>
          <p:spPr>
            <a:xfrm>
              <a:off x="3605760" y="2586960"/>
              <a:ext cx="3974040" cy="4777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16" name="CustomShape 16"/>
            <p:cNvSpPr/>
            <p:nvPr/>
          </p:nvSpPr>
          <p:spPr>
            <a:xfrm>
              <a:off x="3085200" y="2826360"/>
              <a:ext cx="51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7" name="Group 17"/>
          <p:cNvGrpSpPr/>
          <p:nvPr/>
        </p:nvGrpSpPr>
        <p:grpSpPr>
          <a:xfrm>
            <a:off x="1969920" y="3260880"/>
            <a:ext cx="6036480" cy="790200"/>
            <a:chOff x="1969920" y="3260880"/>
            <a:chExt cx="6036480" cy="790200"/>
          </a:xfrm>
        </p:grpSpPr>
        <p:sp>
          <p:nvSpPr>
            <p:cNvPr id="718" name="CustomShape 18"/>
            <p:cNvSpPr/>
            <p:nvPr/>
          </p:nvSpPr>
          <p:spPr>
            <a:xfrm>
              <a:off x="1969920" y="3499920"/>
              <a:ext cx="456120" cy="55116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CustomShape 19"/>
            <p:cNvSpPr/>
            <p:nvPr/>
          </p:nvSpPr>
          <p:spPr>
            <a:xfrm>
              <a:off x="2125440" y="3260880"/>
              <a:ext cx="1386000" cy="4777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4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20" name="CustomShape 20"/>
            <p:cNvSpPr/>
            <p:nvPr/>
          </p:nvSpPr>
          <p:spPr>
            <a:xfrm>
              <a:off x="4032360" y="3260880"/>
              <a:ext cx="3974040" cy="4777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the biggest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21" name="CustomShape 21"/>
            <p:cNvSpPr/>
            <p:nvPr/>
          </p:nvSpPr>
          <p:spPr>
            <a:xfrm>
              <a:off x="3511800" y="3500280"/>
              <a:ext cx="51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2" name="Group 22"/>
          <p:cNvGrpSpPr/>
          <p:nvPr/>
        </p:nvGrpSpPr>
        <p:grpSpPr>
          <a:xfrm>
            <a:off x="2551680" y="3934800"/>
            <a:ext cx="5880960" cy="477720"/>
            <a:chOff x="2551680" y="3934800"/>
            <a:chExt cx="5880960" cy="477720"/>
          </a:xfrm>
        </p:grpSpPr>
        <p:sp>
          <p:nvSpPr>
            <p:cNvPr id="723" name="CustomShape 23"/>
            <p:cNvSpPr/>
            <p:nvPr/>
          </p:nvSpPr>
          <p:spPr>
            <a:xfrm>
              <a:off x="2551680" y="3934800"/>
              <a:ext cx="1386000" cy="47772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5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24" name="CustomShape 24"/>
            <p:cNvSpPr/>
            <p:nvPr/>
          </p:nvSpPr>
          <p:spPr>
            <a:xfrm>
              <a:off x="4458600" y="3934800"/>
              <a:ext cx="3974040" cy="47772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25" name="CustomShape 25"/>
            <p:cNvSpPr/>
            <p:nvPr/>
          </p:nvSpPr>
          <p:spPr>
            <a:xfrm>
              <a:off x="3938400" y="4174200"/>
              <a:ext cx="51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roup 1"/>
          <p:cNvGrpSpPr/>
          <p:nvPr/>
        </p:nvGrpSpPr>
        <p:grpSpPr>
          <a:xfrm>
            <a:off x="3223800" y="2091600"/>
            <a:ext cx="5209200" cy="740880"/>
            <a:chOff x="3223800" y="2091600"/>
            <a:chExt cx="5209200" cy="740880"/>
          </a:xfrm>
        </p:grpSpPr>
        <p:sp>
          <p:nvSpPr>
            <p:cNvPr id="727" name="CustomShape 2"/>
            <p:cNvSpPr/>
            <p:nvPr/>
          </p:nvSpPr>
          <p:spPr>
            <a:xfrm>
              <a:off x="3223800" y="2091600"/>
              <a:ext cx="2985120" cy="74088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36576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28" name="CustomShape 3"/>
            <p:cNvSpPr/>
            <p:nvPr/>
          </p:nvSpPr>
          <p:spPr>
            <a:xfrm>
              <a:off x="3223800" y="2091600"/>
              <a:ext cx="2686320" cy="11628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9" name="CustomShape 4"/>
            <p:cNvSpPr/>
            <p:nvPr/>
          </p:nvSpPr>
          <p:spPr>
            <a:xfrm rot="10800000">
              <a:off x="4300200" y="2346120"/>
              <a:ext cx="54396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CustomShape 5"/>
            <p:cNvSpPr/>
            <p:nvPr/>
          </p:nvSpPr>
          <p:spPr>
            <a:xfrm>
              <a:off x="6565680" y="2194920"/>
              <a:ext cx="186732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 full of iron oxide dust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731" name="Group 6"/>
          <p:cNvGrpSpPr/>
          <p:nvPr/>
        </p:nvGrpSpPr>
        <p:grpSpPr>
          <a:xfrm>
            <a:off x="3223800" y="3574080"/>
            <a:ext cx="5209200" cy="740880"/>
            <a:chOff x="3223800" y="3574080"/>
            <a:chExt cx="5209200" cy="740880"/>
          </a:xfrm>
        </p:grpSpPr>
        <p:sp>
          <p:nvSpPr>
            <p:cNvPr id="732" name="CustomShape 7"/>
            <p:cNvSpPr/>
            <p:nvPr/>
          </p:nvSpPr>
          <p:spPr>
            <a:xfrm>
              <a:off x="3223800" y="3574080"/>
              <a:ext cx="2985120" cy="74088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36576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33" name="CustomShape 8"/>
            <p:cNvSpPr/>
            <p:nvPr/>
          </p:nvSpPr>
          <p:spPr>
            <a:xfrm>
              <a:off x="3223800" y="3574080"/>
              <a:ext cx="2686320" cy="11628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CustomShape 9"/>
            <p:cNvSpPr/>
            <p:nvPr/>
          </p:nvSpPr>
          <p:spPr>
            <a:xfrm rot="10800000">
              <a:off x="4300200" y="3828600"/>
              <a:ext cx="54396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CustomShape 10"/>
            <p:cNvSpPr/>
            <p:nvPr/>
          </p:nvSpPr>
          <p:spPr>
            <a:xfrm>
              <a:off x="6565680" y="3677400"/>
              <a:ext cx="186732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736" name="Group 11"/>
          <p:cNvGrpSpPr/>
          <p:nvPr/>
        </p:nvGrpSpPr>
        <p:grpSpPr>
          <a:xfrm>
            <a:off x="710280" y="2833200"/>
            <a:ext cx="5209200" cy="740520"/>
            <a:chOff x="710280" y="2833200"/>
            <a:chExt cx="5209200" cy="740520"/>
          </a:xfrm>
        </p:grpSpPr>
        <p:sp>
          <p:nvSpPr>
            <p:cNvPr id="737" name="CustomShape 12"/>
            <p:cNvSpPr/>
            <p:nvPr/>
          </p:nvSpPr>
          <p:spPr>
            <a:xfrm>
              <a:off x="2934360" y="2833200"/>
              <a:ext cx="2985120" cy="740520"/>
            </a:xfrm>
            <a:custGeom>
              <a:avLst/>
              <a:gdLst/>
              <a:ahLst/>
              <a:rect l="l" t="t" r="r" b="b"/>
              <a:pathLst>
                <a:path w="109943" h="2729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38" name="CustomShape 13"/>
            <p:cNvSpPr/>
            <p:nvPr/>
          </p:nvSpPr>
          <p:spPr>
            <a:xfrm>
              <a:off x="3147840" y="2833200"/>
              <a:ext cx="2771640" cy="120600"/>
            </a:xfrm>
            <a:custGeom>
              <a:avLst/>
              <a:gdLst/>
              <a:ahLst/>
              <a:rect l="l" t="t" r="r" b="b"/>
              <a:pathLst>
                <a:path w="102085" h="4466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9" name="CustomShape 14"/>
            <p:cNvSpPr/>
            <p:nvPr/>
          </p:nvSpPr>
          <p:spPr>
            <a:xfrm>
              <a:off x="4299840" y="3086640"/>
              <a:ext cx="54360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CustomShape 15"/>
            <p:cNvSpPr/>
            <p:nvPr/>
          </p:nvSpPr>
          <p:spPr>
            <a:xfrm>
              <a:off x="710280" y="2936160"/>
              <a:ext cx="186732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only one that harbors life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741" name="Group 16"/>
          <p:cNvGrpSpPr/>
          <p:nvPr/>
        </p:nvGrpSpPr>
        <p:grpSpPr>
          <a:xfrm>
            <a:off x="710280" y="1350360"/>
            <a:ext cx="5209200" cy="740880"/>
            <a:chOff x="710280" y="1350360"/>
            <a:chExt cx="5209200" cy="740880"/>
          </a:xfrm>
        </p:grpSpPr>
        <p:sp>
          <p:nvSpPr>
            <p:cNvPr id="742" name="CustomShape 17"/>
            <p:cNvSpPr/>
            <p:nvPr/>
          </p:nvSpPr>
          <p:spPr>
            <a:xfrm>
              <a:off x="2934360" y="1350360"/>
              <a:ext cx="2985120" cy="74088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43" name="CustomShape 18"/>
            <p:cNvSpPr/>
            <p:nvPr/>
          </p:nvSpPr>
          <p:spPr>
            <a:xfrm>
              <a:off x="4299840" y="1604160"/>
              <a:ext cx="543600" cy="23292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CustomShape 19"/>
            <p:cNvSpPr/>
            <p:nvPr/>
          </p:nvSpPr>
          <p:spPr>
            <a:xfrm>
              <a:off x="710280" y="1453320"/>
              <a:ext cx="186732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745" name="CustomShape 20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6" name="CustomShape 21"/>
          <p:cNvSpPr/>
          <p:nvPr/>
        </p:nvSpPr>
        <p:spPr>
          <a:xfrm>
            <a:off x="3639960" y="2289240"/>
            <a:ext cx="346680" cy="345600"/>
          </a:xfrm>
          <a:custGeom>
            <a:avLst/>
            <a:gdLst/>
            <a:ahLst/>
            <a:rect l="l" t="t" r="r" b="b"/>
            <a:pathLst>
              <a:path w="10919" h="10884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7" name="Group 22"/>
          <p:cNvGrpSpPr/>
          <p:nvPr/>
        </p:nvGrpSpPr>
        <p:grpSpPr>
          <a:xfrm>
            <a:off x="5154840" y="3042360"/>
            <a:ext cx="321480" cy="321480"/>
            <a:chOff x="5154840" y="3042360"/>
            <a:chExt cx="321480" cy="321480"/>
          </a:xfrm>
        </p:grpSpPr>
        <p:sp>
          <p:nvSpPr>
            <p:cNvPr id="748" name="CustomShape 23"/>
            <p:cNvSpPr/>
            <p:nvPr/>
          </p:nvSpPr>
          <p:spPr>
            <a:xfrm>
              <a:off x="5154840" y="3162960"/>
              <a:ext cx="321480" cy="20088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CustomShape 24"/>
            <p:cNvSpPr/>
            <p:nvPr/>
          </p:nvSpPr>
          <p:spPr>
            <a:xfrm>
              <a:off x="5159160" y="3042360"/>
              <a:ext cx="308160" cy="18468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0" name="Group 25"/>
          <p:cNvGrpSpPr/>
          <p:nvPr/>
        </p:nvGrpSpPr>
        <p:grpSpPr>
          <a:xfrm>
            <a:off x="5149800" y="1565640"/>
            <a:ext cx="331200" cy="309960"/>
            <a:chOff x="5149800" y="1565640"/>
            <a:chExt cx="331200" cy="309960"/>
          </a:xfrm>
        </p:grpSpPr>
        <p:sp>
          <p:nvSpPr>
            <p:cNvPr id="751" name="CustomShape 26"/>
            <p:cNvSpPr/>
            <p:nvPr/>
          </p:nvSpPr>
          <p:spPr>
            <a:xfrm>
              <a:off x="5149800" y="1565640"/>
              <a:ext cx="331200" cy="30996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CustomShape 27"/>
            <p:cNvSpPr/>
            <p:nvPr/>
          </p:nvSpPr>
          <p:spPr>
            <a:xfrm>
              <a:off x="5296320" y="1620720"/>
              <a:ext cx="38160" cy="3816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28"/>
            <p:cNvSpPr/>
            <p:nvPr/>
          </p:nvSpPr>
          <p:spPr>
            <a:xfrm>
              <a:off x="5235480" y="1705320"/>
              <a:ext cx="169200" cy="10728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29"/>
            <p:cNvSpPr/>
            <p:nvPr/>
          </p:nvSpPr>
          <p:spPr>
            <a:xfrm>
              <a:off x="5212080" y="1697400"/>
              <a:ext cx="31680" cy="306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CustomShape 30"/>
            <p:cNvSpPr/>
            <p:nvPr/>
          </p:nvSpPr>
          <p:spPr>
            <a:xfrm>
              <a:off x="5393160" y="1781640"/>
              <a:ext cx="31680" cy="3024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CustomShape 31"/>
            <p:cNvSpPr/>
            <p:nvPr/>
          </p:nvSpPr>
          <p:spPr>
            <a:xfrm>
              <a:off x="5303160" y="1711800"/>
              <a:ext cx="31680" cy="306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7" name="CustomShape 32"/>
          <p:cNvSpPr/>
          <p:nvPr/>
        </p:nvSpPr>
        <p:spPr>
          <a:xfrm>
            <a:off x="3636360" y="3782880"/>
            <a:ext cx="353520" cy="32328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54560" y="3089160"/>
            <a:ext cx="584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AGENDA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9" name="Group 3"/>
          <p:cNvGrpSpPr/>
          <p:nvPr/>
        </p:nvGrpSpPr>
        <p:grpSpPr>
          <a:xfrm>
            <a:off x="710280" y="1333800"/>
            <a:ext cx="1883880" cy="2997360"/>
            <a:chOff x="710280" y="1333800"/>
            <a:chExt cx="1883880" cy="2997360"/>
          </a:xfrm>
        </p:grpSpPr>
        <p:sp>
          <p:nvSpPr>
            <p:cNvPr id="120" name="CustomShape 4"/>
            <p:cNvSpPr/>
            <p:nvPr/>
          </p:nvSpPr>
          <p:spPr>
            <a:xfrm>
              <a:off x="1060560" y="1333800"/>
              <a:ext cx="1182960" cy="1182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5"/>
            <p:cNvSpPr/>
            <p:nvPr/>
          </p:nvSpPr>
          <p:spPr>
            <a:xfrm>
              <a:off x="1143000" y="1416240"/>
              <a:ext cx="1018080" cy="1018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6"/>
            <p:cNvSpPr/>
            <p:nvPr/>
          </p:nvSpPr>
          <p:spPr>
            <a:xfrm>
              <a:off x="1569960" y="2583360"/>
              <a:ext cx="164160" cy="1641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7"/>
            <p:cNvSpPr/>
            <p:nvPr/>
          </p:nvSpPr>
          <p:spPr>
            <a:xfrm>
              <a:off x="1604160" y="2814120"/>
              <a:ext cx="96120" cy="961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8"/>
            <p:cNvSpPr/>
            <p:nvPr/>
          </p:nvSpPr>
          <p:spPr>
            <a:xfrm>
              <a:off x="1543680" y="2976480"/>
              <a:ext cx="217440" cy="21744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9"/>
            <p:cNvSpPr/>
            <p:nvPr/>
          </p:nvSpPr>
          <p:spPr>
            <a:xfrm>
              <a:off x="1578600" y="3011400"/>
              <a:ext cx="147600" cy="14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0"/>
            <p:cNvSpPr/>
            <p:nvPr/>
          </p:nvSpPr>
          <p:spPr>
            <a:xfrm>
              <a:off x="710280" y="3450240"/>
              <a:ext cx="1883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INTRODUCTION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7" name="CustomShape 11"/>
            <p:cNvSpPr/>
            <p:nvPr/>
          </p:nvSpPr>
          <p:spPr>
            <a:xfrm>
              <a:off x="710280" y="379692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Group 12"/>
          <p:cNvGrpSpPr/>
          <p:nvPr/>
        </p:nvGrpSpPr>
        <p:grpSpPr>
          <a:xfrm>
            <a:off x="6568560" y="1315080"/>
            <a:ext cx="1883880" cy="2997360"/>
            <a:chOff x="6568560" y="1315080"/>
            <a:chExt cx="1883880" cy="2997360"/>
          </a:xfrm>
        </p:grpSpPr>
        <p:sp>
          <p:nvSpPr>
            <p:cNvPr id="129" name="CustomShape 13"/>
            <p:cNvSpPr/>
            <p:nvPr/>
          </p:nvSpPr>
          <p:spPr>
            <a:xfrm>
              <a:off x="6918840" y="1315080"/>
              <a:ext cx="1182960" cy="1182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14"/>
            <p:cNvSpPr/>
            <p:nvPr/>
          </p:nvSpPr>
          <p:spPr>
            <a:xfrm>
              <a:off x="7001640" y="1397520"/>
              <a:ext cx="1018080" cy="1018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15"/>
            <p:cNvSpPr/>
            <p:nvPr/>
          </p:nvSpPr>
          <p:spPr>
            <a:xfrm>
              <a:off x="7428240" y="2564280"/>
              <a:ext cx="164160" cy="164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6"/>
            <p:cNvSpPr/>
            <p:nvPr/>
          </p:nvSpPr>
          <p:spPr>
            <a:xfrm>
              <a:off x="7462440" y="2795040"/>
              <a:ext cx="96120" cy="961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7"/>
            <p:cNvSpPr/>
            <p:nvPr/>
          </p:nvSpPr>
          <p:spPr>
            <a:xfrm>
              <a:off x="7401960" y="2957760"/>
              <a:ext cx="217440" cy="21744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18"/>
            <p:cNvSpPr/>
            <p:nvPr/>
          </p:nvSpPr>
          <p:spPr>
            <a:xfrm>
              <a:off x="7436880" y="2992320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9"/>
            <p:cNvSpPr/>
            <p:nvPr/>
          </p:nvSpPr>
          <p:spPr>
            <a:xfrm>
              <a:off x="6568560" y="3431160"/>
              <a:ext cx="1883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WEB INTERFACES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36" name="CustomShape 20"/>
            <p:cNvSpPr/>
            <p:nvPr/>
          </p:nvSpPr>
          <p:spPr>
            <a:xfrm>
              <a:off x="6568560" y="377820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21"/>
          <p:cNvGrpSpPr/>
          <p:nvPr/>
        </p:nvGrpSpPr>
        <p:grpSpPr>
          <a:xfrm>
            <a:off x="2656440" y="1333800"/>
            <a:ext cx="1883880" cy="2997360"/>
            <a:chOff x="2656440" y="1333800"/>
            <a:chExt cx="1883880" cy="2997360"/>
          </a:xfrm>
        </p:grpSpPr>
        <p:sp>
          <p:nvSpPr>
            <p:cNvPr id="138" name="CustomShape 22"/>
            <p:cNvSpPr/>
            <p:nvPr/>
          </p:nvSpPr>
          <p:spPr>
            <a:xfrm>
              <a:off x="3007080" y="1333800"/>
              <a:ext cx="1182960" cy="1182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23"/>
            <p:cNvSpPr/>
            <p:nvPr/>
          </p:nvSpPr>
          <p:spPr>
            <a:xfrm>
              <a:off x="3089520" y="1416240"/>
              <a:ext cx="1018080" cy="1018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24"/>
            <p:cNvSpPr/>
            <p:nvPr/>
          </p:nvSpPr>
          <p:spPr>
            <a:xfrm>
              <a:off x="3516480" y="2583360"/>
              <a:ext cx="164160" cy="164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25"/>
            <p:cNvSpPr/>
            <p:nvPr/>
          </p:nvSpPr>
          <p:spPr>
            <a:xfrm>
              <a:off x="3550320" y="2814120"/>
              <a:ext cx="96120" cy="961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26"/>
            <p:cNvSpPr/>
            <p:nvPr/>
          </p:nvSpPr>
          <p:spPr>
            <a:xfrm>
              <a:off x="3489840" y="2976480"/>
              <a:ext cx="217440" cy="217440"/>
            </a:xfrm>
            <a:prstGeom prst="ellipse">
              <a:avLst/>
            </a:prstGeom>
            <a:solidFill>
              <a:srgbClr val="ffffff"/>
            </a:solidFill>
            <a:ln w="936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27"/>
            <p:cNvSpPr/>
            <p:nvPr/>
          </p:nvSpPr>
          <p:spPr>
            <a:xfrm>
              <a:off x="3524760" y="3011400"/>
              <a:ext cx="147600" cy="14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28"/>
            <p:cNvSpPr/>
            <p:nvPr/>
          </p:nvSpPr>
          <p:spPr>
            <a:xfrm>
              <a:off x="2656440" y="3450240"/>
              <a:ext cx="1883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PLAN FOR PROJECT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45" name="CustomShape 29"/>
            <p:cNvSpPr/>
            <p:nvPr/>
          </p:nvSpPr>
          <p:spPr>
            <a:xfrm>
              <a:off x="2656440" y="379692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roup 30"/>
          <p:cNvGrpSpPr/>
          <p:nvPr/>
        </p:nvGrpSpPr>
        <p:grpSpPr>
          <a:xfrm>
            <a:off x="4588560" y="1353600"/>
            <a:ext cx="1883880" cy="2997360"/>
            <a:chOff x="4588560" y="1353600"/>
            <a:chExt cx="1883880" cy="2997360"/>
          </a:xfrm>
        </p:grpSpPr>
        <p:sp>
          <p:nvSpPr>
            <p:cNvPr id="147" name="CustomShape 31"/>
            <p:cNvSpPr/>
            <p:nvPr/>
          </p:nvSpPr>
          <p:spPr>
            <a:xfrm>
              <a:off x="4938840" y="1353600"/>
              <a:ext cx="1182960" cy="11829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32"/>
            <p:cNvSpPr/>
            <p:nvPr/>
          </p:nvSpPr>
          <p:spPr>
            <a:xfrm>
              <a:off x="5021280" y="1436400"/>
              <a:ext cx="1018080" cy="1018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33"/>
            <p:cNvSpPr/>
            <p:nvPr/>
          </p:nvSpPr>
          <p:spPr>
            <a:xfrm>
              <a:off x="5448240" y="2603160"/>
              <a:ext cx="164160" cy="164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34"/>
            <p:cNvSpPr/>
            <p:nvPr/>
          </p:nvSpPr>
          <p:spPr>
            <a:xfrm>
              <a:off x="5482440" y="2833920"/>
              <a:ext cx="96120" cy="961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35"/>
            <p:cNvSpPr/>
            <p:nvPr/>
          </p:nvSpPr>
          <p:spPr>
            <a:xfrm>
              <a:off x="5421600" y="2996280"/>
              <a:ext cx="217440" cy="217440"/>
            </a:xfrm>
            <a:prstGeom prst="ellipse">
              <a:avLst/>
            </a:prstGeom>
            <a:solidFill>
              <a:schemeClr val="lt1"/>
            </a:solidFill>
            <a:ln w="936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36"/>
            <p:cNvSpPr/>
            <p:nvPr/>
          </p:nvSpPr>
          <p:spPr>
            <a:xfrm>
              <a:off x="5456520" y="3031200"/>
              <a:ext cx="147600" cy="147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37"/>
            <p:cNvSpPr/>
            <p:nvPr/>
          </p:nvSpPr>
          <p:spPr>
            <a:xfrm>
              <a:off x="4588560" y="3470040"/>
              <a:ext cx="1883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TECH ARCHITECTURE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54" name="CustomShape 38"/>
            <p:cNvSpPr/>
            <p:nvPr/>
          </p:nvSpPr>
          <p:spPr>
            <a:xfrm>
              <a:off x="4588560" y="381672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CustomShape 39"/>
          <p:cNvSpPr/>
          <p:nvPr/>
        </p:nvSpPr>
        <p:spPr>
          <a:xfrm>
            <a:off x="1393200" y="1667520"/>
            <a:ext cx="518040" cy="515880"/>
          </a:xfrm>
          <a:custGeom>
            <a:avLst/>
            <a:gdLst/>
            <a:ahLst/>
            <a:rect l="l" t="t" r="r" b="b"/>
            <a:pathLst>
              <a:path w="11348" h="1130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6" name="Group 40"/>
          <p:cNvGrpSpPr/>
          <p:nvPr/>
        </p:nvGrpSpPr>
        <p:grpSpPr>
          <a:xfrm>
            <a:off x="3329280" y="1656720"/>
            <a:ext cx="538560" cy="537480"/>
            <a:chOff x="3329280" y="1656720"/>
            <a:chExt cx="538560" cy="537480"/>
          </a:xfrm>
        </p:grpSpPr>
        <p:sp>
          <p:nvSpPr>
            <p:cNvPr id="157" name="CustomShape 41"/>
            <p:cNvSpPr/>
            <p:nvPr/>
          </p:nvSpPr>
          <p:spPr>
            <a:xfrm>
              <a:off x="3329280" y="1858680"/>
              <a:ext cx="538560" cy="33552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42"/>
            <p:cNvSpPr/>
            <p:nvPr/>
          </p:nvSpPr>
          <p:spPr>
            <a:xfrm>
              <a:off x="3338280" y="1656720"/>
              <a:ext cx="513000" cy="30960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9" name="Group 43"/>
          <p:cNvGrpSpPr/>
          <p:nvPr/>
        </p:nvGrpSpPr>
        <p:grpSpPr>
          <a:xfrm>
            <a:off x="6261480" y="84600"/>
            <a:ext cx="546120" cy="504720"/>
            <a:chOff x="6261480" y="84600"/>
            <a:chExt cx="546120" cy="504720"/>
          </a:xfrm>
        </p:grpSpPr>
        <p:sp>
          <p:nvSpPr>
            <p:cNvPr id="160" name="CustomShape 44"/>
            <p:cNvSpPr/>
            <p:nvPr/>
          </p:nvSpPr>
          <p:spPr>
            <a:xfrm>
              <a:off x="6262560" y="196560"/>
              <a:ext cx="545040" cy="392760"/>
            </a:xfrm>
            <a:custGeom>
              <a:avLst/>
              <a:gdLst/>
              <a:ahLst/>
              <a:rect l="l" t="t" r="r" b="b"/>
              <a:pathLst>
                <a:path w="11943" h="8609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5"/>
            <p:cNvSpPr/>
            <p:nvPr/>
          </p:nvSpPr>
          <p:spPr>
            <a:xfrm>
              <a:off x="6261480" y="84600"/>
              <a:ext cx="546120" cy="327960"/>
            </a:xfrm>
            <a:custGeom>
              <a:avLst/>
              <a:gdLst/>
              <a:ahLst/>
              <a:rect l="l" t="t" r="r" b="b"/>
              <a:pathLst>
                <a:path w="11967" h="7192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46"/>
            <p:cNvSpPr/>
            <p:nvPr/>
          </p:nvSpPr>
          <p:spPr>
            <a:xfrm>
              <a:off x="6438240" y="199800"/>
              <a:ext cx="53640" cy="5364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47"/>
            <p:cNvSpPr/>
            <p:nvPr/>
          </p:nvSpPr>
          <p:spPr>
            <a:xfrm>
              <a:off x="6533640" y="199800"/>
              <a:ext cx="53640" cy="53640"/>
            </a:xfrm>
            <a:custGeom>
              <a:avLst/>
              <a:gdLst/>
              <a:ahLst/>
              <a:rect l="l" t="t" r="r" b="b"/>
              <a:pathLst>
                <a:path w="1191" h="1192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48"/>
            <p:cNvSpPr/>
            <p:nvPr/>
          </p:nvSpPr>
          <p:spPr>
            <a:xfrm>
              <a:off x="6629760" y="199800"/>
              <a:ext cx="53640" cy="5364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CustomShape 49"/>
          <p:cNvSpPr/>
          <p:nvPr/>
        </p:nvSpPr>
        <p:spPr>
          <a:xfrm>
            <a:off x="7336440" y="1713600"/>
            <a:ext cx="348120" cy="416160"/>
          </a:xfrm>
          <a:prstGeom prst="actionButtonHome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66" name="CustomShape 50"/>
          <p:cNvSpPr/>
          <p:nvPr/>
        </p:nvSpPr>
        <p:spPr>
          <a:xfrm>
            <a:off x="5289120" y="1726200"/>
            <a:ext cx="482760" cy="480600"/>
          </a:xfrm>
          <a:prstGeom prst="actionButtonDocument">
            <a:avLst/>
          </a:prstGeom>
          <a:ln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CustomShape 1"/>
          <p:cNvSpPr/>
          <p:nvPr/>
        </p:nvSpPr>
        <p:spPr>
          <a:xfrm>
            <a:off x="3398760" y="1273320"/>
            <a:ext cx="1319400" cy="1051920"/>
          </a:xfrm>
          <a:custGeom>
            <a:avLst/>
            <a:gdLst/>
            <a:ahLst/>
            <a:rect l="l" t="t" r="r" b="b"/>
            <a:pathLst>
              <a:path w="60032" h="47876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2"/>
          <p:cNvSpPr/>
          <p:nvPr/>
        </p:nvSpPr>
        <p:spPr>
          <a:xfrm>
            <a:off x="3229200" y="2093040"/>
            <a:ext cx="994680" cy="1418760"/>
          </a:xfrm>
          <a:custGeom>
            <a:avLst/>
            <a:gdLst/>
            <a:ahLst/>
            <a:rect l="l" t="t" r="r" b="b"/>
            <a:pathLst>
              <a:path w="45269" h="64551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3"/>
          <p:cNvSpPr/>
          <p:nvPr/>
        </p:nvSpPr>
        <p:spPr>
          <a:xfrm>
            <a:off x="3848760" y="2994840"/>
            <a:ext cx="1454760" cy="752760"/>
          </a:xfrm>
          <a:custGeom>
            <a:avLst/>
            <a:gdLst/>
            <a:ahLst/>
            <a:rect l="l" t="t" r="r" b="b"/>
            <a:pathLst>
              <a:path w="66188" h="34269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CustomShape 4"/>
          <p:cNvSpPr/>
          <p:nvPr/>
        </p:nvSpPr>
        <p:spPr>
          <a:xfrm>
            <a:off x="4927680" y="2127600"/>
            <a:ext cx="986400" cy="1383480"/>
          </a:xfrm>
          <a:custGeom>
            <a:avLst/>
            <a:gdLst/>
            <a:ahLst/>
            <a:rect l="l" t="t" r="r" b="b"/>
            <a:pathLst>
              <a:path w="44888" h="62949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CustomShape 5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63" name="CustomShape 6"/>
          <p:cNvSpPr/>
          <p:nvPr/>
        </p:nvSpPr>
        <p:spPr>
          <a:xfrm>
            <a:off x="4575240" y="1272960"/>
            <a:ext cx="1176840" cy="1087560"/>
          </a:xfrm>
          <a:custGeom>
            <a:avLst/>
            <a:gdLst/>
            <a:ahLst/>
            <a:rect l="l" t="t" r="r" b="b"/>
            <a:pathLst>
              <a:path w="53555" h="49486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4" name="Group 7"/>
          <p:cNvGrpSpPr/>
          <p:nvPr/>
        </p:nvGrpSpPr>
        <p:grpSpPr>
          <a:xfrm>
            <a:off x="3562560" y="2553120"/>
            <a:ext cx="285480" cy="345960"/>
            <a:chOff x="3562560" y="2553120"/>
            <a:chExt cx="285480" cy="345960"/>
          </a:xfrm>
        </p:grpSpPr>
        <p:sp>
          <p:nvSpPr>
            <p:cNvPr id="765" name="CustomShape 8"/>
            <p:cNvSpPr/>
            <p:nvPr/>
          </p:nvSpPr>
          <p:spPr>
            <a:xfrm>
              <a:off x="3562560" y="2721240"/>
              <a:ext cx="285480" cy="177840"/>
            </a:xfrm>
            <a:custGeom>
              <a:avLst/>
              <a:gdLst/>
              <a:ahLst/>
              <a:rect l="l" t="t" r="r" b="b"/>
              <a:pathLst>
                <a:path w="8990" h="5609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9"/>
            <p:cNvSpPr/>
            <p:nvPr/>
          </p:nvSpPr>
          <p:spPr>
            <a:xfrm>
              <a:off x="3643920" y="2553120"/>
              <a:ext cx="118800" cy="160920"/>
            </a:xfrm>
            <a:custGeom>
              <a:avLst/>
              <a:gdLst/>
              <a:ahLst/>
              <a:rect l="l" t="t" r="r" b="b"/>
              <a:pathLst>
                <a:path w="3751" h="5073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CustomShape 10"/>
            <p:cNvSpPr/>
            <p:nvPr/>
          </p:nvSpPr>
          <p:spPr>
            <a:xfrm>
              <a:off x="3687120" y="2688840"/>
              <a:ext cx="31680" cy="9360"/>
            </a:xfrm>
            <a:custGeom>
              <a:avLst/>
              <a:gdLst/>
              <a:ahLst/>
              <a:rect l="l" t="t" r="r" b="b"/>
              <a:pathLst>
                <a:path w="1013" h="322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8" name="Group 11"/>
          <p:cNvGrpSpPr/>
          <p:nvPr/>
        </p:nvGrpSpPr>
        <p:grpSpPr>
          <a:xfrm>
            <a:off x="5247360" y="2571480"/>
            <a:ext cx="347400" cy="309240"/>
            <a:chOff x="5247360" y="2571480"/>
            <a:chExt cx="347400" cy="309240"/>
          </a:xfrm>
        </p:grpSpPr>
        <p:sp>
          <p:nvSpPr>
            <p:cNvPr id="769" name="CustomShape 12"/>
            <p:cNvSpPr/>
            <p:nvPr/>
          </p:nvSpPr>
          <p:spPr>
            <a:xfrm>
              <a:off x="5286600" y="2728440"/>
              <a:ext cx="42480" cy="14760"/>
            </a:xfrm>
            <a:custGeom>
              <a:avLst/>
              <a:gdLst/>
              <a:ahLst/>
              <a:rect l="l" t="t" r="r" b="b"/>
              <a:pathLst>
                <a:path w="1359" h="48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CustomShape 13"/>
            <p:cNvSpPr/>
            <p:nvPr/>
          </p:nvSpPr>
          <p:spPr>
            <a:xfrm>
              <a:off x="5270040" y="2831400"/>
              <a:ext cx="10080" cy="47880"/>
            </a:xfrm>
            <a:custGeom>
              <a:avLst/>
              <a:gdLst/>
              <a:ahLst/>
              <a:rect l="l" t="t" r="r" b="b"/>
              <a:pathLst>
                <a:path w="335" h="152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4"/>
            <p:cNvSpPr/>
            <p:nvPr/>
          </p:nvSpPr>
          <p:spPr>
            <a:xfrm>
              <a:off x="5247360" y="2701080"/>
              <a:ext cx="200880" cy="179640"/>
            </a:xfrm>
            <a:custGeom>
              <a:avLst/>
              <a:gdLst/>
              <a:ahLst/>
              <a:rect l="l" t="t" r="r" b="b"/>
              <a:pathLst>
                <a:path w="6335" h="566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CustomShape 15"/>
            <p:cNvSpPr/>
            <p:nvPr/>
          </p:nvSpPr>
          <p:spPr>
            <a:xfrm>
              <a:off x="5389920" y="2571480"/>
              <a:ext cx="204840" cy="172800"/>
            </a:xfrm>
            <a:custGeom>
              <a:avLst/>
              <a:gdLst/>
              <a:ahLst/>
              <a:rect l="l" t="t" r="r" b="b"/>
              <a:pathLst>
                <a:path w="6454" h="5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6"/>
            <p:cNvSpPr/>
            <p:nvPr/>
          </p:nvSpPr>
          <p:spPr>
            <a:xfrm>
              <a:off x="5416920" y="2603520"/>
              <a:ext cx="151560" cy="96120"/>
            </a:xfrm>
            <a:custGeom>
              <a:avLst/>
              <a:gdLst/>
              <a:ahLst/>
              <a:rect l="l" t="t" r="r" b="b"/>
              <a:pathLst>
                <a:path w="4787" h="303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4" name="Group 17"/>
          <p:cNvGrpSpPr/>
          <p:nvPr/>
        </p:nvGrpSpPr>
        <p:grpSpPr>
          <a:xfrm>
            <a:off x="5012280" y="1599120"/>
            <a:ext cx="254520" cy="300960"/>
            <a:chOff x="5012280" y="1599120"/>
            <a:chExt cx="254520" cy="300960"/>
          </a:xfrm>
        </p:grpSpPr>
        <p:sp>
          <p:nvSpPr>
            <p:cNvPr id="775" name="CustomShape 18"/>
            <p:cNvSpPr/>
            <p:nvPr/>
          </p:nvSpPr>
          <p:spPr>
            <a:xfrm>
              <a:off x="5032440" y="1749960"/>
              <a:ext cx="64440" cy="150120"/>
            </a:xfrm>
            <a:custGeom>
              <a:avLst/>
              <a:gdLst/>
              <a:ahLst/>
              <a:rect l="l" t="t" r="r" b="b"/>
              <a:pathLst>
                <a:path w="2049" h="473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CustomShape 19"/>
            <p:cNvSpPr/>
            <p:nvPr/>
          </p:nvSpPr>
          <p:spPr>
            <a:xfrm>
              <a:off x="5108040" y="1749960"/>
              <a:ext cx="64440" cy="150120"/>
            </a:xfrm>
            <a:custGeom>
              <a:avLst/>
              <a:gdLst/>
              <a:ahLst/>
              <a:rect l="l" t="t" r="r" b="b"/>
              <a:pathLst>
                <a:path w="2048" h="473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CustomShape 20"/>
            <p:cNvSpPr/>
            <p:nvPr/>
          </p:nvSpPr>
          <p:spPr>
            <a:xfrm>
              <a:off x="5184000" y="1749960"/>
              <a:ext cx="64440" cy="150120"/>
            </a:xfrm>
            <a:custGeom>
              <a:avLst/>
              <a:gdLst/>
              <a:ahLst/>
              <a:rect l="l" t="t" r="r" b="b"/>
              <a:pathLst>
                <a:path w="2049" h="473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CustomShape 21"/>
            <p:cNvSpPr/>
            <p:nvPr/>
          </p:nvSpPr>
          <p:spPr>
            <a:xfrm>
              <a:off x="5012280" y="1599120"/>
              <a:ext cx="254520" cy="178200"/>
            </a:xfrm>
            <a:custGeom>
              <a:avLst/>
              <a:gdLst/>
              <a:ahLst/>
              <a:rect l="l" t="t" r="r" b="b"/>
              <a:pathLst>
                <a:path w="8014" h="5621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9" name="Group 22"/>
          <p:cNvGrpSpPr/>
          <p:nvPr/>
        </p:nvGrpSpPr>
        <p:grpSpPr>
          <a:xfrm>
            <a:off x="4405680" y="3242160"/>
            <a:ext cx="340560" cy="334440"/>
            <a:chOff x="4405680" y="3242160"/>
            <a:chExt cx="340560" cy="334440"/>
          </a:xfrm>
        </p:grpSpPr>
        <p:sp>
          <p:nvSpPr>
            <p:cNvPr id="780" name="CustomShape 23"/>
            <p:cNvSpPr/>
            <p:nvPr/>
          </p:nvSpPr>
          <p:spPr>
            <a:xfrm>
              <a:off x="4638240" y="3350160"/>
              <a:ext cx="108000" cy="226080"/>
            </a:xfrm>
            <a:custGeom>
              <a:avLst/>
              <a:gdLst/>
              <a:ahLst/>
              <a:rect l="l" t="t" r="r" b="b"/>
              <a:pathLst>
                <a:path w="3418" h="7121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CustomShape 24"/>
            <p:cNvSpPr/>
            <p:nvPr/>
          </p:nvSpPr>
          <p:spPr>
            <a:xfrm>
              <a:off x="4482000" y="3242160"/>
              <a:ext cx="198000" cy="334440"/>
            </a:xfrm>
            <a:custGeom>
              <a:avLst/>
              <a:gdLst/>
              <a:ahLst/>
              <a:rect l="l" t="t" r="r" b="b"/>
              <a:pathLst>
                <a:path w="6239" h="10527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CustomShape 25"/>
            <p:cNvSpPr/>
            <p:nvPr/>
          </p:nvSpPr>
          <p:spPr>
            <a:xfrm>
              <a:off x="4405680" y="3379680"/>
              <a:ext cx="108000" cy="196560"/>
            </a:xfrm>
            <a:custGeom>
              <a:avLst/>
              <a:gdLst/>
              <a:ahLst/>
              <a:rect l="l" t="t" r="r" b="b"/>
              <a:pathLst>
                <a:path w="3418" h="6193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3" name="Group 26"/>
          <p:cNvGrpSpPr/>
          <p:nvPr/>
        </p:nvGrpSpPr>
        <p:grpSpPr>
          <a:xfrm>
            <a:off x="3965040" y="1576800"/>
            <a:ext cx="258840" cy="345240"/>
            <a:chOff x="3965040" y="1576800"/>
            <a:chExt cx="258840" cy="345240"/>
          </a:xfrm>
        </p:grpSpPr>
        <p:sp>
          <p:nvSpPr>
            <p:cNvPr id="784" name="CustomShape 27"/>
            <p:cNvSpPr/>
            <p:nvPr/>
          </p:nvSpPr>
          <p:spPr>
            <a:xfrm>
              <a:off x="3987720" y="1609200"/>
              <a:ext cx="168840" cy="158760"/>
            </a:xfrm>
            <a:custGeom>
              <a:avLst/>
              <a:gdLst/>
              <a:ahLst/>
              <a:rect l="l" t="t" r="r" b="b"/>
              <a:pathLst>
                <a:path w="5323" h="5009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CustomShape 28"/>
            <p:cNvSpPr/>
            <p:nvPr/>
          </p:nvSpPr>
          <p:spPr>
            <a:xfrm>
              <a:off x="3965040" y="1576800"/>
              <a:ext cx="258840" cy="345240"/>
            </a:xfrm>
            <a:custGeom>
              <a:avLst/>
              <a:gdLst/>
              <a:ahLst/>
              <a:rect l="l" t="t" r="r" b="b"/>
              <a:pathLst>
                <a:path w="8156" h="10871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CustomShape 29"/>
            <p:cNvSpPr/>
            <p:nvPr/>
          </p:nvSpPr>
          <p:spPr>
            <a:xfrm>
              <a:off x="4067280" y="1672560"/>
              <a:ext cx="54360" cy="16560"/>
            </a:xfrm>
            <a:custGeom>
              <a:avLst/>
              <a:gdLst/>
              <a:ahLst/>
              <a:rect l="l" t="t" r="r" b="b"/>
              <a:pathLst>
                <a:path w="1728" h="539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30"/>
            <p:cNvSpPr/>
            <p:nvPr/>
          </p:nvSpPr>
          <p:spPr>
            <a:xfrm>
              <a:off x="4031640" y="1641600"/>
              <a:ext cx="169200" cy="162360"/>
            </a:xfrm>
            <a:custGeom>
              <a:avLst/>
              <a:gdLst/>
              <a:ahLst/>
              <a:rect l="l" t="t" r="r" b="b"/>
              <a:pathLst>
                <a:path w="5335" h="512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88" name="CustomShape 31"/>
          <p:cNvSpPr/>
          <p:nvPr/>
        </p:nvSpPr>
        <p:spPr>
          <a:xfrm>
            <a:off x="4464000" y="1273320"/>
            <a:ext cx="254160" cy="648720"/>
          </a:xfrm>
          <a:custGeom>
            <a:avLst/>
            <a:gdLst/>
            <a:ahLst/>
            <a:rect l="l" t="t" r="r" b="b"/>
            <a:pathLst>
              <a:path w="11586" h="2954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9" name="Group 32"/>
          <p:cNvGrpSpPr/>
          <p:nvPr/>
        </p:nvGrpSpPr>
        <p:grpSpPr>
          <a:xfrm>
            <a:off x="710280" y="1295280"/>
            <a:ext cx="2886480" cy="880920"/>
            <a:chOff x="710280" y="1295280"/>
            <a:chExt cx="2886480" cy="880920"/>
          </a:xfrm>
        </p:grpSpPr>
        <p:sp>
          <p:nvSpPr>
            <p:cNvPr id="790" name="CustomShape 33"/>
            <p:cNvSpPr/>
            <p:nvPr/>
          </p:nvSpPr>
          <p:spPr>
            <a:xfrm>
              <a:off x="710280" y="1295280"/>
              <a:ext cx="226404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91" name="CustomShape 34"/>
            <p:cNvSpPr/>
            <p:nvPr/>
          </p:nvSpPr>
          <p:spPr>
            <a:xfrm>
              <a:off x="710280" y="16419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92" name="CustomShape 35"/>
            <p:cNvSpPr/>
            <p:nvPr/>
          </p:nvSpPr>
          <p:spPr>
            <a:xfrm>
              <a:off x="1853280" y="1522080"/>
              <a:ext cx="1743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3" name="Group 36"/>
          <p:cNvGrpSpPr/>
          <p:nvPr/>
        </p:nvGrpSpPr>
        <p:grpSpPr>
          <a:xfrm>
            <a:off x="710280" y="2657160"/>
            <a:ext cx="2496240" cy="881280"/>
            <a:chOff x="710280" y="2657160"/>
            <a:chExt cx="2496240" cy="881280"/>
          </a:xfrm>
        </p:grpSpPr>
        <p:sp>
          <p:nvSpPr>
            <p:cNvPr id="794" name="CustomShape 37"/>
            <p:cNvSpPr/>
            <p:nvPr/>
          </p:nvSpPr>
          <p:spPr>
            <a:xfrm>
              <a:off x="710280" y="265716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795" name="CustomShape 38"/>
            <p:cNvSpPr/>
            <p:nvPr/>
          </p:nvSpPr>
          <p:spPr>
            <a:xfrm>
              <a:off x="710280" y="300420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96" name="CustomShape 39"/>
            <p:cNvSpPr/>
            <p:nvPr/>
          </p:nvSpPr>
          <p:spPr>
            <a:xfrm>
              <a:off x="1853280" y="2872080"/>
              <a:ext cx="135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7" name="Group 40"/>
          <p:cNvGrpSpPr/>
          <p:nvPr/>
        </p:nvGrpSpPr>
        <p:grpSpPr>
          <a:xfrm>
            <a:off x="5554800" y="1295280"/>
            <a:ext cx="2878200" cy="880920"/>
            <a:chOff x="5554800" y="1295280"/>
            <a:chExt cx="2878200" cy="880920"/>
          </a:xfrm>
        </p:grpSpPr>
        <p:sp>
          <p:nvSpPr>
            <p:cNvPr id="798" name="CustomShape 41"/>
            <p:cNvSpPr/>
            <p:nvPr/>
          </p:nvSpPr>
          <p:spPr>
            <a:xfrm>
              <a:off x="6168600" y="16419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799" name="CustomShape 42"/>
            <p:cNvSpPr/>
            <p:nvPr/>
          </p:nvSpPr>
          <p:spPr>
            <a:xfrm>
              <a:off x="6168600" y="129528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800" name="CustomShape 43"/>
            <p:cNvSpPr/>
            <p:nvPr/>
          </p:nvSpPr>
          <p:spPr>
            <a:xfrm>
              <a:off x="5554800" y="1522080"/>
              <a:ext cx="1743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1" name="Group 44"/>
          <p:cNvGrpSpPr/>
          <p:nvPr/>
        </p:nvGrpSpPr>
        <p:grpSpPr>
          <a:xfrm>
            <a:off x="5945040" y="2657160"/>
            <a:ext cx="2487960" cy="881280"/>
            <a:chOff x="5945040" y="2657160"/>
            <a:chExt cx="2487960" cy="881280"/>
          </a:xfrm>
        </p:grpSpPr>
        <p:sp>
          <p:nvSpPr>
            <p:cNvPr id="802" name="CustomShape 45"/>
            <p:cNvSpPr/>
            <p:nvPr/>
          </p:nvSpPr>
          <p:spPr>
            <a:xfrm>
              <a:off x="6168600" y="265716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803" name="CustomShape 46"/>
            <p:cNvSpPr/>
            <p:nvPr/>
          </p:nvSpPr>
          <p:spPr>
            <a:xfrm>
              <a:off x="6168600" y="300420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804" name="CustomShape 47"/>
            <p:cNvSpPr/>
            <p:nvPr/>
          </p:nvSpPr>
          <p:spPr>
            <a:xfrm>
              <a:off x="5945040" y="2872080"/>
              <a:ext cx="1353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5" name="Group 48"/>
          <p:cNvGrpSpPr/>
          <p:nvPr/>
        </p:nvGrpSpPr>
        <p:grpSpPr>
          <a:xfrm>
            <a:off x="4571640" y="3846960"/>
            <a:ext cx="2412720" cy="880920"/>
            <a:chOff x="4571640" y="3846960"/>
            <a:chExt cx="2412720" cy="880920"/>
          </a:xfrm>
        </p:grpSpPr>
        <p:sp>
          <p:nvSpPr>
            <p:cNvPr id="806" name="CustomShape 49"/>
            <p:cNvSpPr/>
            <p:nvPr/>
          </p:nvSpPr>
          <p:spPr>
            <a:xfrm>
              <a:off x="4719960" y="384696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807" name="CustomShape 50"/>
            <p:cNvSpPr/>
            <p:nvPr/>
          </p:nvSpPr>
          <p:spPr>
            <a:xfrm>
              <a:off x="4719960" y="419364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808" name="CustomShape 51"/>
            <p:cNvSpPr/>
            <p:nvPr/>
          </p:nvSpPr>
          <p:spPr>
            <a:xfrm rot="10800000">
              <a:off x="4571640" y="3853440"/>
              <a:ext cx="360" cy="753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810" name="Group 2"/>
          <p:cNvGrpSpPr/>
          <p:nvPr/>
        </p:nvGrpSpPr>
        <p:grpSpPr>
          <a:xfrm>
            <a:off x="2966760" y="1165680"/>
            <a:ext cx="3165480" cy="3976920"/>
            <a:chOff x="2966760" y="1165680"/>
            <a:chExt cx="3165480" cy="3976920"/>
          </a:xfrm>
        </p:grpSpPr>
        <p:sp>
          <p:nvSpPr>
            <p:cNvPr id="811" name="CustomShape 3"/>
            <p:cNvSpPr/>
            <p:nvPr/>
          </p:nvSpPr>
          <p:spPr>
            <a:xfrm>
              <a:off x="2966760" y="1165680"/>
              <a:ext cx="3165480" cy="3976920"/>
            </a:xfrm>
            <a:custGeom>
              <a:avLst/>
              <a:gdLst/>
              <a:ahLst/>
              <a:rect l="l" t="t" r="r" b="b"/>
              <a:pathLst>
                <a:path w="114527" h="143888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4"/>
            <p:cNvSpPr/>
            <p:nvPr/>
          </p:nvSpPr>
          <p:spPr>
            <a:xfrm>
              <a:off x="3124800" y="1467360"/>
              <a:ext cx="2846880" cy="3675240"/>
            </a:xfrm>
            <a:custGeom>
              <a:avLst/>
              <a:gdLst/>
              <a:ahLst/>
              <a:rect l="l" t="t" r="r" b="b"/>
              <a:pathLst>
                <a:path w="103002" h="13297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3" name="Group 5"/>
          <p:cNvGrpSpPr/>
          <p:nvPr/>
        </p:nvGrpSpPr>
        <p:grpSpPr>
          <a:xfrm>
            <a:off x="710280" y="2901600"/>
            <a:ext cx="2521800" cy="967680"/>
            <a:chOff x="710280" y="2901600"/>
            <a:chExt cx="2521800" cy="967680"/>
          </a:xfrm>
        </p:grpSpPr>
        <p:sp>
          <p:nvSpPr>
            <p:cNvPr id="814" name="CustomShape 6"/>
            <p:cNvSpPr/>
            <p:nvPr/>
          </p:nvSpPr>
          <p:spPr>
            <a:xfrm>
              <a:off x="710280" y="333504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815" name="Group 7"/>
            <p:cNvGrpSpPr/>
            <p:nvPr/>
          </p:nvGrpSpPr>
          <p:grpSpPr>
            <a:xfrm>
              <a:off x="2666160" y="2901600"/>
              <a:ext cx="565920" cy="566280"/>
              <a:chOff x="2666160" y="2901600"/>
              <a:chExt cx="565920" cy="566280"/>
            </a:xfrm>
          </p:grpSpPr>
          <p:sp>
            <p:nvSpPr>
              <p:cNvPr id="816" name="CustomShape 8"/>
              <p:cNvSpPr/>
              <p:nvPr/>
            </p:nvSpPr>
            <p:spPr>
              <a:xfrm rot="13500000">
                <a:off x="2748960" y="298440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CustomShape 9"/>
              <p:cNvSpPr/>
              <p:nvPr/>
            </p:nvSpPr>
            <p:spPr>
              <a:xfrm rot="10800000">
                <a:off x="2823840" y="305928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8" name="CustomShape 10"/>
            <p:cNvSpPr/>
            <p:nvPr/>
          </p:nvSpPr>
          <p:spPr>
            <a:xfrm>
              <a:off x="710280" y="303372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819" name="Group 11"/>
          <p:cNvGrpSpPr/>
          <p:nvPr/>
        </p:nvGrpSpPr>
        <p:grpSpPr>
          <a:xfrm>
            <a:off x="5911560" y="2257200"/>
            <a:ext cx="2521440" cy="968760"/>
            <a:chOff x="5911560" y="2257200"/>
            <a:chExt cx="2521440" cy="968760"/>
          </a:xfrm>
        </p:grpSpPr>
        <p:sp>
          <p:nvSpPr>
            <p:cNvPr id="820" name="CustomShape 12"/>
            <p:cNvSpPr/>
            <p:nvPr/>
          </p:nvSpPr>
          <p:spPr>
            <a:xfrm>
              <a:off x="6549120" y="269172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Despite being red, Mars is a very cold place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821" name="Group 13"/>
            <p:cNvGrpSpPr/>
            <p:nvPr/>
          </p:nvGrpSpPr>
          <p:grpSpPr>
            <a:xfrm>
              <a:off x="5911560" y="2257200"/>
              <a:ext cx="565920" cy="566280"/>
              <a:chOff x="5911560" y="2257200"/>
              <a:chExt cx="565920" cy="566280"/>
            </a:xfrm>
          </p:grpSpPr>
          <p:sp>
            <p:nvSpPr>
              <p:cNvPr id="822" name="CustomShape 14"/>
              <p:cNvSpPr/>
              <p:nvPr/>
            </p:nvSpPr>
            <p:spPr>
              <a:xfrm rot="2700000">
                <a:off x="5994360" y="234000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CustomShape 15"/>
              <p:cNvSpPr/>
              <p:nvPr/>
            </p:nvSpPr>
            <p:spPr>
              <a:xfrm>
                <a:off x="6069240" y="241560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24" name="CustomShape 16"/>
            <p:cNvSpPr/>
            <p:nvPr/>
          </p:nvSpPr>
          <p:spPr>
            <a:xfrm>
              <a:off x="6783120" y="239040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825" name="Group 17"/>
          <p:cNvGrpSpPr/>
          <p:nvPr/>
        </p:nvGrpSpPr>
        <p:grpSpPr>
          <a:xfrm>
            <a:off x="5911560" y="3543480"/>
            <a:ext cx="2521440" cy="968760"/>
            <a:chOff x="5911560" y="3543480"/>
            <a:chExt cx="2521440" cy="968760"/>
          </a:xfrm>
        </p:grpSpPr>
        <p:sp>
          <p:nvSpPr>
            <p:cNvPr id="826" name="CustomShape 18"/>
            <p:cNvSpPr/>
            <p:nvPr/>
          </p:nvSpPr>
          <p:spPr>
            <a:xfrm>
              <a:off x="6549120" y="397800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827" name="Group 19"/>
            <p:cNvGrpSpPr/>
            <p:nvPr/>
          </p:nvGrpSpPr>
          <p:grpSpPr>
            <a:xfrm>
              <a:off x="5911560" y="3543480"/>
              <a:ext cx="565920" cy="566280"/>
              <a:chOff x="5911560" y="3543480"/>
              <a:chExt cx="565920" cy="566280"/>
            </a:xfrm>
          </p:grpSpPr>
          <p:sp>
            <p:nvSpPr>
              <p:cNvPr id="828" name="CustomShape 20"/>
              <p:cNvSpPr/>
              <p:nvPr/>
            </p:nvSpPr>
            <p:spPr>
              <a:xfrm rot="2700000">
                <a:off x="5994360" y="362628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CustomShape 21"/>
              <p:cNvSpPr/>
              <p:nvPr/>
            </p:nvSpPr>
            <p:spPr>
              <a:xfrm>
                <a:off x="6069240" y="370188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30" name="CustomShape 22"/>
            <p:cNvSpPr/>
            <p:nvPr/>
          </p:nvSpPr>
          <p:spPr>
            <a:xfrm>
              <a:off x="6783120" y="367704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831" name="Group 23"/>
          <p:cNvGrpSpPr/>
          <p:nvPr/>
        </p:nvGrpSpPr>
        <p:grpSpPr>
          <a:xfrm>
            <a:off x="710280" y="1615320"/>
            <a:ext cx="3703320" cy="967680"/>
            <a:chOff x="710280" y="1615320"/>
            <a:chExt cx="3703320" cy="967680"/>
          </a:xfrm>
        </p:grpSpPr>
        <p:sp>
          <p:nvSpPr>
            <p:cNvPr id="832" name="CustomShape 24"/>
            <p:cNvSpPr/>
            <p:nvPr/>
          </p:nvSpPr>
          <p:spPr>
            <a:xfrm>
              <a:off x="710280" y="2048760"/>
              <a:ext cx="188388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Neptune is the farthest planet from the Sun </a:t>
              </a:r>
              <a:endParaRPr b="0" lang="en-IN" sz="1200" spc="-1" strike="noStrike">
                <a:latin typeface="Arial"/>
              </a:endParaRPr>
            </a:p>
          </p:txBody>
        </p:sp>
        <p:grpSp>
          <p:nvGrpSpPr>
            <p:cNvPr id="833" name="Group 25"/>
            <p:cNvGrpSpPr/>
            <p:nvPr/>
          </p:nvGrpSpPr>
          <p:grpSpPr>
            <a:xfrm>
              <a:off x="2666160" y="1615320"/>
              <a:ext cx="565920" cy="566280"/>
              <a:chOff x="2666160" y="1615320"/>
              <a:chExt cx="565920" cy="566280"/>
            </a:xfrm>
          </p:grpSpPr>
          <p:sp>
            <p:nvSpPr>
              <p:cNvPr id="834" name="CustomShape 26"/>
              <p:cNvSpPr/>
              <p:nvPr/>
            </p:nvSpPr>
            <p:spPr>
              <a:xfrm rot="13500000">
                <a:off x="2748960" y="1698120"/>
                <a:ext cx="400320" cy="40032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CustomShape 27"/>
              <p:cNvSpPr/>
              <p:nvPr/>
            </p:nvSpPr>
            <p:spPr>
              <a:xfrm rot="10800000">
                <a:off x="2823840" y="1772640"/>
                <a:ext cx="250920" cy="25092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36" name="CustomShape 28"/>
            <p:cNvSpPr/>
            <p:nvPr/>
          </p:nvSpPr>
          <p:spPr>
            <a:xfrm>
              <a:off x="710280" y="1747440"/>
              <a:ext cx="1649880" cy="30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837" name="CustomShape 29"/>
            <p:cNvSpPr/>
            <p:nvPr/>
          </p:nvSpPr>
          <p:spPr>
            <a:xfrm>
              <a:off x="3149640" y="1897920"/>
              <a:ext cx="1263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accent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839" name="Group 2"/>
          <p:cNvGrpSpPr/>
          <p:nvPr/>
        </p:nvGrpSpPr>
        <p:grpSpPr>
          <a:xfrm>
            <a:off x="3190680" y="1798200"/>
            <a:ext cx="1139040" cy="923400"/>
            <a:chOff x="3190680" y="1798200"/>
            <a:chExt cx="1139040" cy="923400"/>
          </a:xfrm>
        </p:grpSpPr>
        <p:sp>
          <p:nvSpPr>
            <p:cNvPr id="840" name="CustomShape 3"/>
            <p:cNvSpPr/>
            <p:nvPr/>
          </p:nvSpPr>
          <p:spPr>
            <a:xfrm>
              <a:off x="3190680" y="179820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5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4"/>
            <p:cNvSpPr/>
            <p:nvPr/>
          </p:nvSpPr>
          <p:spPr>
            <a:xfrm>
              <a:off x="3288600" y="188208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2" name="Group 5"/>
          <p:cNvGrpSpPr/>
          <p:nvPr/>
        </p:nvGrpSpPr>
        <p:grpSpPr>
          <a:xfrm>
            <a:off x="3190680" y="2775240"/>
            <a:ext cx="1139040" cy="923400"/>
            <a:chOff x="3190680" y="2775240"/>
            <a:chExt cx="1139040" cy="923400"/>
          </a:xfrm>
        </p:grpSpPr>
        <p:sp>
          <p:nvSpPr>
            <p:cNvPr id="843" name="CustomShape 6"/>
            <p:cNvSpPr/>
            <p:nvPr/>
          </p:nvSpPr>
          <p:spPr>
            <a:xfrm>
              <a:off x="3190680" y="277524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6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CustomShape 7"/>
            <p:cNvSpPr/>
            <p:nvPr/>
          </p:nvSpPr>
          <p:spPr>
            <a:xfrm>
              <a:off x="3288600" y="286092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roup 8"/>
          <p:cNvGrpSpPr/>
          <p:nvPr/>
        </p:nvGrpSpPr>
        <p:grpSpPr>
          <a:xfrm>
            <a:off x="4813560" y="1798200"/>
            <a:ext cx="1139040" cy="923400"/>
            <a:chOff x="4813560" y="1798200"/>
            <a:chExt cx="1139040" cy="923400"/>
          </a:xfrm>
        </p:grpSpPr>
        <p:sp>
          <p:nvSpPr>
            <p:cNvPr id="846" name="CustomShape 9"/>
            <p:cNvSpPr/>
            <p:nvPr/>
          </p:nvSpPr>
          <p:spPr>
            <a:xfrm>
              <a:off x="4813560" y="179820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5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10"/>
            <p:cNvSpPr/>
            <p:nvPr/>
          </p:nvSpPr>
          <p:spPr>
            <a:xfrm>
              <a:off x="4984560" y="188208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8" name="Group 11"/>
          <p:cNvGrpSpPr/>
          <p:nvPr/>
        </p:nvGrpSpPr>
        <p:grpSpPr>
          <a:xfrm>
            <a:off x="4813560" y="2775240"/>
            <a:ext cx="1139040" cy="923400"/>
            <a:chOff x="4813560" y="2775240"/>
            <a:chExt cx="1139040" cy="923400"/>
          </a:xfrm>
        </p:grpSpPr>
        <p:sp>
          <p:nvSpPr>
            <p:cNvPr id="849" name="CustomShape 12"/>
            <p:cNvSpPr/>
            <p:nvPr/>
          </p:nvSpPr>
          <p:spPr>
            <a:xfrm>
              <a:off x="4813560" y="2775240"/>
              <a:ext cx="1139040" cy="923400"/>
            </a:xfrm>
            <a:custGeom>
              <a:avLst/>
              <a:gdLst/>
              <a:ahLst/>
              <a:rect l="l" t="t" r="r" b="b"/>
              <a:pathLst>
                <a:path w="51031" h="41376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13"/>
            <p:cNvSpPr/>
            <p:nvPr/>
          </p:nvSpPr>
          <p:spPr>
            <a:xfrm>
              <a:off x="4984560" y="286092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1" name="Group 14"/>
          <p:cNvGrpSpPr/>
          <p:nvPr/>
        </p:nvGrpSpPr>
        <p:grpSpPr>
          <a:xfrm>
            <a:off x="4038840" y="1302840"/>
            <a:ext cx="1065960" cy="1168920"/>
            <a:chOff x="4038840" y="1302840"/>
            <a:chExt cx="1065960" cy="1168920"/>
          </a:xfrm>
        </p:grpSpPr>
        <p:sp>
          <p:nvSpPr>
            <p:cNvPr id="852" name="CustomShape 15"/>
            <p:cNvSpPr/>
            <p:nvPr/>
          </p:nvSpPr>
          <p:spPr>
            <a:xfrm>
              <a:off x="4038840" y="1302840"/>
              <a:ext cx="1065960" cy="1168920"/>
            </a:xfrm>
            <a:custGeom>
              <a:avLst/>
              <a:gdLst/>
              <a:ahLst/>
              <a:rect l="l" t="t" r="r" b="b"/>
              <a:pathLst>
                <a:path w="47768" h="52376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16"/>
            <p:cNvSpPr/>
            <p:nvPr/>
          </p:nvSpPr>
          <p:spPr>
            <a:xfrm>
              <a:off x="4136400" y="138600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4" name="Group 17"/>
          <p:cNvGrpSpPr/>
          <p:nvPr/>
        </p:nvGrpSpPr>
        <p:grpSpPr>
          <a:xfrm>
            <a:off x="4038840" y="3025080"/>
            <a:ext cx="1065960" cy="1168560"/>
            <a:chOff x="4038840" y="3025080"/>
            <a:chExt cx="1065960" cy="1168560"/>
          </a:xfrm>
        </p:grpSpPr>
        <p:sp>
          <p:nvSpPr>
            <p:cNvPr id="855" name="CustomShape 18"/>
            <p:cNvSpPr/>
            <p:nvPr/>
          </p:nvSpPr>
          <p:spPr>
            <a:xfrm>
              <a:off x="4038840" y="3025080"/>
              <a:ext cx="1065960" cy="1168560"/>
            </a:xfrm>
            <a:custGeom>
              <a:avLst/>
              <a:gdLst/>
              <a:ahLst/>
              <a:rect l="l" t="t" r="r" b="b"/>
              <a:pathLst>
                <a:path w="47768" h="52365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19"/>
            <p:cNvSpPr/>
            <p:nvPr/>
          </p:nvSpPr>
          <p:spPr>
            <a:xfrm>
              <a:off x="4136400" y="3357000"/>
              <a:ext cx="870480" cy="75348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7" name="Group 20"/>
          <p:cNvGrpSpPr/>
          <p:nvPr/>
        </p:nvGrpSpPr>
        <p:grpSpPr>
          <a:xfrm>
            <a:off x="5247360" y="3063960"/>
            <a:ext cx="344160" cy="345960"/>
            <a:chOff x="5247360" y="3063960"/>
            <a:chExt cx="344160" cy="345960"/>
          </a:xfrm>
        </p:grpSpPr>
        <p:sp>
          <p:nvSpPr>
            <p:cNvPr id="858" name="CustomShape 21"/>
            <p:cNvSpPr/>
            <p:nvPr/>
          </p:nvSpPr>
          <p:spPr>
            <a:xfrm>
              <a:off x="5247360" y="3063960"/>
              <a:ext cx="264960" cy="264960"/>
            </a:xfrm>
            <a:custGeom>
              <a:avLst/>
              <a:gdLst/>
              <a:ahLst/>
              <a:rect l="l" t="t" r="r" b="b"/>
              <a:pathLst>
                <a:path w="8764" h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22"/>
            <p:cNvSpPr/>
            <p:nvPr/>
          </p:nvSpPr>
          <p:spPr>
            <a:xfrm>
              <a:off x="5335200" y="3135960"/>
              <a:ext cx="105840" cy="92160"/>
            </a:xfrm>
            <a:custGeom>
              <a:avLst/>
              <a:gdLst/>
              <a:ahLst/>
              <a:rect l="l" t="t" r="r" b="b"/>
              <a:pathLst>
                <a:path w="3514" h="3061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23"/>
            <p:cNvSpPr/>
            <p:nvPr/>
          </p:nvSpPr>
          <p:spPr>
            <a:xfrm>
              <a:off x="5319360" y="3174120"/>
              <a:ext cx="99720" cy="83880"/>
            </a:xfrm>
            <a:custGeom>
              <a:avLst/>
              <a:gdLst/>
              <a:ahLst/>
              <a:rect l="l" t="t" r="r" b="b"/>
              <a:pathLst>
                <a:path w="3311" h="2788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24"/>
            <p:cNvSpPr/>
            <p:nvPr/>
          </p:nvSpPr>
          <p:spPr>
            <a:xfrm>
              <a:off x="5415120" y="3232800"/>
              <a:ext cx="176400" cy="177120"/>
            </a:xfrm>
            <a:custGeom>
              <a:avLst/>
              <a:gdLst/>
              <a:ahLst/>
              <a:rect l="l" t="t" r="r" b="b"/>
              <a:pathLst>
                <a:path w="5847" h="5871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2" name="CustomShape 25"/>
            <p:cNvSpPr/>
            <p:nvPr/>
          </p:nvSpPr>
          <p:spPr>
            <a:xfrm>
              <a:off x="5472720" y="3290400"/>
              <a:ext cx="60840" cy="60840"/>
            </a:xfrm>
            <a:custGeom>
              <a:avLst/>
              <a:gdLst/>
              <a:ahLst/>
              <a:rect l="l" t="t" r="r" b="b"/>
              <a:pathLst>
                <a:path w="2026" h="2025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CustomShape 26"/>
            <p:cNvSpPr/>
            <p:nvPr/>
          </p:nvSpPr>
          <p:spPr>
            <a:xfrm>
              <a:off x="5346720" y="3164400"/>
              <a:ext cx="66240" cy="66240"/>
            </a:xfrm>
            <a:custGeom>
              <a:avLst/>
              <a:gdLst/>
              <a:ahLst/>
              <a:rect l="l" t="t" r="r" b="b"/>
              <a:pathLst>
                <a:path w="2204" h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4" name="Group 27"/>
          <p:cNvGrpSpPr/>
          <p:nvPr/>
        </p:nvGrpSpPr>
        <p:grpSpPr>
          <a:xfrm>
            <a:off x="4404960" y="3600720"/>
            <a:ext cx="333000" cy="266400"/>
            <a:chOff x="4404960" y="3600720"/>
            <a:chExt cx="333000" cy="266400"/>
          </a:xfrm>
        </p:grpSpPr>
        <p:sp>
          <p:nvSpPr>
            <p:cNvPr id="865" name="CustomShape 28"/>
            <p:cNvSpPr/>
            <p:nvPr/>
          </p:nvSpPr>
          <p:spPr>
            <a:xfrm>
              <a:off x="4473360" y="3624120"/>
              <a:ext cx="181440" cy="9000"/>
            </a:xfrm>
            <a:custGeom>
              <a:avLst/>
              <a:gdLst/>
              <a:ahLst/>
              <a:rect l="l" t="t" r="r" b="b"/>
              <a:pathLst>
                <a:path w="6014" h="322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29"/>
            <p:cNvSpPr/>
            <p:nvPr/>
          </p:nvSpPr>
          <p:spPr>
            <a:xfrm>
              <a:off x="4404960" y="3600720"/>
              <a:ext cx="333000" cy="266400"/>
            </a:xfrm>
            <a:custGeom>
              <a:avLst/>
              <a:gdLst/>
              <a:ahLst/>
              <a:rect l="l" t="t" r="r" b="b"/>
              <a:pathLst>
                <a:path w="11014" h="8811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CustomShape 30"/>
            <p:cNvSpPr/>
            <p:nvPr/>
          </p:nvSpPr>
          <p:spPr>
            <a:xfrm>
              <a:off x="4442760" y="3733920"/>
              <a:ext cx="78120" cy="900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CustomShape 31"/>
            <p:cNvSpPr/>
            <p:nvPr/>
          </p:nvSpPr>
          <p:spPr>
            <a:xfrm>
              <a:off x="4442760" y="3757680"/>
              <a:ext cx="78120" cy="900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CustomShape 32"/>
            <p:cNvSpPr/>
            <p:nvPr/>
          </p:nvSpPr>
          <p:spPr>
            <a:xfrm>
              <a:off x="4442760" y="3781440"/>
              <a:ext cx="78120" cy="9360"/>
            </a:xfrm>
            <a:custGeom>
              <a:avLst/>
              <a:gdLst/>
              <a:ahLst/>
              <a:rect l="l" t="t" r="r" b="b"/>
              <a:pathLst>
                <a:path w="2597" h="334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33"/>
            <p:cNvSpPr/>
            <p:nvPr/>
          </p:nvSpPr>
          <p:spPr>
            <a:xfrm>
              <a:off x="4442760" y="3805200"/>
              <a:ext cx="78120" cy="9360"/>
            </a:xfrm>
            <a:custGeom>
              <a:avLst/>
              <a:gdLst/>
              <a:ahLst/>
              <a:rect l="l" t="t" r="r" b="b"/>
              <a:pathLst>
                <a:path w="2597" h="335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34"/>
            <p:cNvSpPr/>
            <p:nvPr/>
          </p:nvSpPr>
          <p:spPr>
            <a:xfrm>
              <a:off x="4442760" y="3829320"/>
              <a:ext cx="78120" cy="9000"/>
            </a:xfrm>
            <a:custGeom>
              <a:avLst/>
              <a:gdLst/>
              <a:ahLst/>
              <a:rect l="l" t="t" r="r" b="b"/>
              <a:pathLst>
                <a:path w="2597" h="323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35"/>
            <p:cNvSpPr/>
            <p:nvPr/>
          </p:nvSpPr>
          <p:spPr>
            <a:xfrm>
              <a:off x="4442760" y="3673440"/>
              <a:ext cx="209520" cy="44280"/>
            </a:xfrm>
            <a:custGeom>
              <a:avLst/>
              <a:gdLst/>
              <a:ahLst/>
              <a:rect l="l" t="t" r="r" b="b"/>
              <a:pathLst>
                <a:path w="6931" h="1489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3" name="Group 36"/>
          <p:cNvGrpSpPr/>
          <p:nvPr/>
        </p:nvGrpSpPr>
        <p:grpSpPr>
          <a:xfrm>
            <a:off x="5266440" y="2106720"/>
            <a:ext cx="306000" cy="306360"/>
            <a:chOff x="5266440" y="2106720"/>
            <a:chExt cx="306000" cy="306360"/>
          </a:xfrm>
        </p:grpSpPr>
        <p:sp>
          <p:nvSpPr>
            <p:cNvPr id="874" name="CustomShape 37"/>
            <p:cNvSpPr/>
            <p:nvPr/>
          </p:nvSpPr>
          <p:spPr>
            <a:xfrm>
              <a:off x="5266440" y="2221560"/>
              <a:ext cx="306000" cy="19152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38"/>
            <p:cNvSpPr/>
            <p:nvPr/>
          </p:nvSpPr>
          <p:spPr>
            <a:xfrm>
              <a:off x="5270400" y="2106720"/>
              <a:ext cx="293400" cy="17604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6" name="Group 39"/>
          <p:cNvGrpSpPr/>
          <p:nvPr/>
        </p:nvGrpSpPr>
        <p:grpSpPr>
          <a:xfrm>
            <a:off x="3565080" y="3078000"/>
            <a:ext cx="317520" cy="317880"/>
            <a:chOff x="3565080" y="3078000"/>
            <a:chExt cx="317520" cy="317880"/>
          </a:xfrm>
        </p:grpSpPr>
        <p:sp>
          <p:nvSpPr>
            <p:cNvPr id="877" name="CustomShape 40"/>
            <p:cNvSpPr/>
            <p:nvPr/>
          </p:nvSpPr>
          <p:spPr>
            <a:xfrm>
              <a:off x="3768480" y="3182040"/>
              <a:ext cx="49680" cy="49680"/>
            </a:xfrm>
            <a:custGeom>
              <a:avLst/>
              <a:gdLst/>
              <a:ahLst/>
              <a:rect l="l" t="t" r="r" b="b"/>
              <a:pathLst>
                <a:path w="1668" h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41"/>
            <p:cNvSpPr/>
            <p:nvPr/>
          </p:nvSpPr>
          <p:spPr>
            <a:xfrm>
              <a:off x="3770280" y="3243240"/>
              <a:ext cx="64800" cy="46080"/>
            </a:xfrm>
            <a:custGeom>
              <a:avLst/>
              <a:gdLst/>
              <a:ahLst/>
              <a:rect l="l" t="t" r="r" b="b"/>
              <a:pathLst>
                <a:path w="2156" h="1549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42"/>
            <p:cNvSpPr/>
            <p:nvPr/>
          </p:nvSpPr>
          <p:spPr>
            <a:xfrm>
              <a:off x="3612240" y="3243240"/>
              <a:ext cx="64800" cy="46080"/>
            </a:xfrm>
            <a:custGeom>
              <a:avLst/>
              <a:gdLst/>
              <a:ahLst/>
              <a:rect l="l" t="t" r="r" b="b"/>
              <a:pathLst>
                <a:path w="2156" h="1549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43"/>
            <p:cNvSpPr/>
            <p:nvPr/>
          </p:nvSpPr>
          <p:spPr>
            <a:xfrm>
              <a:off x="3629520" y="3182040"/>
              <a:ext cx="49680" cy="49680"/>
            </a:xfrm>
            <a:custGeom>
              <a:avLst/>
              <a:gdLst/>
              <a:ahLst/>
              <a:rect l="l" t="t" r="r" b="b"/>
              <a:pathLst>
                <a:path w="1668" h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44"/>
            <p:cNvSpPr/>
            <p:nvPr/>
          </p:nvSpPr>
          <p:spPr>
            <a:xfrm>
              <a:off x="3691440" y="3169080"/>
              <a:ext cx="65160" cy="65160"/>
            </a:xfrm>
            <a:custGeom>
              <a:avLst/>
              <a:gdLst/>
              <a:ahLst/>
              <a:rect l="l" t="t" r="r" b="b"/>
              <a:pathLst>
                <a:path w="2168" h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45"/>
            <p:cNvSpPr/>
            <p:nvPr/>
          </p:nvSpPr>
          <p:spPr>
            <a:xfrm>
              <a:off x="3668400" y="3245040"/>
              <a:ext cx="110520" cy="59760"/>
            </a:xfrm>
            <a:custGeom>
              <a:avLst/>
              <a:gdLst/>
              <a:ahLst/>
              <a:rect l="l" t="t" r="r" b="b"/>
              <a:pathLst>
                <a:path w="3668" h="199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46"/>
            <p:cNvSpPr/>
            <p:nvPr/>
          </p:nvSpPr>
          <p:spPr>
            <a:xfrm>
              <a:off x="3565080" y="3078000"/>
              <a:ext cx="317520" cy="317880"/>
            </a:xfrm>
            <a:custGeom>
              <a:avLst/>
              <a:gdLst/>
              <a:ahLst/>
              <a:rect l="l" t="t" r="r" b="b"/>
              <a:pathLst>
                <a:path w="10502" h="10514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4" name="Group 47"/>
          <p:cNvGrpSpPr/>
          <p:nvPr/>
        </p:nvGrpSpPr>
        <p:grpSpPr>
          <a:xfrm>
            <a:off x="4390560" y="1601640"/>
            <a:ext cx="362160" cy="322560"/>
            <a:chOff x="4390560" y="1601640"/>
            <a:chExt cx="362160" cy="322560"/>
          </a:xfrm>
        </p:grpSpPr>
        <p:sp>
          <p:nvSpPr>
            <p:cNvPr id="885" name="CustomShape 48"/>
            <p:cNvSpPr/>
            <p:nvPr/>
          </p:nvSpPr>
          <p:spPr>
            <a:xfrm>
              <a:off x="4617000" y="1601640"/>
              <a:ext cx="101520" cy="129600"/>
            </a:xfrm>
            <a:custGeom>
              <a:avLst/>
              <a:gdLst/>
              <a:ahLst/>
              <a:rect l="l" t="t" r="r" b="b"/>
              <a:pathLst>
                <a:path w="3371" h="4299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49"/>
            <p:cNvSpPr/>
            <p:nvPr/>
          </p:nvSpPr>
          <p:spPr>
            <a:xfrm>
              <a:off x="4390560" y="1618200"/>
              <a:ext cx="203400" cy="306000"/>
            </a:xfrm>
            <a:custGeom>
              <a:avLst/>
              <a:gdLst/>
              <a:ahLst/>
              <a:rect l="l" t="t" r="r" b="b"/>
              <a:pathLst>
                <a:path w="6728" h="10122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50"/>
            <p:cNvSpPr/>
            <p:nvPr/>
          </p:nvSpPr>
          <p:spPr>
            <a:xfrm>
              <a:off x="4430160" y="1891440"/>
              <a:ext cx="10080" cy="324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51"/>
            <p:cNvSpPr/>
            <p:nvPr/>
          </p:nvSpPr>
          <p:spPr>
            <a:xfrm>
              <a:off x="4543200" y="1891440"/>
              <a:ext cx="10080" cy="324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52"/>
            <p:cNvSpPr/>
            <p:nvPr/>
          </p:nvSpPr>
          <p:spPr>
            <a:xfrm>
              <a:off x="4583520" y="1618920"/>
              <a:ext cx="169200" cy="176400"/>
            </a:xfrm>
            <a:custGeom>
              <a:avLst/>
              <a:gdLst/>
              <a:ahLst/>
              <a:rect l="l" t="t" r="r" b="b"/>
              <a:pathLst>
                <a:path w="5609" h="5847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0" name="Group 53"/>
          <p:cNvGrpSpPr/>
          <p:nvPr/>
        </p:nvGrpSpPr>
        <p:grpSpPr>
          <a:xfrm>
            <a:off x="3564720" y="2109240"/>
            <a:ext cx="344160" cy="299160"/>
            <a:chOff x="3564720" y="2109240"/>
            <a:chExt cx="344160" cy="299160"/>
          </a:xfrm>
        </p:grpSpPr>
        <p:sp>
          <p:nvSpPr>
            <p:cNvPr id="891" name="CustomShape 54"/>
            <p:cNvSpPr/>
            <p:nvPr/>
          </p:nvSpPr>
          <p:spPr>
            <a:xfrm>
              <a:off x="3613320" y="2206800"/>
              <a:ext cx="219600" cy="9360"/>
            </a:xfrm>
            <a:custGeom>
              <a:avLst/>
              <a:gdLst/>
              <a:ahLst/>
              <a:rect l="l" t="t" r="r" b="b"/>
              <a:pathLst>
                <a:path w="7264" h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55"/>
            <p:cNvSpPr/>
            <p:nvPr/>
          </p:nvSpPr>
          <p:spPr>
            <a:xfrm>
              <a:off x="3613320" y="2179800"/>
              <a:ext cx="144000" cy="9360"/>
            </a:xfrm>
            <a:custGeom>
              <a:avLst/>
              <a:gdLst/>
              <a:ahLst/>
              <a:rect l="l" t="t" r="r" b="b"/>
              <a:pathLst>
                <a:path w="4776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56"/>
            <p:cNvSpPr/>
            <p:nvPr/>
          </p:nvSpPr>
          <p:spPr>
            <a:xfrm>
              <a:off x="3769560" y="2179800"/>
              <a:ext cx="63360" cy="9360"/>
            </a:xfrm>
            <a:custGeom>
              <a:avLst/>
              <a:gdLst/>
              <a:ahLst/>
              <a:rect l="l" t="t" r="r" b="b"/>
              <a:pathLst>
                <a:path w="2108" h="335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57"/>
            <p:cNvSpPr/>
            <p:nvPr/>
          </p:nvSpPr>
          <p:spPr>
            <a:xfrm>
              <a:off x="3613320" y="2152800"/>
              <a:ext cx="36360" cy="9360"/>
            </a:xfrm>
            <a:custGeom>
              <a:avLst/>
              <a:gdLst/>
              <a:ahLst/>
              <a:rect l="l" t="t" r="r" b="b"/>
              <a:pathLst>
                <a:path w="1228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58"/>
            <p:cNvSpPr/>
            <p:nvPr/>
          </p:nvSpPr>
          <p:spPr>
            <a:xfrm>
              <a:off x="3661560" y="2152800"/>
              <a:ext cx="171000" cy="9360"/>
            </a:xfrm>
            <a:custGeom>
              <a:avLst/>
              <a:gdLst/>
              <a:ahLst/>
              <a:rect l="l" t="t" r="r" b="b"/>
              <a:pathLst>
                <a:path w="5668" h="33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96" name="Group 59"/>
            <p:cNvGrpSpPr/>
            <p:nvPr/>
          </p:nvGrpSpPr>
          <p:grpSpPr>
            <a:xfrm>
              <a:off x="3564720" y="2109240"/>
              <a:ext cx="344160" cy="299160"/>
              <a:chOff x="3564720" y="2109240"/>
              <a:chExt cx="344160" cy="299160"/>
            </a:xfrm>
          </p:grpSpPr>
          <p:sp>
            <p:nvSpPr>
              <p:cNvPr id="897" name="CustomShape 60"/>
              <p:cNvSpPr/>
              <p:nvPr/>
            </p:nvSpPr>
            <p:spPr>
              <a:xfrm>
                <a:off x="3613320" y="2233800"/>
                <a:ext cx="79920" cy="9360"/>
              </a:xfrm>
              <a:custGeom>
                <a:avLst/>
                <a:gdLst/>
                <a:ahLst/>
                <a:rect l="l" t="t" r="r" b="b"/>
                <a:pathLst>
                  <a:path w="2656" h="335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CustomShape 61"/>
              <p:cNvSpPr/>
              <p:nvPr/>
            </p:nvSpPr>
            <p:spPr>
              <a:xfrm>
                <a:off x="3715920" y="2233800"/>
                <a:ext cx="117000" cy="9360"/>
              </a:xfrm>
              <a:custGeom>
                <a:avLst/>
                <a:gdLst/>
                <a:ahLst/>
                <a:rect l="l" t="t" r="r" b="b"/>
                <a:pathLst>
                  <a:path w="3882" h="335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9" name="CustomShape 62"/>
              <p:cNvSpPr/>
              <p:nvPr/>
            </p:nvSpPr>
            <p:spPr>
              <a:xfrm>
                <a:off x="3613320" y="2260440"/>
                <a:ext cx="165600" cy="9360"/>
              </a:xfrm>
              <a:custGeom>
                <a:avLst/>
                <a:gdLst/>
                <a:ahLst/>
                <a:rect l="l" t="t" r="r" b="b"/>
                <a:pathLst>
                  <a:path w="5490" h="335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CustomShape 63"/>
              <p:cNvSpPr/>
              <p:nvPr/>
            </p:nvSpPr>
            <p:spPr>
              <a:xfrm>
                <a:off x="3791160" y="2260440"/>
                <a:ext cx="41400" cy="9360"/>
              </a:xfrm>
              <a:custGeom>
                <a:avLst/>
                <a:gdLst/>
                <a:ahLst/>
                <a:rect l="l" t="t" r="r" b="b"/>
                <a:pathLst>
                  <a:path w="1394" h="335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CustomShape 64"/>
              <p:cNvSpPr/>
              <p:nvPr/>
            </p:nvSpPr>
            <p:spPr>
              <a:xfrm>
                <a:off x="3564720" y="2109240"/>
                <a:ext cx="344160" cy="299160"/>
              </a:xfrm>
              <a:custGeom>
                <a:avLst/>
                <a:gdLst/>
                <a:ahLst/>
                <a:rect l="l" t="t" r="r" b="b"/>
                <a:pathLst>
                  <a:path w="11372" h="9895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02" name="Group 65"/>
          <p:cNvGrpSpPr/>
          <p:nvPr/>
        </p:nvGrpSpPr>
        <p:grpSpPr>
          <a:xfrm>
            <a:off x="6344640" y="1251000"/>
            <a:ext cx="2081520" cy="854640"/>
            <a:chOff x="6344640" y="1251000"/>
            <a:chExt cx="2081520" cy="854640"/>
          </a:xfrm>
        </p:grpSpPr>
        <p:sp>
          <p:nvSpPr>
            <p:cNvPr id="903" name="CustomShape 66"/>
            <p:cNvSpPr/>
            <p:nvPr/>
          </p:nvSpPr>
          <p:spPr>
            <a:xfrm>
              <a:off x="6344640" y="151632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904" name="CustomShape 67"/>
            <p:cNvSpPr/>
            <p:nvPr/>
          </p:nvSpPr>
          <p:spPr>
            <a:xfrm>
              <a:off x="6347160" y="125100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905" name="Group 68"/>
          <p:cNvGrpSpPr/>
          <p:nvPr/>
        </p:nvGrpSpPr>
        <p:grpSpPr>
          <a:xfrm>
            <a:off x="6344640" y="2313000"/>
            <a:ext cx="2081520" cy="862560"/>
            <a:chOff x="6344640" y="2313000"/>
            <a:chExt cx="2081520" cy="862560"/>
          </a:xfrm>
        </p:grpSpPr>
        <p:sp>
          <p:nvSpPr>
            <p:cNvPr id="906" name="CustomShape 69"/>
            <p:cNvSpPr/>
            <p:nvPr/>
          </p:nvSpPr>
          <p:spPr>
            <a:xfrm>
              <a:off x="6344640" y="258624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907" name="CustomShape 70"/>
            <p:cNvSpPr/>
            <p:nvPr/>
          </p:nvSpPr>
          <p:spPr>
            <a:xfrm>
              <a:off x="6347160" y="231300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908" name="Group 71"/>
          <p:cNvGrpSpPr/>
          <p:nvPr/>
        </p:nvGrpSpPr>
        <p:grpSpPr>
          <a:xfrm>
            <a:off x="6344640" y="3383280"/>
            <a:ext cx="2081520" cy="861840"/>
            <a:chOff x="6344640" y="3383280"/>
            <a:chExt cx="2081520" cy="861840"/>
          </a:xfrm>
        </p:grpSpPr>
        <p:sp>
          <p:nvSpPr>
            <p:cNvPr id="909" name="CustomShape 72"/>
            <p:cNvSpPr/>
            <p:nvPr/>
          </p:nvSpPr>
          <p:spPr>
            <a:xfrm>
              <a:off x="6344640" y="365580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910" name="CustomShape 73"/>
            <p:cNvSpPr/>
            <p:nvPr/>
          </p:nvSpPr>
          <p:spPr>
            <a:xfrm>
              <a:off x="6347160" y="338328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911" name="Group 74"/>
          <p:cNvGrpSpPr/>
          <p:nvPr/>
        </p:nvGrpSpPr>
        <p:grpSpPr>
          <a:xfrm>
            <a:off x="710280" y="1251000"/>
            <a:ext cx="2088720" cy="838440"/>
            <a:chOff x="710280" y="1251000"/>
            <a:chExt cx="2088720" cy="838440"/>
          </a:xfrm>
        </p:grpSpPr>
        <p:sp>
          <p:nvSpPr>
            <p:cNvPr id="912" name="CustomShape 75"/>
            <p:cNvSpPr/>
            <p:nvPr/>
          </p:nvSpPr>
          <p:spPr>
            <a:xfrm>
              <a:off x="710280" y="150012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913" name="CustomShape 76"/>
            <p:cNvSpPr/>
            <p:nvPr/>
          </p:nvSpPr>
          <p:spPr>
            <a:xfrm>
              <a:off x="720000" y="125100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914" name="Group 77"/>
          <p:cNvGrpSpPr/>
          <p:nvPr/>
        </p:nvGrpSpPr>
        <p:grpSpPr>
          <a:xfrm>
            <a:off x="710280" y="2305080"/>
            <a:ext cx="2088720" cy="862200"/>
            <a:chOff x="710280" y="2305080"/>
            <a:chExt cx="2088720" cy="862200"/>
          </a:xfrm>
        </p:grpSpPr>
        <p:sp>
          <p:nvSpPr>
            <p:cNvPr id="915" name="CustomShape 78"/>
            <p:cNvSpPr/>
            <p:nvPr/>
          </p:nvSpPr>
          <p:spPr>
            <a:xfrm>
              <a:off x="710280" y="257796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916" name="CustomShape 79"/>
            <p:cNvSpPr/>
            <p:nvPr/>
          </p:nvSpPr>
          <p:spPr>
            <a:xfrm>
              <a:off x="720000" y="230508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917" name="Group 80"/>
          <p:cNvGrpSpPr/>
          <p:nvPr/>
        </p:nvGrpSpPr>
        <p:grpSpPr>
          <a:xfrm>
            <a:off x="713880" y="3382920"/>
            <a:ext cx="2085120" cy="862560"/>
            <a:chOff x="713880" y="3382920"/>
            <a:chExt cx="2085120" cy="862560"/>
          </a:xfrm>
        </p:grpSpPr>
        <p:sp>
          <p:nvSpPr>
            <p:cNvPr id="918" name="CustomShape 81"/>
            <p:cNvSpPr/>
            <p:nvPr/>
          </p:nvSpPr>
          <p:spPr>
            <a:xfrm>
              <a:off x="713880" y="3656160"/>
              <a:ext cx="2079000" cy="58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919" name="CustomShape 82"/>
            <p:cNvSpPr/>
            <p:nvPr/>
          </p:nvSpPr>
          <p:spPr>
            <a:xfrm>
              <a:off x="720000" y="3382920"/>
              <a:ext cx="2079000" cy="353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CustomShape 1"/>
          <p:cNvSpPr/>
          <p:nvPr/>
        </p:nvSpPr>
        <p:spPr>
          <a:xfrm>
            <a:off x="1064160" y="53676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Planet Jupiter is a gas giant and also the biggest one in the Solar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1" name="CustomShape 2"/>
          <p:cNvSpPr/>
          <p:nvPr/>
        </p:nvSpPr>
        <p:spPr>
          <a:xfrm>
            <a:off x="1064160" y="272124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Despite being red, Mars is a very cold place full of iron oxide dust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2" name="CustomShape 3"/>
          <p:cNvSpPr/>
          <p:nvPr/>
        </p:nvSpPr>
        <p:spPr>
          <a:xfrm>
            <a:off x="1064160" y="381348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Earth is the third planet from the Sun and the only one that harbors life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3" name="CustomShape 4"/>
          <p:cNvSpPr/>
          <p:nvPr/>
        </p:nvSpPr>
        <p:spPr>
          <a:xfrm>
            <a:off x="1064160" y="1629000"/>
            <a:ext cx="3507120" cy="79272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Mercury is the closest to the Sun and the smallest one in the Solar System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24" name="CustomShape 5"/>
          <p:cNvSpPr/>
          <p:nvPr/>
        </p:nvSpPr>
        <p:spPr>
          <a:xfrm>
            <a:off x="4119480" y="1002960"/>
            <a:ext cx="952200" cy="952200"/>
          </a:xfrm>
          <a:prstGeom prst="arc">
            <a:avLst>
              <a:gd name="adj1" fmla="val 16200000"/>
              <a:gd name="adj2" fmla="val 5396403"/>
            </a:avLst>
          </a:prstGeom>
          <a:noFill/>
          <a:ln w="9360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25" name="Group 6"/>
          <p:cNvGrpSpPr/>
          <p:nvPr/>
        </p:nvGrpSpPr>
        <p:grpSpPr>
          <a:xfrm>
            <a:off x="710280" y="1121760"/>
            <a:ext cx="714960" cy="714960"/>
            <a:chOff x="710280" y="1121760"/>
            <a:chExt cx="714960" cy="714960"/>
          </a:xfrm>
        </p:grpSpPr>
        <p:sp>
          <p:nvSpPr>
            <p:cNvPr id="926" name="CustomShape 7"/>
            <p:cNvSpPr/>
            <p:nvPr/>
          </p:nvSpPr>
          <p:spPr>
            <a:xfrm>
              <a:off x="710280" y="1121760"/>
              <a:ext cx="714960" cy="71496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7" name="CustomShape 8"/>
            <p:cNvSpPr/>
            <p:nvPr/>
          </p:nvSpPr>
          <p:spPr>
            <a:xfrm>
              <a:off x="763920" y="1175400"/>
              <a:ext cx="607680" cy="60804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1</a:t>
              </a:r>
              <a:endParaRPr b="0" lang="en-IN" sz="1500" spc="-1" strike="noStrike">
                <a:latin typeface="Arial"/>
              </a:endParaRPr>
            </a:p>
          </p:txBody>
        </p:sp>
      </p:grpSp>
      <p:sp>
        <p:nvSpPr>
          <p:cNvPr id="928" name="CustomShape 9"/>
          <p:cNvSpPr/>
          <p:nvPr/>
        </p:nvSpPr>
        <p:spPr>
          <a:xfrm>
            <a:off x="5419800" y="1471320"/>
            <a:ext cx="301320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29" name="CustomShape 10"/>
          <p:cNvSpPr/>
          <p:nvPr/>
        </p:nvSpPr>
        <p:spPr>
          <a:xfrm>
            <a:off x="5537520" y="2428560"/>
            <a:ext cx="2895480" cy="12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930" name="Group 11"/>
          <p:cNvGrpSpPr/>
          <p:nvPr/>
        </p:nvGrpSpPr>
        <p:grpSpPr>
          <a:xfrm>
            <a:off x="710280" y="2214000"/>
            <a:ext cx="714960" cy="714960"/>
            <a:chOff x="710280" y="2214000"/>
            <a:chExt cx="714960" cy="714960"/>
          </a:xfrm>
        </p:grpSpPr>
        <p:sp>
          <p:nvSpPr>
            <p:cNvPr id="931" name="CustomShape 12"/>
            <p:cNvSpPr/>
            <p:nvPr/>
          </p:nvSpPr>
          <p:spPr>
            <a:xfrm>
              <a:off x="710280" y="2214000"/>
              <a:ext cx="714960" cy="71496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13"/>
            <p:cNvSpPr/>
            <p:nvPr/>
          </p:nvSpPr>
          <p:spPr>
            <a:xfrm>
              <a:off x="763920" y="2267280"/>
              <a:ext cx="607680" cy="60804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2</a:t>
              </a:r>
              <a:endParaRPr b="0" lang="en-IN" sz="1500" spc="-1" strike="noStrike">
                <a:latin typeface="Arial"/>
              </a:endParaRPr>
            </a:p>
          </p:txBody>
        </p:sp>
      </p:grpSp>
      <p:grpSp>
        <p:nvGrpSpPr>
          <p:cNvPr id="933" name="Group 14"/>
          <p:cNvGrpSpPr/>
          <p:nvPr/>
        </p:nvGrpSpPr>
        <p:grpSpPr>
          <a:xfrm>
            <a:off x="710280" y="3306240"/>
            <a:ext cx="714960" cy="714960"/>
            <a:chOff x="710280" y="3306240"/>
            <a:chExt cx="714960" cy="714960"/>
          </a:xfrm>
        </p:grpSpPr>
        <p:sp>
          <p:nvSpPr>
            <p:cNvPr id="934" name="CustomShape 15"/>
            <p:cNvSpPr/>
            <p:nvPr/>
          </p:nvSpPr>
          <p:spPr>
            <a:xfrm>
              <a:off x="710280" y="3306240"/>
              <a:ext cx="714960" cy="71496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CustomShape 16"/>
            <p:cNvSpPr/>
            <p:nvPr/>
          </p:nvSpPr>
          <p:spPr>
            <a:xfrm>
              <a:off x="763920" y="3359520"/>
              <a:ext cx="607680" cy="60804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3</a:t>
              </a:r>
              <a:endParaRPr b="0" lang="en-IN" sz="1500" spc="-1" strike="noStrike">
                <a:latin typeface="Arial"/>
              </a:endParaRPr>
            </a:p>
          </p:txBody>
        </p:sp>
      </p:grpSp>
      <p:sp>
        <p:nvSpPr>
          <p:cNvPr id="936" name="CustomShape 17"/>
          <p:cNvSpPr/>
          <p:nvPr/>
        </p:nvSpPr>
        <p:spPr>
          <a:xfrm>
            <a:off x="4119480" y="2095200"/>
            <a:ext cx="952200" cy="952200"/>
          </a:xfrm>
          <a:prstGeom prst="arc">
            <a:avLst>
              <a:gd name="adj1" fmla="val 16200000"/>
              <a:gd name="adj2" fmla="val 5396403"/>
            </a:avLst>
          </a:prstGeom>
          <a:noFill/>
          <a:ln w="9360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8"/>
          <p:cNvSpPr/>
          <p:nvPr/>
        </p:nvSpPr>
        <p:spPr>
          <a:xfrm>
            <a:off x="4119480" y="3187800"/>
            <a:ext cx="952200" cy="952200"/>
          </a:xfrm>
          <a:prstGeom prst="arc">
            <a:avLst>
              <a:gd name="adj1" fmla="val 16200000"/>
              <a:gd name="adj2" fmla="val 5396403"/>
            </a:avLst>
          </a:prstGeom>
          <a:noFill/>
          <a:ln w="9360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939" name="Group 2"/>
          <p:cNvGrpSpPr/>
          <p:nvPr/>
        </p:nvGrpSpPr>
        <p:grpSpPr>
          <a:xfrm>
            <a:off x="710280" y="1475280"/>
            <a:ext cx="1650960" cy="2866680"/>
            <a:chOff x="710280" y="1475280"/>
            <a:chExt cx="1650960" cy="2866680"/>
          </a:xfrm>
        </p:grpSpPr>
        <p:sp>
          <p:nvSpPr>
            <p:cNvPr id="940" name="CustomShape 3"/>
            <p:cNvSpPr/>
            <p:nvPr/>
          </p:nvSpPr>
          <p:spPr>
            <a:xfrm>
              <a:off x="710280" y="2113200"/>
              <a:ext cx="168480" cy="184320"/>
            </a:xfrm>
            <a:custGeom>
              <a:avLst/>
              <a:gdLst/>
              <a:ahLst/>
              <a:rect l="l" t="t" r="r" b="b"/>
              <a:pathLst>
                <a:path w="5728" h="6263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4"/>
            <p:cNvSpPr/>
            <p:nvPr/>
          </p:nvSpPr>
          <p:spPr>
            <a:xfrm>
              <a:off x="106416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5"/>
            <p:cNvSpPr/>
            <p:nvPr/>
          </p:nvSpPr>
          <p:spPr>
            <a:xfrm>
              <a:off x="189144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CustomShape 6"/>
            <p:cNvSpPr/>
            <p:nvPr/>
          </p:nvSpPr>
          <p:spPr>
            <a:xfrm>
              <a:off x="1875240" y="1475280"/>
              <a:ext cx="158040" cy="138600"/>
            </a:xfrm>
            <a:custGeom>
              <a:avLst/>
              <a:gdLst/>
              <a:ahLst/>
              <a:rect l="l" t="t" r="r" b="b"/>
              <a:pathLst>
                <a:path w="5371" h="4716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CustomShape 7"/>
            <p:cNvSpPr/>
            <p:nvPr/>
          </p:nvSpPr>
          <p:spPr>
            <a:xfrm>
              <a:off x="816840" y="1569240"/>
              <a:ext cx="1544400" cy="2632680"/>
            </a:xfrm>
            <a:custGeom>
              <a:avLst/>
              <a:gdLst/>
              <a:ahLst/>
              <a:rect l="l" t="t" r="r" b="b"/>
              <a:pathLst>
                <a:path w="52305" h="8428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8"/>
            <p:cNvSpPr/>
            <p:nvPr/>
          </p:nvSpPr>
          <p:spPr>
            <a:xfrm>
              <a:off x="71028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1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46" name="CustomShape 9"/>
            <p:cNvSpPr/>
            <p:nvPr/>
          </p:nvSpPr>
          <p:spPr>
            <a:xfrm>
              <a:off x="1206000" y="3787560"/>
              <a:ext cx="722880" cy="55440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CustomShape 10"/>
            <p:cNvSpPr/>
            <p:nvPr/>
          </p:nvSpPr>
          <p:spPr>
            <a:xfrm>
              <a:off x="860040" y="2450880"/>
              <a:ext cx="145836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48" name="CustomShape 11"/>
            <p:cNvSpPr/>
            <p:nvPr/>
          </p:nvSpPr>
          <p:spPr>
            <a:xfrm>
              <a:off x="860040" y="2842200"/>
              <a:ext cx="14583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 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949" name="Group 12"/>
          <p:cNvGrpSpPr/>
          <p:nvPr/>
        </p:nvGrpSpPr>
        <p:grpSpPr>
          <a:xfrm>
            <a:off x="6787080" y="1475280"/>
            <a:ext cx="1645920" cy="2866680"/>
            <a:chOff x="6787080" y="1475280"/>
            <a:chExt cx="1645920" cy="2866680"/>
          </a:xfrm>
        </p:grpSpPr>
        <p:sp>
          <p:nvSpPr>
            <p:cNvPr id="950" name="CustomShape 13"/>
            <p:cNvSpPr/>
            <p:nvPr/>
          </p:nvSpPr>
          <p:spPr>
            <a:xfrm>
              <a:off x="714096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4"/>
            <p:cNvSpPr/>
            <p:nvPr/>
          </p:nvSpPr>
          <p:spPr>
            <a:xfrm>
              <a:off x="796824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CustomShape 15"/>
            <p:cNvSpPr/>
            <p:nvPr/>
          </p:nvSpPr>
          <p:spPr>
            <a:xfrm>
              <a:off x="7952040" y="1475280"/>
              <a:ext cx="158040" cy="138600"/>
            </a:xfrm>
            <a:custGeom>
              <a:avLst/>
              <a:gdLst/>
              <a:ahLst/>
              <a:rect l="l" t="t" r="r" b="b"/>
              <a:pathLst>
                <a:path w="5370" h="4716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16"/>
            <p:cNvSpPr/>
            <p:nvPr/>
          </p:nvSpPr>
          <p:spPr>
            <a:xfrm>
              <a:off x="6787080" y="2113200"/>
              <a:ext cx="168480" cy="184320"/>
            </a:xfrm>
            <a:custGeom>
              <a:avLst/>
              <a:gdLst/>
              <a:ahLst/>
              <a:rect l="l" t="t" r="r" b="b"/>
              <a:pathLst>
                <a:path w="5728" h="6263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7"/>
            <p:cNvSpPr/>
            <p:nvPr/>
          </p:nvSpPr>
          <p:spPr>
            <a:xfrm>
              <a:off x="6888600" y="1563840"/>
              <a:ext cx="1544400" cy="2632320"/>
            </a:xfrm>
            <a:custGeom>
              <a:avLst/>
              <a:gdLst/>
              <a:ahLst/>
              <a:rect l="l" t="t" r="r" b="b"/>
              <a:pathLst>
                <a:path w="52305" h="84273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8"/>
            <p:cNvSpPr/>
            <p:nvPr/>
          </p:nvSpPr>
          <p:spPr>
            <a:xfrm>
              <a:off x="678708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4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56" name="CustomShape 19"/>
            <p:cNvSpPr/>
            <p:nvPr/>
          </p:nvSpPr>
          <p:spPr>
            <a:xfrm>
              <a:off x="7282800" y="3787560"/>
              <a:ext cx="722880" cy="55440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20"/>
            <p:cNvSpPr/>
            <p:nvPr/>
          </p:nvSpPr>
          <p:spPr>
            <a:xfrm>
              <a:off x="6931800" y="2450880"/>
              <a:ext cx="145836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58" name="CustomShape 21"/>
            <p:cNvSpPr/>
            <p:nvPr/>
          </p:nvSpPr>
          <p:spPr>
            <a:xfrm>
              <a:off x="6931800" y="2842200"/>
              <a:ext cx="14583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</a:t>
              </a:r>
              <a:br/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from the Sun 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959" name="Group 22"/>
          <p:cNvGrpSpPr/>
          <p:nvPr/>
        </p:nvGrpSpPr>
        <p:grpSpPr>
          <a:xfrm>
            <a:off x="2737800" y="1475280"/>
            <a:ext cx="1645560" cy="2866680"/>
            <a:chOff x="2737800" y="1475280"/>
            <a:chExt cx="1645560" cy="2866680"/>
          </a:xfrm>
        </p:grpSpPr>
        <p:sp>
          <p:nvSpPr>
            <p:cNvPr id="960" name="CustomShape 23"/>
            <p:cNvSpPr/>
            <p:nvPr/>
          </p:nvSpPr>
          <p:spPr>
            <a:xfrm>
              <a:off x="2737800" y="2113200"/>
              <a:ext cx="168480" cy="184320"/>
            </a:xfrm>
            <a:custGeom>
              <a:avLst/>
              <a:gdLst/>
              <a:ahLst/>
              <a:rect l="l" t="t" r="r" b="b"/>
              <a:pathLst>
                <a:path w="5727" h="6263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4"/>
            <p:cNvSpPr/>
            <p:nvPr/>
          </p:nvSpPr>
          <p:spPr>
            <a:xfrm>
              <a:off x="3091680" y="4173120"/>
              <a:ext cx="179280" cy="168840"/>
            </a:xfrm>
            <a:custGeom>
              <a:avLst/>
              <a:gdLst/>
              <a:ahLst/>
              <a:rect l="l" t="t" r="r" b="b"/>
              <a:pathLst>
                <a:path w="6097" h="574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25"/>
            <p:cNvSpPr/>
            <p:nvPr/>
          </p:nvSpPr>
          <p:spPr>
            <a:xfrm>
              <a:off x="391860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26"/>
            <p:cNvSpPr/>
            <p:nvPr/>
          </p:nvSpPr>
          <p:spPr>
            <a:xfrm>
              <a:off x="3902400" y="1475280"/>
              <a:ext cx="158040" cy="138600"/>
            </a:xfrm>
            <a:custGeom>
              <a:avLst/>
              <a:gdLst/>
              <a:ahLst/>
              <a:rect l="l" t="t" r="r" b="b"/>
              <a:pathLst>
                <a:path w="5371" h="4716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27"/>
            <p:cNvSpPr/>
            <p:nvPr/>
          </p:nvSpPr>
          <p:spPr>
            <a:xfrm>
              <a:off x="2839320" y="1563840"/>
              <a:ext cx="1544040" cy="2632320"/>
            </a:xfrm>
            <a:custGeom>
              <a:avLst/>
              <a:gdLst/>
              <a:ahLst/>
              <a:rect l="l" t="t" r="r" b="b"/>
              <a:pathLst>
                <a:path w="52294" h="84273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CustomShape 28"/>
            <p:cNvSpPr/>
            <p:nvPr/>
          </p:nvSpPr>
          <p:spPr>
            <a:xfrm>
              <a:off x="273780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2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66" name="CustomShape 29"/>
            <p:cNvSpPr/>
            <p:nvPr/>
          </p:nvSpPr>
          <p:spPr>
            <a:xfrm>
              <a:off x="3233160" y="3787560"/>
              <a:ext cx="723240" cy="554400"/>
            </a:xfrm>
            <a:custGeom>
              <a:avLst/>
              <a:gdLst/>
              <a:ahLst/>
              <a:rect l="l" t="t" r="r" b="b"/>
              <a:pathLst>
                <a:path w="24505" h="18789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CustomShape 30"/>
            <p:cNvSpPr/>
            <p:nvPr/>
          </p:nvSpPr>
          <p:spPr>
            <a:xfrm>
              <a:off x="2882160" y="2450880"/>
              <a:ext cx="145836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68" name="CustomShape 31"/>
            <p:cNvSpPr/>
            <p:nvPr/>
          </p:nvSpPr>
          <p:spPr>
            <a:xfrm>
              <a:off x="2882160" y="2842200"/>
              <a:ext cx="14583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969" name="Group 32"/>
          <p:cNvGrpSpPr/>
          <p:nvPr/>
        </p:nvGrpSpPr>
        <p:grpSpPr>
          <a:xfrm>
            <a:off x="4759920" y="1475280"/>
            <a:ext cx="1650960" cy="2866680"/>
            <a:chOff x="4759920" y="1475280"/>
            <a:chExt cx="1650960" cy="2866680"/>
          </a:xfrm>
        </p:grpSpPr>
        <p:sp>
          <p:nvSpPr>
            <p:cNvPr id="970" name="CustomShape 33"/>
            <p:cNvSpPr/>
            <p:nvPr/>
          </p:nvSpPr>
          <p:spPr>
            <a:xfrm>
              <a:off x="5113800" y="4173120"/>
              <a:ext cx="178920" cy="16884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34"/>
            <p:cNvSpPr/>
            <p:nvPr/>
          </p:nvSpPr>
          <p:spPr>
            <a:xfrm>
              <a:off x="5940720" y="4173120"/>
              <a:ext cx="179280" cy="168840"/>
            </a:xfrm>
            <a:custGeom>
              <a:avLst/>
              <a:gdLst/>
              <a:ahLst/>
              <a:rect l="l" t="t" r="r" b="b"/>
              <a:pathLst>
                <a:path w="6097" h="574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2" name="CustomShape 35"/>
            <p:cNvSpPr/>
            <p:nvPr/>
          </p:nvSpPr>
          <p:spPr>
            <a:xfrm>
              <a:off x="5924880" y="1475280"/>
              <a:ext cx="157680" cy="138600"/>
            </a:xfrm>
            <a:custGeom>
              <a:avLst/>
              <a:gdLst/>
              <a:ahLst/>
              <a:rect l="l" t="t" r="r" b="b"/>
              <a:pathLst>
                <a:path w="5359" h="4716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3" name="CustomShape 36"/>
            <p:cNvSpPr/>
            <p:nvPr/>
          </p:nvSpPr>
          <p:spPr>
            <a:xfrm>
              <a:off x="4759920" y="2113200"/>
              <a:ext cx="168120" cy="184320"/>
            </a:xfrm>
            <a:custGeom>
              <a:avLst/>
              <a:gdLst/>
              <a:ahLst/>
              <a:rect l="l" t="t" r="r" b="b"/>
              <a:pathLst>
                <a:path w="5716" h="6263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37"/>
            <p:cNvSpPr/>
            <p:nvPr/>
          </p:nvSpPr>
          <p:spPr>
            <a:xfrm>
              <a:off x="4866480" y="1569240"/>
              <a:ext cx="1544400" cy="2632680"/>
            </a:xfrm>
            <a:custGeom>
              <a:avLst/>
              <a:gdLst/>
              <a:ahLst/>
              <a:rect l="l" t="t" r="r" b="b"/>
              <a:pathLst>
                <a:path w="52305" h="8428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CustomShape 38"/>
            <p:cNvSpPr/>
            <p:nvPr/>
          </p:nvSpPr>
          <p:spPr>
            <a:xfrm>
              <a:off x="4759920" y="1475280"/>
              <a:ext cx="1192320" cy="66168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3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76" name="CustomShape 39"/>
            <p:cNvSpPr/>
            <p:nvPr/>
          </p:nvSpPr>
          <p:spPr>
            <a:xfrm>
              <a:off x="5255280" y="3787560"/>
              <a:ext cx="722880" cy="55440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7" name="CustomShape 40"/>
            <p:cNvSpPr/>
            <p:nvPr/>
          </p:nvSpPr>
          <p:spPr>
            <a:xfrm>
              <a:off x="4909680" y="2451240"/>
              <a:ext cx="145836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978" name="CustomShape 41"/>
            <p:cNvSpPr/>
            <p:nvPr/>
          </p:nvSpPr>
          <p:spPr>
            <a:xfrm>
              <a:off x="4909680" y="2842200"/>
              <a:ext cx="14583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and has several rings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979" name="Group 42"/>
          <p:cNvGrpSpPr/>
          <p:nvPr/>
        </p:nvGrpSpPr>
        <p:grpSpPr>
          <a:xfrm>
            <a:off x="1438560" y="3935880"/>
            <a:ext cx="257400" cy="257760"/>
            <a:chOff x="1438560" y="3935880"/>
            <a:chExt cx="257400" cy="257760"/>
          </a:xfrm>
        </p:grpSpPr>
        <p:sp>
          <p:nvSpPr>
            <p:cNvPr id="980" name="CustomShape 43"/>
            <p:cNvSpPr/>
            <p:nvPr/>
          </p:nvSpPr>
          <p:spPr>
            <a:xfrm>
              <a:off x="1572480" y="4012920"/>
              <a:ext cx="113040" cy="43200"/>
            </a:xfrm>
            <a:custGeom>
              <a:avLst/>
              <a:gdLst/>
              <a:ahLst/>
              <a:rect l="l" t="t" r="r" b="b"/>
              <a:pathLst>
                <a:path w="5137" h="1985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44"/>
            <p:cNvSpPr/>
            <p:nvPr/>
          </p:nvSpPr>
          <p:spPr>
            <a:xfrm>
              <a:off x="1560600" y="4026240"/>
              <a:ext cx="135360" cy="90720"/>
            </a:xfrm>
            <a:custGeom>
              <a:avLst/>
              <a:gdLst/>
              <a:ahLst/>
              <a:rect l="l" t="t" r="r" b="b"/>
              <a:pathLst>
                <a:path w="6144" h="4128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45"/>
            <p:cNvSpPr/>
            <p:nvPr/>
          </p:nvSpPr>
          <p:spPr>
            <a:xfrm>
              <a:off x="1438560" y="3981960"/>
              <a:ext cx="167040" cy="166320"/>
            </a:xfrm>
            <a:custGeom>
              <a:avLst/>
              <a:gdLst/>
              <a:ahLst/>
              <a:rect l="l" t="t" r="r" b="b"/>
              <a:pathLst>
                <a:path w="7562" h="7531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46"/>
            <p:cNvSpPr/>
            <p:nvPr/>
          </p:nvSpPr>
          <p:spPr>
            <a:xfrm>
              <a:off x="1438560" y="3935880"/>
              <a:ext cx="167040" cy="29880"/>
            </a:xfrm>
            <a:custGeom>
              <a:avLst/>
              <a:gdLst/>
              <a:ahLst/>
              <a:rect l="l" t="t" r="r" b="b"/>
              <a:pathLst>
                <a:path w="7562" h="1387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47"/>
            <p:cNvSpPr/>
            <p:nvPr/>
          </p:nvSpPr>
          <p:spPr>
            <a:xfrm>
              <a:off x="1438560" y="4163760"/>
              <a:ext cx="167040" cy="29880"/>
            </a:xfrm>
            <a:custGeom>
              <a:avLst/>
              <a:gdLst/>
              <a:ahLst/>
              <a:rect l="l" t="t" r="r" b="b"/>
              <a:pathLst>
                <a:path w="7562" h="1387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5" name="Group 48"/>
          <p:cNvGrpSpPr/>
          <p:nvPr/>
        </p:nvGrpSpPr>
        <p:grpSpPr>
          <a:xfrm>
            <a:off x="3466080" y="3935160"/>
            <a:ext cx="257760" cy="259560"/>
            <a:chOff x="3466080" y="3935160"/>
            <a:chExt cx="257760" cy="259560"/>
          </a:xfrm>
        </p:grpSpPr>
        <p:sp>
          <p:nvSpPr>
            <p:cNvPr id="986" name="CustomShape 49"/>
            <p:cNvSpPr/>
            <p:nvPr/>
          </p:nvSpPr>
          <p:spPr>
            <a:xfrm>
              <a:off x="3547080" y="3980880"/>
              <a:ext cx="176760" cy="213840"/>
            </a:xfrm>
            <a:custGeom>
              <a:avLst/>
              <a:gdLst/>
              <a:ahLst/>
              <a:rect l="l" t="t" r="r" b="b"/>
              <a:pathLst>
                <a:path w="8003" h="967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50"/>
            <p:cNvSpPr/>
            <p:nvPr/>
          </p:nvSpPr>
          <p:spPr>
            <a:xfrm>
              <a:off x="3695040" y="3951360"/>
              <a:ext cx="28800" cy="92880"/>
            </a:xfrm>
            <a:custGeom>
              <a:avLst/>
              <a:gdLst/>
              <a:ahLst/>
              <a:rect l="l" t="t" r="r" b="b"/>
              <a:pathLst>
                <a:path w="1324" h="4223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51"/>
            <p:cNvSpPr/>
            <p:nvPr/>
          </p:nvSpPr>
          <p:spPr>
            <a:xfrm>
              <a:off x="3466080" y="3950640"/>
              <a:ext cx="84600" cy="181440"/>
            </a:xfrm>
            <a:custGeom>
              <a:avLst/>
              <a:gdLst/>
              <a:ahLst/>
              <a:rect l="l" t="t" r="r" b="b"/>
              <a:pathLst>
                <a:path w="3845" h="8224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9" name="CustomShape 52"/>
            <p:cNvSpPr/>
            <p:nvPr/>
          </p:nvSpPr>
          <p:spPr>
            <a:xfrm>
              <a:off x="3511440" y="3935160"/>
              <a:ext cx="167040" cy="151560"/>
            </a:xfrm>
            <a:custGeom>
              <a:avLst/>
              <a:gdLst/>
              <a:ahLst/>
              <a:rect l="l" t="t" r="r" b="b"/>
              <a:pathLst>
                <a:path w="7562" h="686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0" name="Group 53"/>
          <p:cNvGrpSpPr/>
          <p:nvPr/>
        </p:nvGrpSpPr>
        <p:grpSpPr>
          <a:xfrm>
            <a:off x="5487480" y="3936240"/>
            <a:ext cx="258480" cy="257040"/>
            <a:chOff x="5487480" y="3936240"/>
            <a:chExt cx="258480" cy="257040"/>
          </a:xfrm>
        </p:grpSpPr>
        <p:sp>
          <p:nvSpPr>
            <p:cNvPr id="991" name="CustomShape 54"/>
            <p:cNvSpPr/>
            <p:nvPr/>
          </p:nvSpPr>
          <p:spPr>
            <a:xfrm>
              <a:off x="5595120" y="4027680"/>
              <a:ext cx="150840" cy="165600"/>
            </a:xfrm>
            <a:custGeom>
              <a:avLst/>
              <a:gdLst/>
              <a:ahLst/>
              <a:rect l="l" t="t" r="r" b="b"/>
              <a:pathLst>
                <a:path w="6837" h="7509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55"/>
            <p:cNvSpPr/>
            <p:nvPr/>
          </p:nvSpPr>
          <p:spPr>
            <a:xfrm>
              <a:off x="5487480" y="3936240"/>
              <a:ext cx="166320" cy="181080"/>
            </a:xfrm>
            <a:custGeom>
              <a:avLst/>
              <a:gdLst/>
              <a:ahLst/>
              <a:rect l="l" t="t" r="r" b="b"/>
              <a:pathLst>
                <a:path w="7531" h="8203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roup 56"/>
          <p:cNvGrpSpPr/>
          <p:nvPr/>
        </p:nvGrpSpPr>
        <p:grpSpPr>
          <a:xfrm>
            <a:off x="7515000" y="3935880"/>
            <a:ext cx="258480" cy="257760"/>
            <a:chOff x="7515000" y="3935880"/>
            <a:chExt cx="258480" cy="257760"/>
          </a:xfrm>
        </p:grpSpPr>
        <p:sp>
          <p:nvSpPr>
            <p:cNvPr id="994" name="CustomShape 57"/>
            <p:cNvSpPr/>
            <p:nvPr/>
          </p:nvSpPr>
          <p:spPr>
            <a:xfrm>
              <a:off x="7561080" y="3981960"/>
              <a:ext cx="166320" cy="164880"/>
            </a:xfrm>
            <a:custGeom>
              <a:avLst/>
              <a:gdLst/>
              <a:ahLst/>
              <a:rect l="l" t="t" r="r" b="b"/>
              <a:pathLst>
                <a:path w="7531" h="7468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58"/>
            <p:cNvSpPr/>
            <p:nvPr/>
          </p:nvSpPr>
          <p:spPr>
            <a:xfrm>
              <a:off x="7515000" y="3935880"/>
              <a:ext cx="258480" cy="257760"/>
            </a:xfrm>
            <a:custGeom>
              <a:avLst/>
              <a:gdLst/>
              <a:ahLst/>
              <a:rect l="l" t="t" r="r" b="b"/>
              <a:pathLst>
                <a:path w="11689" h="11658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 1"/>
          <p:cNvGrpSpPr/>
          <p:nvPr/>
        </p:nvGrpSpPr>
        <p:grpSpPr>
          <a:xfrm>
            <a:off x="3369600" y="1675080"/>
            <a:ext cx="2399400" cy="2310480"/>
            <a:chOff x="3369600" y="1675080"/>
            <a:chExt cx="2399400" cy="2310480"/>
          </a:xfrm>
        </p:grpSpPr>
        <p:sp>
          <p:nvSpPr>
            <p:cNvPr id="997" name="CustomShape 2"/>
            <p:cNvSpPr/>
            <p:nvPr/>
          </p:nvSpPr>
          <p:spPr>
            <a:xfrm>
              <a:off x="4235760" y="1675080"/>
              <a:ext cx="1533240" cy="1444320"/>
            </a:xfrm>
            <a:custGeom>
              <a:avLst/>
              <a:gdLst/>
              <a:ahLst/>
              <a:rect l="l" t="t" r="r" b="b"/>
              <a:pathLst>
                <a:path w="77117" h="72656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3"/>
            <p:cNvSpPr/>
            <p:nvPr/>
          </p:nvSpPr>
          <p:spPr>
            <a:xfrm>
              <a:off x="4235760" y="2540880"/>
              <a:ext cx="1533240" cy="1444680"/>
            </a:xfrm>
            <a:custGeom>
              <a:avLst/>
              <a:gdLst/>
              <a:ahLst/>
              <a:rect l="l" t="t" r="r" b="b"/>
              <a:pathLst>
                <a:path w="77117" h="72665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4"/>
            <p:cNvSpPr/>
            <p:nvPr/>
          </p:nvSpPr>
          <p:spPr>
            <a:xfrm>
              <a:off x="3369600" y="2540880"/>
              <a:ext cx="1533240" cy="1444680"/>
            </a:xfrm>
            <a:custGeom>
              <a:avLst/>
              <a:gdLst/>
              <a:ahLst/>
              <a:rect l="l" t="t" r="r" b="b"/>
              <a:pathLst>
                <a:path w="77117" h="72665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CustomShape 5"/>
            <p:cNvSpPr/>
            <p:nvPr/>
          </p:nvSpPr>
          <p:spPr>
            <a:xfrm>
              <a:off x="3369600" y="1675080"/>
              <a:ext cx="1533240" cy="1444320"/>
            </a:xfrm>
            <a:custGeom>
              <a:avLst/>
              <a:gdLst/>
              <a:ahLst/>
              <a:rect l="l" t="t" r="r" b="b"/>
              <a:pathLst>
                <a:path w="77117" h="72656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1" name="Group 6"/>
          <p:cNvGrpSpPr/>
          <p:nvPr/>
        </p:nvGrpSpPr>
        <p:grpSpPr>
          <a:xfrm>
            <a:off x="2956320" y="1215720"/>
            <a:ext cx="3231000" cy="3233520"/>
            <a:chOff x="2956320" y="1215720"/>
            <a:chExt cx="3231000" cy="3233520"/>
          </a:xfrm>
        </p:grpSpPr>
        <p:sp>
          <p:nvSpPr>
            <p:cNvPr id="1002" name="CustomShape 7"/>
            <p:cNvSpPr/>
            <p:nvPr/>
          </p:nvSpPr>
          <p:spPr>
            <a:xfrm>
              <a:off x="4138920" y="1215720"/>
              <a:ext cx="862560" cy="1196280"/>
            </a:xfrm>
            <a:custGeom>
              <a:avLst/>
              <a:gdLst/>
              <a:ahLst/>
              <a:rect l="l" t="t" r="r" b="b"/>
              <a:pathLst>
                <a:path w="43399" h="60175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1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03" name="CustomShape 8"/>
            <p:cNvSpPr/>
            <p:nvPr/>
          </p:nvSpPr>
          <p:spPr>
            <a:xfrm>
              <a:off x="4138920" y="3253320"/>
              <a:ext cx="862560" cy="1195920"/>
            </a:xfrm>
            <a:custGeom>
              <a:avLst/>
              <a:gdLst/>
              <a:ahLst/>
              <a:rect l="l" t="t" r="r" b="b"/>
              <a:pathLst>
                <a:path w="43399" h="60163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3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04" name="CustomShape 9"/>
            <p:cNvSpPr/>
            <p:nvPr/>
          </p:nvSpPr>
          <p:spPr>
            <a:xfrm>
              <a:off x="4991400" y="2400840"/>
              <a:ext cx="1195920" cy="862560"/>
            </a:xfrm>
            <a:custGeom>
              <a:avLst/>
              <a:gdLst/>
              <a:ahLst/>
              <a:rect l="l" t="t" r="r" b="b"/>
              <a:pathLst>
                <a:path w="60164" h="4340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2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05" name="CustomShape 10"/>
            <p:cNvSpPr/>
            <p:nvPr/>
          </p:nvSpPr>
          <p:spPr>
            <a:xfrm>
              <a:off x="2956320" y="2400840"/>
              <a:ext cx="1196280" cy="862560"/>
            </a:xfrm>
            <a:custGeom>
              <a:avLst/>
              <a:gdLst/>
              <a:ahLst/>
              <a:rect l="l" t="t" r="r" b="b"/>
              <a:pathLst>
                <a:path w="60175" h="4340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4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006" name="Group 11"/>
          <p:cNvGrpSpPr/>
          <p:nvPr/>
        </p:nvGrpSpPr>
        <p:grpSpPr>
          <a:xfrm>
            <a:off x="3965040" y="2226960"/>
            <a:ext cx="1210680" cy="1210320"/>
            <a:chOff x="3965040" y="2226960"/>
            <a:chExt cx="1210680" cy="1210320"/>
          </a:xfrm>
        </p:grpSpPr>
        <p:sp>
          <p:nvSpPr>
            <p:cNvPr id="1007" name="CustomShape 12"/>
            <p:cNvSpPr/>
            <p:nvPr/>
          </p:nvSpPr>
          <p:spPr>
            <a:xfrm>
              <a:off x="3965040" y="2226960"/>
              <a:ext cx="1210680" cy="1210320"/>
            </a:xfrm>
            <a:custGeom>
              <a:avLst/>
              <a:gdLst/>
              <a:ahLst/>
              <a:rect l="l" t="t" r="r" b="b"/>
              <a:pathLst>
                <a:path w="60901" h="6089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3"/>
            <p:cNvSpPr/>
            <p:nvPr/>
          </p:nvSpPr>
          <p:spPr>
            <a:xfrm>
              <a:off x="4277160" y="2959920"/>
              <a:ext cx="582480" cy="380880"/>
            </a:xfrm>
            <a:custGeom>
              <a:avLst/>
              <a:gdLst/>
              <a:ahLst/>
              <a:rect l="l" t="t" r="r" b="b"/>
              <a:pathLst>
                <a:path w="29326" h="19182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CustomShape 14"/>
            <p:cNvSpPr/>
            <p:nvPr/>
          </p:nvSpPr>
          <p:spPr>
            <a:xfrm>
              <a:off x="4258080" y="2323800"/>
              <a:ext cx="620280" cy="412920"/>
            </a:xfrm>
            <a:custGeom>
              <a:avLst/>
              <a:gdLst/>
              <a:ahLst/>
              <a:rect l="l" t="t" r="r" b="b"/>
              <a:pathLst>
                <a:path w="31231" h="2080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CustomShape 15"/>
            <p:cNvSpPr/>
            <p:nvPr/>
          </p:nvSpPr>
          <p:spPr>
            <a:xfrm>
              <a:off x="4062240" y="2524320"/>
              <a:ext cx="402120" cy="608040"/>
            </a:xfrm>
            <a:custGeom>
              <a:avLst/>
              <a:gdLst/>
              <a:ahLst/>
              <a:rect l="l" t="t" r="r" b="b"/>
              <a:pathLst>
                <a:path w="20254" h="3060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6"/>
            <p:cNvSpPr/>
            <p:nvPr/>
          </p:nvSpPr>
          <p:spPr>
            <a:xfrm>
              <a:off x="4687200" y="2530800"/>
              <a:ext cx="391320" cy="595440"/>
            </a:xfrm>
            <a:custGeom>
              <a:avLst/>
              <a:gdLst/>
              <a:ahLst/>
              <a:rect l="l" t="t" r="r" b="b"/>
              <a:pathLst>
                <a:path w="19706" h="29969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2" name="Group 17"/>
          <p:cNvGrpSpPr/>
          <p:nvPr/>
        </p:nvGrpSpPr>
        <p:grpSpPr>
          <a:xfrm>
            <a:off x="5162760" y="3427200"/>
            <a:ext cx="333720" cy="312480"/>
            <a:chOff x="5162760" y="3427200"/>
            <a:chExt cx="333720" cy="312480"/>
          </a:xfrm>
        </p:grpSpPr>
        <p:sp>
          <p:nvSpPr>
            <p:cNvPr id="1013" name="CustomShape 18"/>
            <p:cNvSpPr/>
            <p:nvPr/>
          </p:nvSpPr>
          <p:spPr>
            <a:xfrm>
              <a:off x="5162760" y="3427200"/>
              <a:ext cx="333720" cy="31248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4" name="CustomShape 19"/>
            <p:cNvSpPr/>
            <p:nvPr/>
          </p:nvSpPr>
          <p:spPr>
            <a:xfrm>
              <a:off x="5310360" y="3483000"/>
              <a:ext cx="38160" cy="3852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5" name="CustomShape 20"/>
            <p:cNvSpPr/>
            <p:nvPr/>
          </p:nvSpPr>
          <p:spPr>
            <a:xfrm>
              <a:off x="5249160" y="3568320"/>
              <a:ext cx="170280" cy="10800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21"/>
            <p:cNvSpPr/>
            <p:nvPr/>
          </p:nvSpPr>
          <p:spPr>
            <a:xfrm>
              <a:off x="5225400" y="3560400"/>
              <a:ext cx="31680" cy="309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22"/>
            <p:cNvSpPr/>
            <p:nvPr/>
          </p:nvSpPr>
          <p:spPr>
            <a:xfrm>
              <a:off x="5408280" y="3645000"/>
              <a:ext cx="31680" cy="3060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CustomShape 23"/>
            <p:cNvSpPr/>
            <p:nvPr/>
          </p:nvSpPr>
          <p:spPr>
            <a:xfrm>
              <a:off x="5317200" y="3574800"/>
              <a:ext cx="31680" cy="309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9" name="Group 24"/>
          <p:cNvGrpSpPr/>
          <p:nvPr/>
        </p:nvGrpSpPr>
        <p:grpSpPr>
          <a:xfrm>
            <a:off x="5204520" y="1901880"/>
            <a:ext cx="250560" cy="365760"/>
            <a:chOff x="5204520" y="1901880"/>
            <a:chExt cx="250560" cy="365760"/>
          </a:xfrm>
        </p:grpSpPr>
        <p:sp>
          <p:nvSpPr>
            <p:cNvPr id="1020" name="CustomShape 25"/>
            <p:cNvSpPr/>
            <p:nvPr/>
          </p:nvSpPr>
          <p:spPr>
            <a:xfrm>
              <a:off x="5244840" y="1901880"/>
              <a:ext cx="170280" cy="228240"/>
            </a:xfrm>
            <a:custGeom>
              <a:avLst/>
              <a:gdLst/>
              <a:ahLst/>
              <a:rect l="l" t="t" r="r" b="b"/>
              <a:pathLst>
                <a:path w="5335" h="7132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CustomShape 26"/>
            <p:cNvSpPr/>
            <p:nvPr/>
          </p:nvSpPr>
          <p:spPr>
            <a:xfrm>
              <a:off x="5325480" y="2080440"/>
              <a:ext cx="9720" cy="49680"/>
            </a:xfrm>
            <a:custGeom>
              <a:avLst/>
              <a:gdLst/>
              <a:ahLst/>
              <a:rect l="l" t="t" r="r" b="b"/>
              <a:pathLst>
                <a:path w="322" h="157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CustomShape 27"/>
            <p:cNvSpPr/>
            <p:nvPr/>
          </p:nvSpPr>
          <p:spPr>
            <a:xfrm>
              <a:off x="5273280" y="2091600"/>
              <a:ext cx="10080" cy="38160"/>
            </a:xfrm>
            <a:custGeom>
              <a:avLst/>
              <a:gdLst/>
              <a:ahLst/>
              <a:rect l="l" t="t" r="r" b="b"/>
              <a:pathLst>
                <a:path w="334" h="1215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8"/>
            <p:cNvSpPr/>
            <p:nvPr/>
          </p:nvSpPr>
          <p:spPr>
            <a:xfrm>
              <a:off x="5376960" y="2091600"/>
              <a:ext cx="9720" cy="38160"/>
            </a:xfrm>
            <a:custGeom>
              <a:avLst/>
              <a:gdLst/>
              <a:ahLst/>
              <a:rect l="l" t="t" r="r" b="b"/>
              <a:pathLst>
                <a:path w="323" h="1215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29"/>
            <p:cNvSpPr/>
            <p:nvPr/>
          </p:nvSpPr>
          <p:spPr>
            <a:xfrm>
              <a:off x="5313960" y="223524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5" name="CustomShape 30"/>
            <p:cNvSpPr/>
            <p:nvPr/>
          </p:nvSpPr>
          <p:spPr>
            <a:xfrm>
              <a:off x="5204520" y="2235240"/>
              <a:ext cx="32760" cy="32400"/>
            </a:xfrm>
            <a:custGeom>
              <a:avLst/>
              <a:gdLst/>
              <a:ahLst/>
              <a:rect l="l" t="t" r="r" b="b"/>
              <a:pathLst>
                <a:path w="1048" h="1037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6" name="CustomShape 31"/>
            <p:cNvSpPr/>
            <p:nvPr/>
          </p:nvSpPr>
          <p:spPr>
            <a:xfrm>
              <a:off x="5422680" y="223524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32"/>
            <p:cNvSpPr/>
            <p:nvPr/>
          </p:nvSpPr>
          <p:spPr>
            <a:xfrm>
              <a:off x="5234400" y="2143440"/>
              <a:ext cx="189720" cy="84600"/>
            </a:xfrm>
            <a:custGeom>
              <a:avLst/>
              <a:gdLst/>
              <a:ahLst/>
              <a:rect l="l" t="t" r="r" b="b"/>
              <a:pathLst>
                <a:path w="5942" h="2663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33"/>
            <p:cNvSpPr/>
            <p:nvPr/>
          </p:nvSpPr>
          <p:spPr>
            <a:xfrm>
              <a:off x="5295960" y="1944000"/>
              <a:ext cx="68760" cy="25200"/>
            </a:xfrm>
            <a:custGeom>
              <a:avLst/>
              <a:gdLst/>
              <a:ahLst/>
              <a:rect l="l" t="t" r="r" b="b"/>
              <a:pathLst>
                <a:path w="2168" h="811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9" name="Group 34"/>
          <p:cNvGrpSpPr/>
          <p:nvPr/>
        </p:nvGrpSpPr>
        <p:grpSpPr>
          <a:xfrm>
            <a:off x="3706560" y="3400560"/>
            <a:ext cx="250560" cy="365760"/>
            <a:chOff x="3706560" y="3400560"/>
            <a:chExt cx="250560" cy="365760"/>
          </a:xfrm>
        </p:grpSpPr>
        <p:sp>
          <p:nvSpPr>
            <p:cNvPr id="1030" name="CustomShape 35"/>
            <p:cNvSpPr/>
            <p:nvPr/>
          </p:nvSpPr>
          <p:spPr>
            <a:xfrm>
              <a:off x="3751560" y="3400560"/>
              <a:ext cx="159840" cy="239400"/>
            </a:xfrm>
            <a:custGeom>
              <a:avLst/>
              <a:gdLst/>
              <a:ahLst/>
              <a:rect l="l" t="t" r="r" b="b"/>
              <a:pathLst>
                <a:path w="5002" h="749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36"/>
            <p:cNvSpPr/>
            <p:nvPr/>
          </p:nvSpPr>
          <p:spPr>
            <a:xfrm>
              <a:off x="3827160" y="3601800"/>
              <a:ext cx="9720" cy="38160"/>
            </a:xfrm>
            <a:custGeom>
              <a:avLst/>
              <a:gdLst/>
              <a:ahLst/>
              <a:rect l="l" t="t" r="r" b="b"/>
              <a:pathLst>
                <a:path w="322" h="121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2" name="CustomShape 37"/>
            <p:cNvSpPr/>
            <p:nvPr/>
          </p:nvSpPr>
          <p:spPr>
            <a:xfrm>
              <a:off x="3781080" y="3613320"/>
              <a:ext cx="10080" cy="27000"/>
            </a:xfrm>
            <a:custGeom>
              <a:avLst/>
              <a:gdLst/>
              <a:ahLst/>
              <a:rect l="l" t="t" r="r" b="b"/>
              <a:pathLst>
                <a:path w="334" h="859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38"/>
            <p:cNvSpPr/>
            <p:nvPr/>
          </p:nvSpPr>
          <p:spPr>
            <a:xfrm>
              <a:off x="3873240" y="3613320"/>
              <a:ext cx="9720" cy="27000"/>
            </a:xfrm>
            <a:custGeom>
              <a:avLst/>
              <a:gdLst/>
              <a:ahLst/>
              <a:rect l="l" t="t" r="r" b="b"/>
              <a:pathLst>
                <a:path w="322" h="859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39"/>
            <p:cNvSpPr/>
            <p:nvPr/>
          </p:nvSpPr>
          <p:spPr>
            <a:xfrm>
              <a:off x="3816000" y="3733920"/>
              <a:ext cx="32400" cy="32400"/>
            </a:xfrm>
            <a:custGeom>
              <a:avLst/>
              <a:gdLst/>
              <a:ahLst/>
              <a:rect l="l" t="t" r="r" b="b"/>
              <a:pathLst>
                <a:path w="1036" h="1037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5" name="CustomShape 40"/>
            <p:cNvSpPr/>
            <p:nvPr/>
          </p:nvSpPr>
          <p:spPr>
            <a:xfrm>
              <a:off x="3706560" y="373392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41"/>
            <p:cNvSpPr/>
            <p:nvPr/>
          </p:nvSpPr>
          <p:spPr>
            <a:xfrm>
              <a:off x="3924720" y="3733920"/>
              <a:ext cx="32400" cy="3240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42"/>
            <p:cNvSpPr/>
            <p:nvPr/>
          </p:nvSpPr>
          <p:spPr>
            <a:xfrm>
              <a:off x="3737160" y="3652920"/>
              <a:ext cx="189000" cy="73440"/>
            </a:xfrm>
            <a:custGeom>
              <a:avLst/>
              <a:gdLst/>
              <a:ahLst/>
              <a:rect l="l" t="t" r="r" b="b"/>
              <a:pathLst>
                <a:path w="5918" h="2317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8" name="Group 43"/>
          <p:cNvGrpSpPr/>
          <p:nvPr/>
        </p:nvGrpSpPr>
        <p:grpSpPr>
          <a:xfrm>
            <a:off x="3654000" y="1906560"/>
            <a:ext cx="356040" cy="356760"/>
            <a:chOff x="3654000" y="1906560"/>
            <a:chExt cx="356040" cy="356760"/>
          </a:xfrm>
        </p:grpSpPr>
        <p:sp>
          <p:nvSpPr>
            <p:cNvPr id="1039" name="CustomShape 44"/>
            <p:cNvSpPr/>
            <p:nvPr/>
          </p:nvSpPr>
          <p:spPr>
            <a:xfrm>
              <a:off x="3654000" y="2062800"/>
              <a:ext cx="132840" cy="200160"/>
            </a:xfrm>
            <a:custGeom>
              <a:avLst/>
              <a:gdLst/>
              <a:ahLst/>
              <a:rect l="l" t="t" r="r" b="b"/>
              <a:pathLst>
                <a:path w="4168" h="6261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CustomShape 45"/>
            <p:cNvSpPr/>
            <p:nvPr/>
          </p:nvSpPr>
          <p:spPr>
            <a:xfrm>
              <a:off x="3675960" y="2230920"/>
              <a:ext cx="9720" cy="32040"/>
            </a:xfrm>
            <a:custGeom>
              <a:avLst/>
              <a:gdLst/>
              <a:ahLst/>
              <a:rect l="l" t="t" r="r" b="b"/>
              <a:pathLst>
                <a:path w="322" h="102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CustomShape 46"/>
            <p:cNvSpPr/>
            <p:nvPr/>
          </p:nvSpPr>
          <p:spPr>
            <a:xfrm>
              <a:off x="3754440" y="2230920"/>
              <a:ext cx="9720" cy="32040"/>
            </a:xfrm>
            <a:custGeom>
              <a:avLst/>
              <a:gdLst/>
              <a:ahLst/>
              <a:rect l="l" t="t" r="r" b="b"/>
              <a:pathLst>
                <a:path w="323" h="102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CustomShape 47"/>
            <p:cNvSpPr/>
            <p:nvPr/>
          </p:nvSpPr>
          <p:spPr>
            <a:xfrm>
              <a:off x="3910320" y="2100960"/>
              <a:ext cx="55440" cy="18000"/>
            </a:xfrm>
            <a:custGeom>
              <a:avLst/>
              <a:gdLst/>
              <a:ahLst/>
              <a:rect l="l" t="t" r="r" b="b"/>
              <a:pathLst>
                <a:path w="1751" h="579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48"/>
            <p:cNvSpPr/>
            <p:nvPr/>
          </p:nvSpPr>
          <p:spPr>
            <a:xfrm>
              <a:off x="3865680" y="2068920"/>
              <a:ext cx="144360" cy="193680"/>
            </a:xfrm>
            <a:custGeom>
              <a:avLst/>
              <a:gdLst/>
              <a:ahLst/>
              <a:rect l="l" t="t" r="r" b="b"/>
              <a:pathLst>
                <a:path w="4525" h="6062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CustomShape 49"/>
            <p:cNvSpPr/>
            <p:nvPr/>
          </p:nvSpPr>
          <p:spPr>
            <a:xfrm>
              <a:off x="3894120" y="2225520"/>
              <a:ext cx="10080" cy="37800"/>
            </a:xfrm>
            <a:custGeom>
              <a:avLst/>
              <a:gdLst/>
              <a:ahLst/>
              <a:rect l="l" t="t" r="r" b="b"/>
              <a:pathLst>
                <a:path w="334" h="120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CustomShape 50"/>
            <p:cNvSpPr/>
            <p:nvPr/>
          </p:nvSpPr>
          <p:spPr>
            <a:xfrm>
              <a:off x="3971880" y="2225520"/>
              <a:ext cx="9720" cy="37800"/>
            </a:xfrm>
            <a:custGeom>
              <a:avLst/>
              <a:gdLst/>
              <a:ahLst/>
              <a:rect l="l" t="t" r="r" b="b"/>
              <a:pathLst>
                <a:path w="322" h="120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51"/>
            <p:cNvSpPr/>
            <p:nvPr/>
          </p:nvSpPr>
          <p:spPr>
            <a:xfrm>
              <a:off x="3709080" y="1906560"/>
              <a:ext cx="222480" cy="186120"/>
            </a:xfrm>
            <a:custGeom>
              <a:avLst/>
              <a:gdLst/>
              <a:ahLst/>
              <a:rect l="l" t="t" r="r" b="b"/>
              <a:pathLst>
                <a:path w="6955" h="5823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52"/>
            <p:cNvSpPr/>
            <p:nvPr/>
          </p:nvSpPr>
          <p:spPr>
            <a:xfrm>
              <a:off x="3748680" y="1940400"/>
              <a:ext cx="26280" cy="9720"/>
            </a:xfrm>
            <a:custGeom>
              <a:avLst/>
              <a:gdLst/>
              <a:ahLst/>
              <a:rect l="l" t="t" r="r" b="b"/>
              <a:pathLst>
                <a:path w="846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53"/>
            <p:cNvSpPr/>
            <p:nvPr/>
          </p:nvSpPr>
          <p:spPr>
            <a:xfrm>
              <a:off x="3787560" y="1940400"/>
              <a:ext cx="82440" cy="972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CustomShape 54"/>
            <p:cNvSpPr/>
            <p:nvPr/>
          </p:nvSpPr>
          <p:spPr>
            <a:xfrm>
              <a:off x="3748680" y="1968120"/>
              <a:ext cx="121680" cy="10080"/>
            </a:xfrm>
            <a:custGeom>
              <a:avLst/>
              <a:gdLst/>
              <a:ahLst/>
              <a:rect l="l" t="t" r="r" b="b"/>
              <a:pathLst>
                <a:path w="381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CustomShape 55"/>
            <p:cNvSpPr/>
            <p:nvPr/>
          </p:nvSpPr>
          <p:spPr>
            <a:xfrm>
              <a:off x="3748680" y="1996200"/>
              <a:ext cx="82080" cy="10080"/>
            </a:xfrm>
            <a:custGeom>
              <a:avLst/>
              <a:gdLst/>
              <a:ahLst/>
              <a:rect l="l" t="t" r="r" b="b"/>
              <a:pathLst>
                <a:path w="2584" h="33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CustomShape 56"/>
            <p:cNvSpPr/>
            <p:nvPr/>
          </p:nvSpPr>
          <p:spPr>
            <a:xfrm>
              <a:off x="3843720" y="1996200"/>
              <a:ext cx="26280" cy="10080"/>
            </a:xfrm>
            <a:custGeom>
              <a:avLst/>
              <a:gdLst/>
              <a:ahLst/>
              <a:rect l="l" t="t" r="r" b="b"/>
              <a:pathLst>
                <a:path w="847" h="335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2" name="CustomShape 57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053" name="Group 58"/>
          <p:cNvGrpSpPr/>
          <p:nvPr/>
        </p:nvGrpSpPr>
        <p:grpSpPr>
          <a:xfrm>
            <a:off x="6168600" y="3104640"/>
            <a:ext cx="2264400" cy="880920"/>
            <a:chOff x="6168600" y="3104640"/>
            <a:chExt cx="2264400" cy="880920"/>
          </a:xfrm>
        </p:grpSpPr>
        <p:sp>
          <p:nvSpPr>
            <p:cNvPr id="1054" name="CustomShape 59"/>
            <p:cNvSpPr/>
            <p:nvPr/>
          </p:nvSpPr>
          <p:spPr>
            <a:xfrm>
              <a:off x="6168600" y="310464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55" name="CustomShape 60"/>
            <p:cNvSpPr/>
            <p:nvPr/>
          </p:nvSpPr>
          <p:spPr>
            <a:xfrm>
              <a:off x="6168600" y="345132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056" name="Group 61"/>
          <p:cNvGrpSpPr/>
          <p:nvPr/>
        </p:nvGrpSpPr>
        <p:grpSpPr>
          <a:xfrm>
            <a:off x="6168600" y="1675080"/>
            <a:ext cx="2264400" cy="880920"/>
            <a:chOff x="6168600" y="1675080"/>
            <a:chExt cx="2264400" cy="880920"/>
          </a:xfrm>
        </p:grpSpPr>
        <p:sp>
          <p:nvSpPr>
            <p:cNvPr id="1057" name="CustomShape 62"/>
            <p:cNvSpPr/>
            <p:nvPr/>
          </p:nvSpPr>
          <p:spPr>
            <a:xfrm>
              <a:off x="6168600" y="20217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058" name="CustomShape 63"/>
            <p:cNvSpPr/>
            <p:nvPr/>
          </p:nvSpPr>
          <p:spPr>
            <a:xfrm>
              <a:off x="6168600" y="167508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059" name="Group 64"/>
          <p:cNvGrpSpPr/>
          <p:nvPr/>
        </p:nvGrpSpPr>
        <p:grpSpPr>
          <a:xfrm>
            <a:off x="710280" y="3104640"/>
            <a:ext cx="2264400" cy="880920"/>
            <a:chOff x="710280" y="3104640"/>
            <a:chExt cx="2264400" cy="880920"/>
          </a:xfrm>
        </p:grpSpPr>
        <p:sp>
          <p:nvSpPr>
            <p:cNvPr id="1060" name="CustomShape 65"/>
            <p:cNvSpPr/>
            <p:nvPr/>
          </p:nvSpPr>
          <p:spPr>
            <a:xfrm>
              <a:off x="710280" y="3104640"/>
              <a:ext cx="226440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61" name="CustomShape 66"/>
            <p:cNvSpPr/>
            <p:nvPr/>
          </p:nvSpPr>
          <p:spPr>
            <a:xfrm>
              <a:off x="710280" y="345132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062" name="Group 67"/>
          <p:cNvGrpSpPr/>
          <p:nvPr/>
        </p:nvGrpSpPr>
        <p:grpSpPr>
          <a:xfrm>
            <a:off x="710280" y="1675080"/>
            <a:ext cx="2264400" cy="880920"/>
            <a:chOff x="710280" y="1675080"/>
            <a:chExt cx="2264400" cy="880920"/>
          </a:xfrm>
        </p:grpSpPr>
        <p:sp>
          <p:nvSpPr>
            <p:cNvPr id="1063" name="CustomShape 68"/>
            <p:cNvSpPr/>
            <p:nvPr/>
          </p:nvSpPr>
          <p:spPr>
            <a:xfrm>
              <a:off x="710280" y="1675080"/>
              <a:ext cx="226404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64" name="CustomShape 69"/>
            <p:cNvSpPr/>
            <p:nvPr/>
          </p:nvSpPr>
          <p:spPr>
            <a:xfrm>
              <a:off x="710280" y="20217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066" name="Group 2"/>
          <p:cNvGrpSpPr/>
          <p:nvPr/>
        </p:nvGrpSpPr>
        <p:grpSpPr>
          <a:xfrm>
            <a:off x="2017080" y="1300320"/>
            <a:ext cx="6415920" cy="659160"/>
            <a:chOff x="2017080" y="1300320"/>
            <a:chExt cx="6415920" cy="659160"/>
          </a:xfrm>
        </p:grpSpPr>
        <p:sp>
          <p:nvSpPr>
            <p:cNvPr id="1067" name="CustomShape 3"/>
            <p:cNvSpPr/>
            <p:nvPr/>
          </p:nvSpPr>
          <p:spPr>
            <a:xfrm rot="10800000">
              <a:off x="2446920" y="1607760"/>
              <a:ext cx="2139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4"/>
            <p:cNvSpPr/>
            <p:nvPr/>
          </p:nvSpPr>
          <p:spPr>
            <a:xfrm>
              <a:off x="2017080" y="1837800"/>
              <a:ext cx="653400" cy="121680"/>
            </a:xfrm>
            <a:custGeom>
              <a:avLst/>
              <a:gdLst/>
              <a:ahLst/>
              <a:rect l="l" t="t" r="r" b="b"/>
              <a:pathLst>
                <a:path w="26230" h="4907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5"/>
            <p:cNvSpPr/>
            <p:nvPr/>
          </p:nvSpPr>
          <p:spPr>
            <a:xfrm>
              <a:off x="4586760" y="143640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70" name="CustomShape 6"/>
            <p:cNvSpPr/>
            <p:nvPr/>
          </p:nvSpPr>
          <p:spPr>
            <a:xfrm>
              <a:off x="2017080" y="1300320"/>
              <a:ext cx="653400" cy="565200"/>
            </a:xfrm>
            <a:custGeom>
              <a:avLst/>
              <a:gdLst/>
              <a:ahLst/>
              <a:rect l="l" t="t" r="r" b="b"/>
              <a:pathLst>
                <a:path w="26230" h="22694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7"/>
            <p:cNvSpPr/>
            <p:nvPr/>
          </p:nvSpPr>
          <p:spPr>
            <a:xfrm>
              <a:off x="6168600" y="134136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072" name="Group 8"/>
          <p:cNvGrpSpPr/>
          <p:nvPr/>
        </p:nvGrpSpPr>
        <p:grpSpPr>
          <a:xfrm>
            <a:off x="1690200" y="1923840"/>
            <a:ext cx="6742800" cy="646200"/>
            <a:chOff x="1690200" y="1923840"/>
            <a:chExt cx="6742800" cy="646200"/>
          </a:xfrm>
        </p:grpSpPr>
        <p:sp>
          <p:nvSpPr>
            <p:cNvPr id="1073" name="CustomShape 9"/>
            <p:cNvSpPr/>
            <p:nvPr/>
          </p:nvSpPr>
          <p:spPr>
            <a:xfrm rot="10800000">
              <a:off x="2757240" y="2226240"/>
              <a:ext cx="1829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10"/>
            <p:cNvSpPr/>
            <p:nvPr/>
          </p:nvSpPr>
          <p:spPr>
            <a:xfrm>
              <a:off x="1690200" y="2446200"/>
              <a:ext cx="1306800" cy="123840"/>
            </a:xfrm>
            <a:custGeom>
              <a:avLst/>
              <a:gdLst/>
              <a:ahLst/>
              <a:rect l="l" t="t" r="r" b="b"/>
              <a:pathLst>
                <a:path w="52436" h="499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11"/>
            <p:cNvSpPr/>
            <p:nvPr/>
          </p:nvSpPr>
          <p:spPr>
            <a:xfrm>
              <a:off x="4586760" y="205488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76" name="CustomShape 12"/>
            <p:cNvSpPr/>
            <p:nvPr/>
          </p:nvSpPr>
          <p:spPr>
            <a:xfrm>
              <a:off x="1690200" y="1923840"/>
              <a:ext cx="1306800" cy="565200"/>
            </a:xfrm>
            <a:custGeom>
              <a:avLst/>
              <a:gdLst/>
              <a:ahLst/>
              <a:rect l="l" t="t" r="r" b="b"/>
              <a:pathLst>
                <a:path w="52436" h="22694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CustomShape 13"/>
            <p:cNvSpPr/>
            <p:nvPr/>
          </p:nvSpPr>
          <p:spPr>
            <a:xfrm>
              <a:off x="6168600" y="195984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078" name="Group 14"/>
          <p:cNvGrpSpPr/>
          <p:nvPr/>
        </p:nvGrpSpPr>
        <p:grpSpPr>
          <a:xfrm>
            <a:off x="1363680" y="2544120"/>
            <a:ext cx="7069320" cy="684720"/>
            <a:chOff x="1363680" y="2544120"/>
            <a:chExt cx="7069320" cy="684720"/>
          </a:xfrm>
        </p:grpSpPr>
        <p:sp>
          <p:nvSpPr>
            <p:cNvPr id="1079" name="CustomShape 15"/>
            <p:cNvSpPr/>
            <p:nvPr/>
          </p:nvSpPr>
          <p:spPr>
            <a:xfrm rot="10800000">
              <a:off x="2953800" y="2844720"/>
              <a:ext cx="1632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16"/>
            <p:cNvSpPr/>
            <p:nvPr/>
          </p:nvSpPr>
          <p:spPr>
            <a:xfrm>
              <a:off x="1363680" y="3040560"/>
              <a:ext cx="1960200" cy="188280"/>
            </a:xfrm>
            <a:custGeom>
              <a:avLst/>
              <a:gdLst/>
              <a:ahLst/>
              <a:rect l="l" t="t" r="r" b="b"/>
              <a:pathLst>
                <a:path w="78642" h="7585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CustomShape 17"/>
            <p:cNvSpPr/>
            <p:nvPr/>
          </p:nvSpPr>
          <p:spPr>
            <a:xfrm>
              <a:off x="4586760" y="267336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82" name="CustomShape 18"/>
            <p:cNvSpPr/>
            <p:nvPr/>
          </p:nvSpPr>
          <p:spPr>
            <a:xfrm>
              <a:off x="1363680" y="2544120"/>
              <a:ext cx="1960200" cy="565200"/>
            </a:xfrm>
            <a:custGeom>
              <a:avLst/>
              <a:gdLst/>
              <a:ahLst/>
              <a:rect l="l" t="t" r="r" b="b"/>
              <a:pathLst>
                <a:path w="78642" h="22694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19"/>
            <p:cNvSpPr/>
            <p:nvPr/>
          </p:nvSpPr>
          <p:spPr>
            <a:xfrm>
              <a:off x="6168600" y="257832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084" name="Group 20"/>
          <p:cNvGrpSpPr/>
          <p:nvPr/>
        </p:nvGrpSpPr>
        <p:grpSpPr>
          <a:xfrm>
            <a:off x="1036800" y="3171600"/>
            <a:ext cx="7396200" cy="661680"/>
            <a:chOff x="1036800" y="3171600"/>
            <a:chExt cx="7396200" cy="661680"/>
          </a:xfrm>
        </p:grpSpPr>
        <p:sp>
          <p:nvSpPr>
            <p:cNvPr id="1085" name="CustomShape 21"/>
            <p:cNvSpPr/>
            <p:nvPr/>
          </p:nvSpPr>
          <p:spPr>
            <a:xfrm rot="10800000">
              <a:off x="3249000" y="3463200"/>
              <a:ext cx="1337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CustomShape 22"/>
            <p:cNvSpPr/>
            <p:nvPr/>
          </p:nvSpPr>
          <p:spPr>
            <a:xfrm>
              <a:off x="1036800" y="3716280"/>
              <a:ext cx="2613240" cy="117000"/>
            </a:xfrm>
            <a:custGeom>
              <a:avLst/>
              <a:gdLst/>
              <a:ahLst/>
              <a:rect l="l" t="t" r="r" b="b"/>
              <a:pathLst>
                <a:path w="104848" h="4716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3"/>
            <p:cNvSpPr/>
            <p:nvPr/>
          </p:nvSpPr>
          <p:spPr>
            <a:xfrm>
              <a:off x="4586760" y="3291840"/>
              <a:ext cx="1260000" cy="343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88" name="CustomShape 24"/>
            <p:cNvSpPr/>
            <p:nvPr/>
          </p:nvSpPr>
          <p:spPr>
            <a:xfrm>
              <a:off x="1036800" y="3171600"/>
              <a:ext cx="2613240" cy="565200"/>
            </a:xfrm>
            <a:custGeom>
              <a:avLst/>
              <a:gdLst/>
              <a:ahLst/>
              <a:rect l="l" t="t" r="r" b="b"/>
              <a:pathLst>
                <a:path w="104848" h="22694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25"/>
            <p:cNvSpPr/>
            <p:nvPr/>
          </p:nvSpPr>
          <p:spPr>
            <a:xfrm>
              <a:off x="6168600" y="319680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090" name="Group 26"/>
          <p:cNvGrpSpPr/>
          <p:nvPr/>
        </p:nvGrpSpPr>
        <p:grpSpPr>
          <a:xfrm>
            <a:off x="710280" y="3799440"/>
            <a:ext cx="7722720" cy="565200"/>
            <a:chOff x="710280" y="3799440"/>
            <a:chExt cx="7722720" cy="565200"/>
          </a:xfrm>
        </p:grpSpPr>
        <p:sp>
          <p:nvSpPr>
            <p:cNvPr id="1091" name="CustomShape 27"/>
            <p:cNvSpPr/>
            <p:nvPr/>
          </p:nvSpPr>
          <p:spPr>
            <a:xfrm rot="10800000">
              <a:off x="3643200" y="4082400"/>
              <a:ext cx="943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CustomShape 28"/>
            <p:cNvSpPr/>
            <p:nvPr/>
          </p:nvSpPr>
          <p:spPr>
            <a:xfrm>
              <a:off x="4586760" y="3910320"/>
              <a:ext cx="1260000" cy="34416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93" name="CustomShape 29"/>
            <p:cNvSpPr/>
            <p:nvPr/>
          </p:nvSpPr>
          <p:spPr>
            <a:xfrm>
              <a:off x="710280" y="3799440"/>
              <a:ext cx="3266640" cy="565200"/>
            </a:xfrm>
            <a:custGeom>
              <a:avLst/>
              <a:gdLst/>
              <a:ahLst/>
              <a:rect l="l" t="t" r="r" b="b"/>
              <a:pathLst>
                <a:path w="131052" h="22694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30"/>
            <p:cNvSpPr/>
            <p:nvPr/>
          </p:nvSpPr>
          <p:spPr>
            <a:xfrm>
              <a:off x="6168600" y="381528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one with life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096" name="Group 2"/>
          <p:cNvGrpSpPr/>
          <p:nvPr/>
        </p:nvGrpSpPr>
        <p:grpSpPr>
          <a:xfrm>
            <a:off x="710280" y="2458440"/>
            <a:ext cx="3343320" cy="748080"/>
            <a:chOff x="710280" y="2458440"/>
            <a:chExt cx="3343320" cy="748080"/>
          </a:xfrm>
        </p:grpSpPr>
        <p:sp>
          <p:nvSpPr>
            <p:cNvPr id="1097" name="CustomShape 3"/>
            <p:cNvSpPr/>
            <p:nvPr/>
          </p:nvSpPr>
          <p:spPr>
            <a:xfrm>
              <a:off x="2493000" y="262728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098" name="CustomShape 4"/>
            <p:cNvSpPr/>
            <p:nvPr/>
          </p:nvSpPr>
          <p:spPr>
            <a:xfrm>
              <a:off x="3731040" y="2832840"/>
              <a:ext cx="322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5"/>
            <p:cNvSpPr/>
            <p:nvPr/>
          </p:nvSpPr>
          <p:spPr>
            <a:xfrm>
              <a:off x="710280" y="2458440"/>
              <a:ext cx="153576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mostly of hydrogen and helium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1100" name="CustomShape 6"/>
          <p:cNvSpPr/>
          <p:nvPr/>
        </p:nvSpPr>
        <p:spPr>
          <a:xfrm>
            <a:off x="4138560" y="2399400"/>
            <a:ext cx="866160" cy="86616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2023</a:t>
            </a:r>
            <a:endParaRPr b="0" lang="en-IN" sz="1700" spc="-1" strike="noStrike">
              <a:latin typeface="Arial"/>
            </a:endParaRPr>
          </a:p>
        </p:txBody>
      </p:sp>
      <p:grpSp>
        <p:nvGrpSpPr>
          <p:cNvPr id="1101" name="Group 7"/>
          <p:cNvGrpSpPr/>
          <p:nvPr/>
        </p:nvGrpSpPr>
        <p:grpSpPr>
          <a:xfrm>
            <a:off x="5089320" y="2458440"/>
            <a:ext cx="3343680" cy="748080"/>
            <a:chOff x="5089320" y="2458440"/>
            <a:chExt cx="3343680" cy="748080"/>
          </a:xfrm>
        </p:grpSpPr>
        <p:sp>
          <p:nvSpPr>
            <p:cNvPr id="1102" name="CustomShape 8"/>
            <p:cNvSpPr/>
            <p:nvPr/>
          </p:nvSpPr>
          <p:spPr>
            <a:xfrm>
              <a:off x="5496480" y="262728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03" name="CustomShape 9"/>
            <p:cNvSpPr/>
            <p:nvPr/>
          </p:nvSpPr>
          <p:spPr>
            <a:xfrm>
              <a:off x="5089320" y="2832840"/>
              <a:ext cx="322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10"/>
            <p:cNvSpPr/>
            <p:nvPr/>
          </p:nvSpPr>
          <p:spPr>
            <a:xfrm>
              <a:off x="6897240" y="2458440"/>
              <a:ext cx="153576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105" name="Group 11"/>
          <p:cNvGrpSpPr/>
          <p:nvPr/>
        </p:nvGrpSpPr>
        <p:grpSpPr>
          <a:xfrm>
            <a:off x="4734000" y="1257840"/>
            <a:ext cx="3699000" cy="1062720"/>
            <a:chOff x="4734000" y="1257840"/>
            <a:chExt cx="3699000" cy="1062720"/>
          </a:xfrm>
        </p:grpSpPr>
        <p:sp>
          <p:nvSpPr>
            <p:cNvPr id="1106" name="CustomShape 12"/>
            <p:cNvSpPr/>
            <p:nvPr/>
          </p:nvSpPr>
          <p:spPr>
            <a:xfrm>
              <a:off x="5496480" y="142236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07" name="CustomShape 13"/>
            <p:cNvSpPr/>
            <p:nvPr/>
          </p:nvSpPr>
          <p:spPr>
            <a:xfrm>
              <a:off x="4734000" y="1909800"/>
              <a:ext cx="1317960" cy="410760"/>
            </a:xfrm>
            <a:custGeom>
              <a:avLst/>
              <a:gdLst/>
              <a:ahLst/>
              <a:rect l="l" t="t" r="r" b="b"/>
              <a:pathLst>
                <a:path w="55507" h="15181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8" name="CustomShape 14"/>
            <p:cNvSpPr/>
            <p:nvPr/>
          </p:nvSpPr>
          <p:spPr>
            <a:xfrm>
              <a:off x="6897240" y="1257840"/>
              <a:ext cx="153576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109" name="Group 15"/>
          <p:cNvGrpSpPr/>
          <p:nvPr/>
        </p:nvGrpSpPr>
        <p:grpSpPr>
          <a:xfrm>
            <a:off x="4734000" y="3344760"/>
            <a:ext cx="3698640" cy="1062360"/>
            <a:chOff x="4734000" y="3344760"/>
            <a:chExt cx="3698640" cy="1062360"/>
          </a:xfrm>
        </p:grpSpPr>
        <p:sp>
          <p:nvSpPr>
            <p:cNvPr id="1110" name="CustomShape 16"/>
            <p:cNvSpPr/>
            <p:nvPr/>
          </p:nvSpPr>
          <p:spPr>
            <a:xfrm>
              <a:off x="5496480" y="383220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11" name="CustomShape 17"/>
            <p:cNvSpPr/>
            <p:nvPr/>
          </p:nvSpPr>
          <p:spPr>
            <a:xfrm>
              <a:off x="4734000" y="3344760"/>
              <a:ext cx="1317960" cy="410760"/>
            </a:xfrm>
            <a:custGeom>
              <a:avLst/>
              <a:gdLst/>
              <a:ahLst/>
              <a:rect l="l" t="t" r="r" b="b"/>
              <a:pathLst>
                <a:path w="55507" h="15182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18"/>
            <p:cNvSpPr/>
            <p:nvPr/>
          </p:nvSpPr>
          <p:spPr>
            <a:xfrm>
              <a:off x="6897240" y="3659040"/>
              <a:ext cx="153540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113" name="Group 19"/>
          <p:cNvGrpSpPr/>
          <p:nvPr/>
        </p:nvGrpSpPr>
        <p:grpSpPr>
          <a:xfrm>
            <a:off x="710280" y="1257840"/>
            <a:ext cx="3692520" cy="1062720"/>
            <a:chOff x="710280" y="1257840"/>
            <a:chExt cx="3692520" cy="1062720"/>
          </a:xfrm>
        </p:grpSpPr>
        <p:sp>
          <p:nvSpPr>
            <p:cNvPr id="1114" name="CustomShape 20"/>
            <p:cNvSpPr/>
            <p:nvPr/>
          </p:nvSpPr>
          <p:spPr>
            <a:xfrm>
              <a:off x="2493000" y="142236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15" name="CustomShape 21"/>
            <p:cNvSpPr/>
            <p:nvPr/>
          </p:nvSpPr>
          <p:spPr>
            <a:xfrm>
              <a:off x="3084840" y="1909800"/>
              <a:ext cx="1317960" cy="410760"/>
            </a:xfrm>
            <a:custGeom>
              <a:avLst/>
              <a:gdLst/>
              <a:ahLst/>
              <a:rect l="l" t="t" r="r" b="b"/>
              <a:pathLst>
                <a:path w="55495" h="15181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22"/>
            <p:cNvSpPr/>
            <p:nvPr/>
          </p:nvSpPr>
          <p:spPr>
            <a:xfrm>
              <a:off x="710280" y="1257840"/>
              <a:ext cx="153576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117" name="Group 23"/>
          <p:cNvGrpSpPr/>
          <p:nvPr/>
        </p:nvGrpSpPr>
        <p:grpSpPr>
          <a:xfrm>
            <a:off x="710280" y="3344760"/>
            <a:ext cx="3692520" cy="1062360"/>
            <a:chOff x="710280" y="3344760"/>
            <a:chExt cx="3692520" cy="1062360"/>
          </a:xfrm>
        </p:grpSpPr>
        <p:sp>
          <p:nvSpPr>
            <p:cNvPr id="1118" name="CustomShape 24"/>
            <p:cNvSpPr/>
            <p:nvPr/>
          </p:nvSpPr>
          <p:spPr>
            <a:xfrm>
              <a:off x="2493000" y="3832200"/>
              <a:ext cx="1153800" cy="4107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19" name="CustomShape 25"/>
            <p:cNvSpPr/>
            <p:nvPr/>
          </p:nvSpPr>
          <p:spPr>
            <a:xfrm>
              <a:off x="3084840" y="3344760"/>
              <a:ext cx="1317960" cy="410760"/>
            </a:xfrm>
            <a:custGeom>
              <a:avLst/>
              <a:gdLst/>
              <a:ahLst/>
              <a:rect l="l" t="t" r="r" b="b"/>
              <a:pathLst>
                <a:path w="55495" h="15182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6"/>
            <p:cNvSpPr/>
            <p:nvPr/>
          </p:nvSpPr>
          <p:spPr>
            <a:xfrm>
              <a:off x="710280" y="3659040"/>
              <a:ext cx="1535400" cy="748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Planet Jupiter is a gas giant and the biggest one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22" name="Group 2"/>
          <p:cNvGrpSpPr/>
          <p:nvPr/>
        </p:nvGrpSpPr>
        <p:grpSpPr>
          <a:xfrm>
            <a:off x="4607640" y="2051640"/>
            <a:ext cx="1577880" cy="1555560"/>
            <a:chOff x="4607640" y="2051640"/>
            <a:chExt cx="1577880" cy="1555560"/>
          </a:xfrm>
        </p:grpSpPr>
        <p:grpSp>
          <p:nvGrpSpPr>
            <p:cNvPr id="1123" name="Group 3"/>
            <p:cNvGrpSpPr/>
            <p:nvPr/>
          </p:nvGrpSpPr>
          <p:grpSpPr>
            <a:xfrm>
              <a:off x="4607640" y="2051640"/>
              <a:ext cx="1577880" cy="1555560"/>
              <a:chOff x="4607640" y="2051640"/>
              <a:chExt cx="1577880" cy="1555560"/>
            </a:xfrm>
          </p:grpSpPr>
          <p:sp>
            <p:nvSpPr>
              <p:cNvPr id="1124" name="CustomShape 4"/>
              <p:cNvSpPr/>
              <p:nvPr/>
            </p:nvSpPr>
            <p:spPr>
              <a:xfrm>
                <a:off x="5585400" y="3018240"/>
                <a:ext cx="447840" cy="447840"/>
              </a:xfrm>
              <a:custGeom>
                <a:avLst/>
                <a:gdLst/>
                <a:ahLst/>
                <a:rect l="l" t="t" r="r" b="b"/>
                <a:pathLst>
                  <a:path w="17944" h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5" name="CustomShape 5"/>
              <p:cNvSpPr/>
              <p:nvPr/>
            </p:nvSpPr>
            <p:spPr>
              <a:xfrm>
                <a:off x="4607640" y="2051640"/>
                <a:ext cx="1577880" cy="1555560"/>
              </a:xfrm>
              <a:custGeom>
                <a:avLst/>
                <a:gdLst/>
                <a:ahLst/>
                <a:rect l="l" t="t" r="r" b="b"/>
                <a:pathLst>
                  <a:path w="63140" h="62258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26" name="CustomShape 6"/>
            <p:cNvSpPr/>
            <p:nvPr/>
          </p:nvSpPr>
          <p:spPr>
            <a:xfrm>
              <a:off x="5609520" y="3042360"/>
              <a:ext cx="399600" cy="399600"/>
            </a:xfrm>
            <a:custGeom>
              <a:avLst/>
              <a:gdLst/>
              <a:ahLst/>
              <a:rect l="l" t="t" r="r" b="b"/>
              <a:pathLst>
                <a:path w="16015" h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CustomShape 7"/>
            <p:cNvSpPr/>
            <p:nvPr/>
          </p:nvSpPr>
          <p:spPr>
            <a:xfrm>
              <a:off x="4699080" y="2640960"/>
              <a:ext cx="1395000" cy="30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2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128" name="Group 8"/>
          <p:cNvGrpSpPr/>
          <p:nvPr/>
        </p:nvGrpSpPr>
        <p:grpSpPr>
          <a:xfrm>
            <a:off x="3783600" y="1227600"/>
            <a:ext cx="1577880" cy="1555560"/>
            <a:chOff x="3783600" y="1227600"/>
            <a:chExt cx="1577880" cy="1555560"/>
          </a:xfrm>
        </p:grpSpPr>
        <p:grpSp>
          <p:nvGrpSpPr>
            <p:cNvPr id="1129" name="Group 9"/>
            <p:cNvGrpSpPr/>
            <p:nvPr/>
          </p:nvGrpSpPr>
          <p:grpSpPr>
            <a:xfrm>
              <a:off x="3783600" y="1227600"/>
              <a:ext cx="1577880" cy="1555560"/>
              <a:chOff x="3783600" y="1227600"/>
              <a:chExt cx="1577880" cy="1555560"/>
            </a:xfrm>
          </p:grpSpPr>
          <p:sp>
            <p:nvSpPr>
              <p:cNvPr id="1130" name="CustomShape 10"/>
              <p:cNvSpPr/>
              <p:nvPr/>
            </p:nvSpPr>
            <p:spPr>
              <a:xfrm>
                <a:off x="4761720" y="1368360"/>
                <a:ext cx="448200" cy="447840"/>
              </a:xfrm>
              <a:custGeom>
                <a:avLst/>
                <a:gdLst/>
                <a:ahLst/>
                <a:rect l="l" t="t" r="r" b="b"/>
                <a:pathLst>
                  <a:path w="17956" h="17943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CustomShape 11"/>
              <p:cNvSpPr/>
              <p:nvPr/>
            </p:nvSpPr>
            <p:spPr>
              <a:xfrm>
                <a:off x="3783600" y="1227600"/>
                <a:ext cx="1577880" cy="1555560"/>
              </a:xfrm>
              <a:custGeom>
                <a:avLst/>
                <a:gdLst/>
                <a:ahLst/>
                <a:rect l="l" t="t" r="r" b="b"/>
                <a:pathLst>
                  <a:path w="63140" h="6225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32" name="CustomShape 12"/>
            <p:cNvSpPr/>
            <p:nvPr/>
          </p:nvSpPr>
          <p:spPr>
            <a:xfrm>
              <a:off x="4781160" y="1387440"/>
              <a:ext cx="409320" cy="409320"/>
            </a:xfrm>
            <a:custGeom>
              <a:avLst/>
              <a:gdLst/>
              <a:ahLst/>
              <a:rect l="l" t="t" r="r" b="b"/>
              <a:pathLst>
                <a:path w="16408" h="16407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CustomShape 13"/>
            <p:cNvSpPr/>
            <p:nvPr/>
          </p:nvSpPr>
          <p:spPr>
            <a:xfrm>
              <a:off x="3875040" y="1780200"/>
              <a:ext cx="1395000" cy="30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1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134" name="Group 14"/>
          <p:cNvGrpSpPr/>
          <p:nvPr/>
        </p:nvGrpSpPr>
        <p:grpSpPr>
          <a:xfrm>
            <a:off x="2958120" y="2053440"/>
            <a:ext cx="1577880" cy="1555560"/>
            <a:chOff x="2958120" y="2053440"/>
            <a:chExt cx="1577880" cy="1555560"/>
          </a:xfrm>
        </p:grpSpPr>
        <p:grpSp>
          <p:nvGrpSpPr>
            <p:cNvPr id="1135" name="Group 15"/>
            <p:cNvGrpSpPr/>
            <p:nvPr/>
          </p:nvGrpSpPr>
          <p:grpSpPr>
            <a:xfrm>
              <a:off x="2958120" y="2053440"/>
              <a:ext cx="1577880" cy="1555560"/>
              <a:chOff x="2958120" y="2053440"/>
              <a:chExt cx="1577880" cy="1555560"/>
            </a:xfrm>
          </p:grpSpPr>
          <p:sp>
            <p:nvSpPr>
              <p:cNvPr id="1136" name="CustomShape 16"/>
              <p:cNvSpPr/>
              <p:nvPr/>
            </p:nvSpPr>
            <p:spPr>
              <a:xfrm>
                <a:off x="3110400" y="2194560"/>
                <a:ext cx="447840" cy="447840"/>
              </a:xfrm>
              <a:custGeom>
                <a:avLst/>
                <a:gdLst/>
                <a:ahLst/>
                <a:rect l="l" t="t" r="r" b="b"/>
                <a:pathLst>
                  <a:path w="17943" h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CustomShape 17"/>
              <p:cNvSpPr/>
              <p:nvPr/>
            </p:nvSpPr>
            <p:spPr>
              <a:xfrm>
                <a:off x="2958120" y="2053440"/>
                <a:ext cx="1577880" cy="1555560"/>
              </a:xfrm>
              <a:custGeom>
                <a:avLst/>
                <a:gdLst/>
                <a:ahLst/>
                <a:rect l="l" t="t" r="r" b="b"/>
                <a:pathLst>
                  <a:path w="63139" h="62247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38" name="CustomShape 18"/>
            <p:cNvSpPr/>
            <p:nvPr/>
          </p:nvSpPr>
          <p:spPr>
            <a:xfrm>
              <a:off x="3134160" y="2218320"/>
              <a:ext cx="400320" cy="400320"/>
            </a:xfrm>
            <a:custGeom>
              <a:avLst/>
              <a:gdLst/>
              <a:ahLst/>
              <a:rect l="l" t="t" r="r" b="b"/>
              <a:pathLst>
                <a:path w="16039" h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19"/>
            <p:cNvSpPr/>
            <p:nvPr/>
          </p:nvSpPr>
          <p:spPr>
            <a:xfrm>
              <a:off x="3049560" y="2640960"/>
              <a:ext cx="1395000" cy="30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4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140" name="Group 20"/>
          <p:cNvGrpSpPr/>
          <p:nvPr/>
        </p:nvGrpSpPr>
        <p:grpSpPr>
          <a:xfrm>
            <a:off x="3781800" y="2877120"/>
            <a:ext cx="1578240" cy="1555560"/>
            <a:chOff x="3781800" y="2877120"/>
            <a:chExt cx="1578240" cy="1555560"/>
          </a:xfrm>
        </p:grpSpPr>
        <p:grpSp>
          <p:nvGrpSpPr>
            <p:cNvPr id="1141" name="Group 21"/>
            <p:cNvGrpSpPr/>
            <p:nvPr/>
          </p:nvGrpSpPr>
          <p:grpSpPr>
            <a:xfrm>
              <a:off x="3781800" y="2877120"/>
              <a:ext cx="1578240" cy="1555560"/>
              <a:chOff x="3781800" y="2877120"/>
              <a:chExt cx="1578240" cy="1555560"/>
            </a:xfrm>
          </p:grpSpPr>
          <p:sp>
            <p:nvSpPr>
              <p:cNvPr id="1142" name="CustomShape 22"/>
              <p:cNvSpPr/>
              <p:nvPr/>
            </p:nvSpPr>
            <p:spPr>
              <a:xfrm>
                <a:off x="3936240" y="3841560"/>
                <a:ext cx="447840" cy="448200"/>
              </a:xfrm>
              <a:custGeom>
                <a:avLst/>
                <a:gdLst/>
                <a:ahLst/>
                <a:rect l="l" t="t" r="r" b="b"/>
                <a:pathLst>
                  <a:path w="17944" h="17955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CustomShape 23"/>
              <p:cNvSpPr/>
              <p:nvPr/>
            </p:nvSpPr>
            <p:spPr>
              <a:xfrm>
                <a:off x="3781800" y="2877120"/>
                <a:ext cx="1578240" cy="1555560"/>
              </a:xfrm>
              <a:custGeom>
                <a:avLst/>
                <a:gdLst/>
                <a:ahLst/>
                <a:rect l="l" t="t" r="r" b="b"/>
                <a:pathLst>
                  <a:path w="63152" h="6225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4" name="CustomShape 24"/>
            <p:cNvSpPr/>
            <p:nvPr/>
          </p:nvSpPr>
          <p:spPr>
            <a:xfrm>
              <a:off x="3959280" y="3864600"/>
              <a:ext cx="402120" cy="401760"/>
            </a:xfrm>
            <a:custGeom>
              <a:avLst/>
              <a:gdLst/>
              <a:ahLst/>
              <a:rect l="l" t="t" r="r" b="b"/>
              <a:pathLst>
                <a:path w="16110" h="16099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5" name="CustomShape 25"/>
            <p:cNvSpPr/>
            <p:nvPr/>
          </p:nvSpPr>
          <p:spPr>
            <a:xfrm>
              <a:off x="3875040" y="3501360"/>
              <a:ext cx="1395000" cy="307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3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146" name="Group 26"/>
          <p:cNvGrpSpPr/>
          <p:nvPr/>
        </p:nvGrpSpPr>
        <p:grpSpPr>
          <a:xfrm>
            <a:off x="5477400" y="1577160"/>
            <a:ext cx="2952720" cy="854640"/>
            <a:chOff x="5477400" y="1577160"/>
            <a:chExt cx="2952720" cy="854640"/>
          </a:xfrm>
        </p:grpSpPr>
        <p:grpSp>
          <p:nvGrpSpPr>
            <p:cNvPr id="1147" name="Group 27"/>
            <p:cNvGrpSpPr/>
            <p:nvPr/>
          </p:nvGrpSpPr>
          <p:grpSpPr>
            <a:xfrm>
              <a:off x="6348600" y="1577160"/>
              <a:ext cx="2081520" cy="854640"/>
              <a:chOff x="6348600" y="1577160"/>
              <a:chExt cx="2081520" cy="854640"/>
            </a:xfrm>
          </p:grpSpPr>
          <p:sp>
            <p:nvSpPr>
              <p:cNvPr id="1148" name="CustomShape 28"/>
              <p:cNvSpPr/>
              <p:nvPr/>
            </p:nvSpPr>
            <p:spPr>
              <a:xfrm>
                <a:off x="6348600" y="1842480"/>
                <a:ext cx="2079000" cy="58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Mercury is the smallest planet in the Solar System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1149" name="CustomShape 29"/>
              <p:cNvSpPr/>
              <p:nvPr/>
            </p:nvSpPr>
            <p:spPr>
              <a:xfrm>
                <a:off x="6351120" y="1577160"/>
                <a:ext cx="207900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b831"/>
                    </a:solidFill>
                    <a:latin typeface="Fira Sans Extra Condensed Medium"/>
                    <a:ea typeface="Fira Sans Extra Condensed Medium"/>
                  </a:rPr>
                  <a:t>Mercury</a:t>
                </a:r>
                <a:endParaRPr b="0" lang="en-IN" sz="1700" spc="-1" strike="noStrike">
                  <a:latin typeface="Arial"/>
                </a:endParaRPr>
              </a:p>
            </p:txBody>
          </p:sp>
        </p:grpSp>
        <p:sp>
          <p:nvSpPr>
            <p:cNvPr id="1150" name="CustomShape 30"/>
            <p:cNvSpPr/>
            <p:nvPr/>
          </p:nvSpPr>
          <p:spPr>
            <a:xfrm rot="10800000">
              <a:off x="5477400" y="1591560"/>
              <a:ext cx="2858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1" name="Group 31"/>
          <p:cNvGrpSpPr/>
          <p:nvPr/>
        </p:nvGrpSpPr>
        <p:grpSpPr>
          <a:xfrm>
            <a:off x="6298560" y="3225600"/>
            <a:ext cx="2131560" cy="862560"/>
            <a:chOff x="6298560" y="3225600"/>
            <a:chExt cx="2131560" cy="862560"/>
          </a:xfrm>
        </p:grpSpPr>
        <p:grpSp>
          <p:nvGrpSpPr>
            <p:cNvPr id="1152" name="Group 32"/>
            <p:cNvGrpSpPr/>
            <p:nvPr/>
          </p:nvGrpSpPr>
          <p:grpSpPr>
            <a:xfrm>
              <a:off x="6348600" y="3225600"/>
              <a:ext cx="2081520" cy="862560"/>
              <a:chOff x="6348600" y="3225600"/>
              <a:chExt cx="2081520" cy="862560"/>
            </a:xfrm>
          </p:grpSpPr>
          <p:sp>
            <p:nvSpPr>
              <p:cNvPr id="1153" name="CustomShape 33"/>
              <p:cNvSpPr/>
              <p:nvPr/>
            </p:nvSpPr>
            <p:spPr>
              <a:xfrm>
                <a:off x="6348600" y="3498840"/>
                <a:ext cx="2079000" cy="58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Neptune is the farthest planet from the Sun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1154" name="CustomShape 34"/>
              <p:cNvSpPr/>
              <p:nvPr/>
            </p:nvSpPr>
            <p:spPr>
              <a:xfrm>
                <a:off x="6351120" y="3225600"/>
                <a:ext cx="207900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</a:rPr>
                  <a:t>Neptune</a:t>
                </a:r>
                <a:endParaRPr b="0" lang="en-IN" sz="1700" spc="-1" strike="noStrike">
                  <a:latin typeface="Arial"/>
                </a:endParaRPr>
              </a:p>
            </p:txBody>
          </p:sp>
        </p:grpSp>
        <p:sp>
          <p:nvSpPr>
            <p:cNvPr id="1155" name="CustomShape 35"/>
            <p:cNvSpPr/>
            <p:nvPr/>
          </p:nvSpPr>
          <p:spPr>
            <a:xfrm rot="10800000">
              <a:off x="6298560" y="3241440"/>
              <a:ext cx="2037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6" name="Group 36"/>
          <p:cNvGrpSpPr/>
          <p:nvPr/>
        </p:nvGrpSpPr>
        <p:grpSpPr>
          <a:xfrm>
            <a:off x="706320" y="1585080"/>
            <a:ext cx="2135880" cy="838440"/>
            <a:chOff x="706320" y="1585080"/>
            <a:chExt cx="2135880" cy="838440"/>
          </a:xfrm>
        </p:grpSpPr>
        <p:grpSp>
          <p:nvGrpSpPr>
            <p:cNvPr id="1157" name="Group 37"/>
            <p:cNvGrpSpPr/>
            <p:nvPr/>
          </p:nvGrpSpPr>
          <p:grpSpPr>
            <a:xfrm>
              <a:off x="706320" y="1585080"/>
              <a:ext cx="2088360" cy="838440"/>
              <a:chOff x="706320" y="1585080"/>
              <a:chExt cx="2088360" cy="838440"/>
            </a:xfrm>
          </p:grpSpPr>
          <p:sp>
            <p:nvSpPr>
              <p:cNvPr id="1158" name="CustomShape 38"/>
              <p:cNvSpPr/>
              <p:nvPr/>
            </p:nvSpPr>
            <p:spPr>
              <a:xfrm>
                <a:off x="706320" y="1834200"/>
                <a:ext cx="2079000" cy="58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Saturn is composed of hydrogen and helium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1159" name="CustomShape 39"/>
              <p:cNvSpPr/>
              <p:nvPr/>
            </p:nvSpPr>
            <p:spPr>
              <a:xfrm>
                <a:off x="715680" y="1585080"/>
                <a:ext cx="207900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8225e2"/>
                    </a:solidFill>
                    <a:latin typeface="Fira Sans Extra Condensed Medium"/>
                    <a:ea typeface="Fira Sans Extra Condensed Medium"/>
                  </a:rPr>
                  <a:t>Saturn</a:t>
                </a:r>
                <a:endParaRPr b="0" lang="en-IN" sz="1700" spc="-1" strike="noStrike">
                  <a:latin typeface="Arial"/>
                </a:endParaRPr>
              </a:p>
            </p:txBody>
          </p:sp>
        </p:grpSp>
        <p:sp>
          <p:nvSpPr>
            <p:cNvPr id="1160" name="CustomShape 40"/>
            <p:cNvSpPr/>
            <p:nvPr/>
          </p:nvSpPr>
          <p:spPr>
            <a:xfrm rot="10800000">
              <a:off x="808200" y="2417760"/>
              <a:ext cx="20340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1" name="Group 41"/>
          <p:cNvGrpSpPr/>
          <p:nvPr/>
        </p:nvGrpSpPr>
        <p:grpSpPr>
          <a:xfrm>
            <a:off x="706320" y="3225600"/>
            <a:ext cx="2964240" cy="862200"/>
            <a:chOff x="706320" y="3225600"/>
            <a:chExt cx="2964240" cy="862200"/>
          </a:xfrm>
        </p:grpSpPr>
        <p:grpSp>
          <p:nvGrpSpPr>
            <p:cNvPr id="1162" name="Group 42"/>
            <p:cNvGrpSpPr/>
            <p:nvPr/>
          </p:nvGrpSpPr>
          <p:grpSpPr>
            <a:xfrm>
              <a:off x="706320" y="3225600"/>
              <a:ext cx="2088360" cy="862200"/>
              <a:chOff x="706320" y="3225600"/>
              <a:chExt cx="2088360" cy="862200"/>
            </a:xfrm>
          </p:grpSpPr>
          <p:sp>
            <p:nvSpPr>
              <p:cNvPr id="1163" name="CustomShape 43"/>
              <p:cNvSpPr/>
              <p:nvPr/>
            </p:nvSpPr>
            <p:spPr>
              <a:xfrm>
                <a:off x="706320" y="3498480"/>
                <a:ext cx="2079000" cy="589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Jupiter is a gas giant and the biggest planet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1164" name="CustomShape 44"/>
              <p:cNvSpPr/>
              <p:nvPr/>
            </p:nvSpPr>
            <p:spPr>
              <a:xfrm>
                <a:off x="715680" y="3225600"/>
                <a:ext cx="207900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Jupiter</a:t>
                </a:r>
                <a:endParaRPr b="0" lang="en-IN" sz="1700" spc="-1" strike="noStrike">
                  <a:latin typeface="Arial"/>
                </a:endParaRPr>
              </a:p>
            </p:txBody>
          </p:sp>
        </p:grpSp>
        <p:sp>
          <p:nvSpPr>
            <p:cNvPr id="1165" name="CustomShape 45"/>
            <p:cNvSpPr/>
            <p:nvPr/>
          </p:nvSpPr>
          <p:spPr>
            <a:xfrm rot="10800000">
              <a:off x="808200" y="4064760"/>
              <a:ext cx="2862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6" name="Group 46"/>
          <p:cNvGrpSpPr/>
          <p:nvPr/>
        </p:nvGrpSpPr>
        <p:grpSpPr>
          <a:xfrm>
            <a:off x="5697360" y="3103920"/>
            <a:ext cx="223920" cy="276480"/>
            <a:chOff x="5697360" y="3103920"/>
            <a:chExt cx="223920" cy="276480"/>
          </a:xfrm>
        </p:grpSpPr>
        <p:sp>
          <p:nvSpPr>
            <p:cNvPr id="1167" name="CustomShape 47"/>
            <p:cNvSpPr/>
            <p:nvPr/>
          </p:nvSpPr>
          <p:spPr>
            <a:xfrm>
              <a:off x="5820120" y="3247200"/>
              <a:ext cx="44280" cy="54360"/>
            </a:xfrm>
            <a:custGeom>
              <a:avLst/>
              <a:gdLst/>
              <a:ahLst/>
              <a:rect l="l" t="t" r="r" b="b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8" name="CustomShape 48"/>
            <p:cNvSpPr/>
            <p:nvPr/>
          </p:nvSpPr>
          <p:spPr>
            <a:xfrm>
              <a:off x="5752800" y="3136320"/>
              <a:ext cx="113040" cy="112680"/>
            </a:xfrm>
            <a:custGeom>
              <a:avLst/>
              <a:gdLst/>
              <a:ahLst/>
              <a:rect l="l" t="t" r="r" b="b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CustomShape 49"/>
            <p:cNvSpPr/>
            <p:nvPr/>
          </p:nvSpPr>
          <p:spPr>
            <a:xfrm>
              <a:off x="5753520" y="3103920"/>
              <a:ext cx="95400" cy="47880"/>
            </a:xfrm>
            <a:custGeom>
              <a:avLst/>
              <a:gdLst/>
              <a:ahLst/>
              <a:rect l="l" t="t" r="r" b="b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0" name="CustomShape 50"/>
            <p:cNvSpPr/>
            <p:nvPr/>
          </p:nvSpPr>
          <p:spPr>
            <a:xfrm>
              <a:off x="5697360" y="3261960"/>
              <a:ext cx="103680" cy="118440"/>
            </a:xfrm>
            <a:custGeom>
              <a:avLst/>
              <a:gdLst/>
              <a:ahLst/>
              <a:rect l="l" t="t" r="r" b="b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51"/>
            <p:cNvSpPr/>
            <p:nvPr/>
          </p:nvSpPr>
          <p:spPr>
            <a:xfrm>
              <a:off x="5817960" y="3261960"/>
              <a:ext cx="103320" cy="118440"/>
            </a:xfrm>
            <a:custGeom>
              <a:avLst/>
              <a:gdLst/>
              <a:ahLst/>
              <a:rect l="l" t="t" r="r" b="b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CustomShape 52"/>
            <p:cNvSpPr/>
            <p:nvPr/>
          </p:nvSpPr>
          <p:spPr>
            <a:xfrm>
              <a:off x="5754600" y="3247560"/>
              <a:ext cx="44280" cy="54000"/>
            </a:xfrm>
            <a:custGeom>
              <a:avLst/>
              <a:gdLst/>
              <a:ahLst/>
              <a:rect l="l" t="t" r="r" b="b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53"/>
            <p:cNvSpPr/>
            <p:nvPr/>
          </p:nvSpPr>
          <p:spPr>
            <a:xfrm>
              <a:off x="5802840" y="3265920"/>
              <a:ext cx="12600" cy="9360"/>
            </a:xfrm>
            <a:custGeom>
              <a:avLst/>
              <a:gdLst/>
              <a:ahLst/>
              <a:rect l="l" t="t" r="r" b="b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4" name="Group 54"/>
          <p:cNvGrpSpPr/>
          <p:nvPr/>
        </p:nvGrpSpPr>
        <p:grpSpPr>
          <a:xfrm>
            <a:off x="3231360" y="2280240"/>
            <a:ext cx="206280" cy="276480"/>
            <a:chOff x="3231360" y="2280240"/>
            <a:chExt cx="206280" cy="276480"/>
          </a:xfrm>
        </p:grpSpPr>
        <p:sp>
          <p:nvSpPr>
            <p:cNvPr id="1175" name="CustomShape 55"/>
            <p:cNvSpPr/>
            <p:nvPr/>
          </p:nvSpPr>
          <p:spPr>
            <a:xfrm>
              <a:off x="3279600" y="2296440"/>
              <a:ext cx="95040" cy="47880"/>
            </a:xfrm>
            <a:custGeom>
              <a:avLst/>
              <a:gdLst/>
              <a:ahLst/>
              <a:rect l="l" t="t" r="r" b="b"/>
              <a:pathLst>
                <a:path w="6665" h="3388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6" name="CustomShape 56"/>
            <p:cNvSpPr/>
            <p:nvPr/>
          </p:nvSpPr>
          <p:spPr>
            <a:xfrm>
              <a:off x="3278880" y="2329200"/>
              <a:ext cx="113040" cy="113760"/>
            </a:xfrm>
            <a:custGeom>
              <a:avLst/>
              <a:gdLst/>
              <a:ahLst/>
              <a:rect l="l" t="t" r="r" b="b"/>
              <a:pathLst>
                <a:path w="7906" h="7969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7" name="CustomShape 57"/>
            <p:cNvSpPr/>
            <p:nvPr/>
          </p:nvSpPr>
          <p:spPr>
            <a:xfrm>
              <a:off x="3297600" y="2449080"/>
              <a:ext cx="75600" cy="26640"/>
            </a:xfrm>
            <a:custGeom>
              <a:avLst/>
              <a:gdLst/>
              <a:ahLst/>
              <a:rect l="l" t="t" r="r" b="b"/>
              <a:pathLst>
                <a:path w="5319" h="1898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CustomShape 58"/>
            <p:cNvSpPr/>
            <p:nvPr/>
          </p:nvSpPr>
          <p:spPr>
            <a:xfrm>
              <a:off x="3360240" y="2280240"/>
              <a:ext cx="47880" cy="47880"/>
            </a:xfrm>
            <a:custGeom>
              <a:avLst/>
              <a:gdLst/>
              <a:ahLst/>
              <a:rect l="l" t="t" r="r" b="b"/>
              <a:pathLst>
                <a:path w="3371" h="3368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9" name="CustomShape 59"/>
            <p:cNvSpPr/>
            <p:nvPr/>
          </p:nvSpPr>
          <p:spPr>
            <a:xfrm>
              <a:off x="3231360" y="2449080"/>
              <a:ext cx="206280" cy="107640"/>
            </a:xfrm>
            <a:custGeom>
              <a:avLst/>
              <a:gdLst/>
              <a:ahLst/>
              <a:rect l="l" t="t" r="r" b="b"/>
              <a:pathLst>
                <a:path w="14388" h="7532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0" name="Group 60"/>
          <p:cNvGrpSpPr/>
          <p:nvPr/>
        </p:nvGrpSpPr>
        <p:grpSpPr>
          <a:xfrm>
            <a:off x="4847760" y="1454040"/>
            <a:ext cx="276480" cy="276480"/>
            <a:chOff x="4847760" y="1454040"/>
            <a:chExt cx="276480" cy="276480"/>
          </a:xfrm>
        </p:grpSpPr>
        <p:sp>
          <p:nvSpPr>
            <p:cNvPr id="1181" name="CustomShape 61"/>
            <p:cNvSpPr/>
            <p:nvPr/>
          </p:nvSpPr>
          <p:spPr>
            <a:xfrm>
              <a:off x="4847760" y="1454040"/>
              <a:ext cx="276480" cy="27648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2" name="CustomShape 62"/>
            <p:cNvSpPr/>
            <p:nvPr/>
          </p:nvSpPr>
          <p:spPr>
            <a:xfrm>
              <a:off x="4932000" y="1556640"/>
              <a:ext cx="108720" cy="7164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3" name="Group 63"/>
          <p:cNvGrpSpPr/>
          <p:nvPr/>
        </p:nvGrpSpPr>
        <p:grpSpPr>
          <a:xfrm>
            <a:off x="4021920" y="3927240"/>
            <a:ext cx="276480" cy="276480"/>
            <a:chOff x="4021920" y="3927240"/>
            <a:chExt cx="276480" cy="276480"/>
          </a:xfrm>
        </p:grpSpPr>
        <p:sp>
          <p:nvSpPr>
            <p:cNvPr id="1184" name="CustomShape 64"/>
            <p:cNvSpPr/>
            <p:nvPr/>
          </p:nvSpPr>
          <p:spPr>
            <a:xfrm>
              <a:off x="4113360" y="4019400"/>
              <a:ext cx="93960" cy="92520"/>
            </a:xfrm>
            <a:custGeom>
              <a:avLst/>
              <a:gdLst/>
              <a:ahLst/>
              <a:rect l="l" t="t" r="r" b="b"/>
              <a:pathLst>
                <a:path w="6580" h="6473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CustomShape 65"/>
            <p:cNvSpPr/>
            <p:nvPr/>
          </p:nvSpPr>
          <p:spPr>
            <a:xfrm>
              <a:off x="4021920" y="3927240"/>
              <a:ext cx="276480" cy="27648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1583280" y="236772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360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2"/>
          <p:cNvSpPr/>
          <p:nvPr/>
        </p:nvSpPr>
        <p:spPr>
          <a:xfrm>
            <a:off x="3150000" y="200556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360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88" name="CustomShape 3"/>
          <p:cNvSpPr/>
          <p:nvPr/>
        </p:nvSpPr>
        <p:spPr>
          <a:xfrm>
            <a:off x="4717080" y="164340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360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4"/>
          <p:cNvSpPr/>
          <p:nvPr/>
        </p:nvSpPr>
        <p:spPr>
          <a:xfrm>
            <a:off x="6284160" y="1280880"/>
            <a:ext cx="1276200" cy="1276200"/>
          </a:xfrm>
          <a:prstGeom prst="arc">
            <a:avLst>
              <a:gd name="adj1" fmla="val 10780397"/>
              <a:gd name="adj2" fmla="val 19331255"/>
            </a:avLst>
          </a:prstGeom>
          <a:noFill/>
          <a:ln w="9360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190" name="CustomShape 5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91" name="Group 6"/>
          <p:cNvGrpSpPr/>
          <p:nvPr/>
        </p:nvGrpSpPr>
        <p:grpSpPr>
          <a:xfrm>
            <a:off x="710280" y="3145320"/>
            <a:ext cx="1454760" cy="1319400"/>
            <a:chOff x="710280" y="3145320"/>
            <a:chExt cx="1454760" cy="1319400"/>
          </a:xfrm>
        </p:grpSpPr>
        <p:sp>
          <p:nvSpPr>
            <p:cNvPr id="1192" name="CustomShape 7"/>
            <p:cNvSpPr/>
            <p:nvPr/>
          </p:nvSpPr>
          <p:spPr>
            <a:xfrm>
              <a:off x="1438200" y="3477240"/>
              <a:ext cx="360" cy="279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CustomShape 8"/>
            <p:cNvSpPr/>
            <p:nvPr/>
          </p:nvSpPr>
          <p:spPr>
            <a:xfrm>
              <a:off x="710280" y="314532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94" name="CustomShape 9"/>
            <p:cNvSpPr/>
            <p:nvPr/>
          </p:nvSpPr>
          <p:spPr>
            <a:xfrm>
              <a:off x="710280" y="3833280"/>
              <a:ext cx="14547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 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195" name="Group 10"/>
          <p:cNvGrpSpPr/>
          <p:nvPr/>
        </p:nvGrpSpPr>
        <p:grpSpPr>
          <a:xfrm>
            <a:off x="2277360" y="2783160"/>
            <a:ext cx="1454760" cy="1681560"/>
            <a:chOff x="2277360" y="2783160"/>
            <a:chExt cx="1454760" cy="1681560"/>
          </a:xfrm>
        </p:grpSpPr>
        <p:sp>
          <p:nvSpPr>
            <p:cNvPr id="1196" name="CustomShape 11"/>
            <p:cNvSpPr/>
            <p:nvPr/>
          </p:nvSpPr>
          <p:spPr>
            <a:xfrm>
              <a:off x="3004920" y="3115080"/>
              <a:ext cx="360" cy="641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CustomShape 12"/>
            <p:cNvSpPr/>
            <p:nvPr/>
          </p:nvSpPr>
          <p:spPr>
            <a:xfrm>
              <a:off x="2277360" y="278316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198" name="CustomShape 13"/>
            <p:cNvSpPr/>
            <p:nvPr/>
          </p:nvSpPr>
          <p:spPr>
            <a:xfrm>
              <a:off x="2277360" y="3833280"/>
              <a:ext cx="14547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also the biggest planet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199" name="Group 14"/>
          <p:cNvGrpSpPr/>
          <p:nvPr/>
        </p:nvGrpSpPr>
        <p:grpSpPr>
          <a:xfrm>
            <a:off x="3844080" y="2421000"/>
            <a:ext cx="1454760" cy="2043720"/>
            <a:chOff x="3844080" y="2421000"/>
            <a:chExt cx="1454760" cy="2043720"/>
          </a:xfrm>
        </p:grpSpPr>
        <p:sp>
          <p:nvSpPr>
            <p:cNvPr id="1200" name="CustomShape 15"/>
            <p:cNvSpPr/>
            <p:nvPr/>
          </p:nvSpPr>
          <p:spPr>
            <a:xfrm>
              <a:off x="4572000" y="2752920"/>
              <a:ext cx="360" cy="100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1" name="CustomShape 16"/>
            <p:cNvSpPr/>
            <p:nvPr/>
          </p:nvSpPr>
          <p:spPr>
            <a:xfrm>
              <a:off x="3844080" y="242100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02" name="CustomShape 17"/>
            <p:cNvSpPr/>
            <p:nvPr/>
          </p:nvSpPr>
          <p:spPr>
            <a:xfrm>
              <a:off x="3844080" y="3833280"/>
              <a:ext cx="14547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giant made of hydrogen and helium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203" name="Group 18"/>
          <p:cNvGrpSpPr/>
          <p:nvPr/>
        </p:nvGrpSpPr>
        <p:grpSpPr>
          <a:xfrm>
            <a:off x="6978240" y="1047960"/>
            <a:ext cx="1454760" cy="3416760"/>
            <a:chOff x="6978240" y="1047960"/>
            <a:chExt cx="1454760" cy="3416760"/>
          </a:xfrm>
        </p:grpSpPr>
        <p:grpSp>
          <p:nvGrpSpPr>
            <p:cNvPr id="1204" name="Group 19"/>
            <p:cNvGrpSpPr/>
            <p:nvPr/>
          </p:nvGrpSpPr>
          <p:grpSpPr>
            <a:xfrm>
              <a:off x="7508880" y="1047960"/>
              <a:ext cx="393840" cy="565560"/>
              <a:chOff x="7508880" y="1047960"/>
              <a:chExt cx="393840" cy="565560"/>
            </a:xfrm>
          </p:grpSpPr>
          <p:sp>
            <p:nvSpPr>
              <p:cNvPr id="1205" name="CustomShape 20"/>
              <p:cNvSpPr/>
              <p:nvPr/>
            </p:nvSpPr>
            <p:spPr>
              <a:xfrm>
                <a:off x="7651440" y="1047960"/>
                <a:ext cx="108000" cy="108000"/>
              </a:xfrm>
              <a:custGeom>
                <a:avLst/>
                <a:gdLst/>
                <a:ahLst/>
                <a:rect l="l" t="t" r="r" b="b"/>
                <a:pathLst>
                  <a:path w="5108" h="5109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CustomShape 21"/>
              <p:cNvSpPr/>
              <p:nvPr/>
            </p:nvSpPr>
            <p:spPr>
              <a:xfrm>
                <a:off x="7508880" y="1104120"/>
                <a:ext cx="393840" cy="509400"/>
              </a:xfrm>
              <a:custGeom>
                <a:avLst/>
                <a:gdLst/>
                <a:ahLst/>
                <a:rect l="l" t="t" r="r" b="b"/>
                <a:pathLst>
                  <a:path w="18516" h="23945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7" name="CustomShape 22"/>
            <p:cNvSpPr/>
            <p:nvPr/>
          </p:nvSpPr>
          <p:spPr>
            <a:xfrm>
              <a:off x="7705800" y="2028600"/>
              <a:ext cx="360" cy="1727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23"/>
            <p:cNvSpPr/>
            <p:nvPr/>
          </p:nvSpPr>
          <p:spPr>
            <a:xfrm>
              <a:off x="6978240" y="169668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09" name="CustomShape 24"/>
            <p:cNvSpPr/>
            <p:nvPr/>
          </p:nvSpPr>
          <p:spPr>
            <a:xfrm>
              <a:off x="6978240" y="3833280"/>
              <a:ext cx="14547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</p:grpSp>
      <p:grpSp>
        <p:nvGrpSpPr>
          <p:cNvPr id="1210" name="Group 25"/>
          <p:cNvGrpSpPr/>
          <p:nvPr/>
        </p:nvGrpSpPr>
        <p:grpSpPr>
          <a:xfrm>
            <a:off x="5411160" y="2058840"/>
            <a:ext cx="1454760" cy="2405880"/>
            <a:chOff x="5411160" y="2058840"/>
            <a:chExt cx="1454760" cy="2405880"/>
          </a:xfrm>
        </p:grpSpPr>
        <p:sp>
          <p:nvSpPr>
            <p:cNvPr id="1211" name="CustomShape 26"/>
            <p:cNvSpPr/>
            <p:nvPr/>
          </p:nvSpPr>
          <p:spPr>
            <a:xfrm>
              <a:off x="6139080" y="2390760"/>
              <a:ext cx="360" cy="136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CustomShape 27"/>
            <p:cNvSpPr/>
            <p:nvPr/>
          </p:nvSpPr>
          <p:spPr>
            <a:xfrm>
              <a:off x="5411160" y="2058840"/>
              <a:ext cx="1454760" cy="40752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13" name="CustomShape 28"/>
            <p:cNvSpPr/>
            <p:nvPr/>
          </p:nvSpPr>
          <p:spPr>
            <a:xfrm>
              <a:off x="5411160" y="3833280"/>
              <a:ext cx="1454760" cy="631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</a:t>
              </a:r>
              <a:br/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from the Sun </a:t>
              </a: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3269160" y="1529640"/>
            <a:ext cx="2604960" cy="2606040"/>
            <a:chOff x="3269160" y="1529640"/>
            <a:chExt cx="2604960" cy="2606040"/>
          </a:xfrm>
        </p:grpSpPr>
        <p:sp>
          <p:nvSpPr>
            <p:cNvPr id="168" name="CustomShape 2"/>
            <p:cNvSpPr/>
            <p:nvPr/>
          </p:nvSpPr>
          <p:spPr>
            <a:xfrm>
              <a:off x="3269160" y="1529640"/>
              <a:ext cx="2604960" cy="2606040"/>
            </a:xfrm>
            <a:prstGeom prst="ellipse">
              <a:avLst/>
            </a:prstGeom>
            <a:noFill/>
            <a:ln w="1908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3"/>
            <p:cNvSpPr/>
            <p:nvPr/>
          </p:nvSpPr>
          <p:spPr>
            <a:xfrm>
              <a:off x="3734640" y="2013480"/>
              <a:ext cx="1674360" cy="1656360"/>
            </a:xfrm>
            <a:prstGeom prst="ellipse">
              <a:avLst/>
            </a:prstGeom>
            <a:noFill/>
            <a:ln w="1908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4"/>
            <p:cNvSpPr/>
            <p:nvPr/>
          </p:nvSpPr>
          <p:spPr>
            <a:xfrm>
              <a:off x="4079880" y="2342520"/>
              <a:ext cx="954000" cy="9802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Arial Narrow"/>
                  <a:ea typeface="Fira Sans Extra Condensed Medium"/>
                </a:rPr>
                <a:t>PLAN FOR </a:t>
              </a:r>
              <a:r>
                <a:rPr b="0" lang="en" sz="1100" spc="-1" strike="noStrike">
                  <a:solidFill>
                    <a:srgbClr val="ffffff"/>
                  </a:solidFill>
                  <a:latin typeface="Arial Narrow"/>
                  <a:ea typeface="Fira Sans Extra Condensed Medium"/>
                </a:rPr>
                <a:t>PROJECT</a:t>
              </a:r>
              <a:endParaRPr b="0" lang="en-IN" sz="1100" spc="-1" strike="noStrike">
                <a:latin typeface="Arial"/>
              </a:endParaRPr>
            </a:p>
          </p:txBody>
        </p:sp>
      </p:grpSp>
      <p:sp>
        <p:nvSpPr>
          <p:cNvPr id="171" name="CustomShape 5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72" name="Group 6"/>
          <p:cNvGrpSpPr/>
          <p:nvPr/>
        </p:nvGrpSpPr>
        <p:grpSpPr>
          <a:xfrm>
            <a:off x="710280" y="1495080"/>
            <a:ext cx="3023640" cy="1036080"/>
            <a:chOff x="710280" y="1495080"/>
            <a:chExt cx="3023640" cy="1036080"/>
          </a:xfrm>
        </p:grpSpPr>
        <p:sp>
          <p:nvSpPr>
            <p:cNvPr id="173" name="CustomShape 7"/>
            <p:cNvSpPr/>
            <p:nvPr/>
          </p:nvSpPr>
          <p:spPr>
            <a:xfrm>
              <a:off x="3199680" y="1746000"/>
              <a:ext cx="534240" cy="534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8"/>
            <p:cNvSpPr/>
            <p:nvPr/>
          </p:nvSpPr>
          <p:spPr>
            <a:xfrm rot="10800000">
              <a:off x="2710440" y="201312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5" name="Group 9"/>
            <p:cNvGrpSpPr/>
            <p:nvPr/>
          </p:nvGrpSpPr>
          <p:grpSpPr>
            <a:xfrm>
              <a:off x="710280" y="1495080"/>
              <a:ext cx="1883880" cy="1036080"/>
              <a:chOff x="710280" y="1495080"/>
              <a:chExt cx="1883880" cy="1036080"/>
            </a:xfrm>
          </p:grpSpPr>
          <p:sp>
            <p:nvSpPr>
              <p:cNvPr id="176" name="CustomShape 10"/>
              <p:cNvSpPr/>
              <p:nvPr/>
            </p:nvSpPr>
            <p:spPr>
              <a:xfrm>
                <a:off x="710280" y="1766880"/>
                <a:ext cx="1883880" cy="76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I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D</a:t>
                </a: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esigning the architecture,selecting technology stack,and creating a roadmap for development.</a:t>
                </a:r>
                <a:endParaRPr b="0" lang="en-IN" sz="1200" spc="-1" strike="noStrike">
                  <a:latin typeface="Arial"/>
                </a:endParaRPr>
              </a:p>
            </p:txBody>
          </p:sp>
          <p:sp>
            <p:nvSpPr>
              <p:cNvPr id="177" name="CustomShape 11"/>
              <p:cNvSpPr/>
              <p:nvPr/>
            </p:nvSpPr>
            <p:spPr>
              <a:xfrm>
                <a:off x="710280" y="1495080"/>
                <a:ext cx="188388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IN" sz="1700" spc="-1" strike="noStrike">
                    <a:solidFill>
                      <a:srgbClr val="fbb831"/>
                    </a:solidFill>
                    <a:latin typeface="Fira Sans Extra Condensed Medium"/>
                    <a:ea typeface="Fira Sans Extra Condensed Medium"/>
                  </a:rPr>
                  <a:t>Laying The Foundation</a:t>
                </a:r>
                <a:endParaRPr b="0" lang="en-IN" sz="17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700" spc="-1" strike="noStrike">
                  <a:latin typeface="Arial"/>
                </a:endParaRPr>
              </a:p>
            </p:txBody>
          </p:sp>
        </p:grpSp>
      </p:grpSp>
      <p:grpSp>
        <p:nvGrpSpPr>
          <p:cNvPr id="178" name="Group 12"/>
          <p:cNvGrpSpPr/>
          <p:nvPr/>
        </p:nvGrpSpPr>
        <p:grpSpPr>
          <a:xfrm>
            <a:off x="710280" y="3133800"/>
            <a:ext cx="3023640" cy="1036080"/>
            <a:chOff x="710280" y="3133800"/>
            <a:chExt cx="3023640" cy="1036080"/>
          </a:xfrm>
        </p:grpSpPr>
        <p:grpSp>
          <p:nvGrpSpPr>
            <p:cNvPr id="179" name="Group 13"/>
            <p:cNvGrpSpPr/>
            <p:nvPr/>
          </p:nvGrpSpPr>
          <p:grpSpPr>
            <a:xfrm>
              <a:off x="710280" y="3133800"/>
              <a:ext cx="1883880" cy="1036080"/>
              <a:chOff x="710280" y="3133800"/>
              <a:chExt cx="1883880" cy="1036080"/>
            </a:xfrm>
          </p:grpSpPr>
          <p:sp>
            <p:nvSpPr>
              <p:cNvPr id="180" name="CustomShape 14"/>
              <p:cNvSpPr/>
              <p:nvPr/>
            </p:nvSpPr>
            <p:spPr>
              <a:xfrm>
                <a:off x="710280" y="3133800"/>
                <a:ext cx="188388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e850e0"/>
                    </a:solidFill>
                    <a:latin typeface="Fira Sans Extra Condensed Medium"/>
                    <a:ea typeface="Fira Sans Extra Condensed Medium"/>
                  </a:rPr>
                  <a:t>Web Apps</a:t>
                </a:r>
                <a:endParaRPr b="0" lang="en-IN" sz="1700" spc="-1" strike="noStrike">
                  <a:latin typeface="Arial"/>
                </a:endParaRPr>
              </a:p>
            </p:txBody>
          </p:sp>
          <p:sp>
            <p:nvSpPr>
              <p:cNvPr id="181" name="CustomShape 15"/>
              <p:cNvSpPr/>
              <p:nvPr/>
            </p:nvSpPr>
            <p:spPr>
              <a:xfrm>
                <a:off x="710280" y="3405600"/>
                <a:ext cx="1883880" cy="76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-I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T</a:t>
                </a: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he setup of the TiresOnHighway web apps.</a:t>
                </a:r>
                <a:endParaRPr b="0" lang="en-IN" sz="1200" spc="-1" strike="noStrike">
                  <a:latin typeface="Arial"/>
                </a:endParaRPr>
              </a:p>
            </p:txBody>
          </p:sp>
        </p:grpSp>
        <p:sp>
          <p:nvSpPr>
            <p:cNvPr id="182" name="CustomShape 16"/>
            <p:cNvSpPr/>
            <p:nvPr/>
          </p:nvSpPr>
          <p:spPr>
            <a:xfrm>
              <a:off x="3199680" y="3384720"/>
              <a:ext cx="534240" cy="5342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7"/>
            <p:cNvSpPr/>
            <p:nvPr/>
          </p:nvSpPr>
          <p:spPr>
            <a:xfrm rot="10800000">
              <a:off x="2710440" y="365184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4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18"/>
          <p:cNvGrpSpPr/>
          <p:nvPr/>
        </p:nvGrpSpPr>
        <p:grpSpPr>
          <a:xfrm>
            <a:off x="5569920" y="2698200"/>
            <a:ext cx="3023280" cy="1036080"/>
            <a:chOff x="5569920" y="2698200"/>
            <a:chExt cx="3023280" cy="1036080"/>
          </a:xfrm>
        </p:grpSpPr>
        <p:grpSp>
          <p:nvGrpSpPr>
            <p:cNvPr id="185" name="Group 19"/>
            <p:cNvGrpSpPr/>
            <p:nvPr/>
          </p:nvGrpSpPr>
          <p:grpSpPr>
            <a:xfrm>
              <a:off x="6709320" y="2698200"/>
              <a:ext cx="1883880" cy="1036080"/>
              <a:chOff x="6709320" y="2698200"/>
              <a:chExt cx="1883880" cy="1036080"/>
            </a:xfrm>
          </p:grpSpPr>
          <p:sp>
            <p:nvSpPr>
              <p:cNvPr id="186" name="CustomShape 20"/>
              <p:cNvSpPr/>
              <p:nvPr/>
            </p:nvSpPr>
            <p:spPr>
              <a:xfrm>
                <a:off x="6709320" y="2698200"/>
                <a:ext cx="188388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Project Execution</a:t>
                </a:r>
                <a:endParaRPr b="0" lang="en-IN" sz="1700" spc="-1" strike="noStrike">
                  <a:latin typeface="Arial"/>
                </a:endParaRPr>
              </a:p>
            </p:txBody>
          </p:sp>
          <p:sp>
            <p:nvSpPr>
              <p:cNvPr id="187" name="CustomShape 21"/>
              <p:cNvSpPr/>
              <p:nvPr/>
            </p:nvSpPr>
            <p:spPr>
              <a:xfrm>
                <a:off x="6709320" y="2970000"/>
                <a:ext cx="1883880" cy="76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Deployment.</a:t>
                </a:r>
                <a:endParaRPr b="0" lang="en-IN" sz="1200" spc="-1" strike="noStrike">
                  <a:latin typeface="Arial"/>
                </a:endParaRPr>
              </a:p>
            </p:txBody>
          </p:sp>
        </p:grpSp>
        <p:sp>
          <p:nvSpPr>
            <p:cNvPr id="188" name="CustomShape 22"/>
            <p:cNvSpPr/>
            <p:nvPr/>
          </p:nvSpPr>
          <p:spPr>
            <a:xfrm>
              <a:off x="5569920" y="2949120"/>
              <a:ext cx="534240" cy="5342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23"/>
            <p:cNvSpPr/>
            <p:nvPr/>
          </p:nvSpPr>
          <p:spPr>
            <a:xfrm rot="10800000">
              <a:off x="6105600" y="321624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" name="Group 24"/>
          <p:cNvGrpSpPr/>
          <p:nvPr/>
        </p:nvGrpSpPr>
        <p:grpSpPr>
          <a:xfrm>
            <a:off x="5409720" y="1495080"/>
            <a:ext cx="3023280" cy="1036080"/>
            <a:chOff x="5409720" y="1495080"/>
            <a:chExt cx="3023280" cy="1036080"/>
          </a:xfrm>
        </p:grpSpPr>
        <p:grpSp>
          <p:nvGrpSpPr>
            <p:cNvPr id="191" name="Group 25"/>
            <p:cNvGrpSpPr/>
            <p:nvPr/>
          </p:nvGrpSpPr>
          <p:grpSpPr>
            <a:xfrm>
              <a:off x="6549120" y="1495080"/>
              <a:ext cx="1883880" cy="1036080"/>
              <a:chOff x="6549120" y="1495080"/>
              <a:chExt cx="1883880" cy="1036080"/>
            </a:xfrm>
          </p:grpSpPr>
          <p:sp>
            <p:nvSpPr>
              <p:cNvPr id="192" name="CustomShape 26"/>
              <p:cNvSpPr/>
              <p:nvPr/>
            </p:nvSpPr>
            <p:spPr>
              <a:xfrm>
                <a:off x="6549120" y="1495080"/>
                <a:ext cx="188388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</a:rPr>
                  <a:t>AI/ML Model</a:t>
                </a:r>
                <a:endParaRPr b="0" lang="en-IN" sz="1700" spc="-1" strike="noStrike">
                  <a:latin typeface="Arial"/>
                </a:endParaRPr>
              </a:p>
            </p:txBody>
          </p:sp>
          <p:sp>
            <p:nvSpPr>
              <p:cNvPr id="193" name="CustomShape 27"/>
              <p:cNvSpPr/>
              <p:nvPr/>
            </p:nvSpPr>
            <p:spPr>
              <a:xfrm>
                <a:off x="6549120" y="1766880"/>
                <a:ext cx="1883880" cy="76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Analyzes images to provide feedback on tire condiction.</a:t>
                </a:r>
                <a:endParaRPr b="0" lang="en-IN" sz="1200" spc="-1" strike="noStrike">
                  <a:latin typeface="Arial"/>
                </a:endParaRPr>
              </a:p>
            </p:txBody>
          </p:sp>
        </p:grpSp>
        <p:sp>
          <p:nvSpPr>
            <p:cNvPr id="194" name="CustomShape 28"/>
            <p:cNvSpPr/>
            <p:nvPr/>
          </p:nvSpPr>
          <p:spPr>
            <a:xfrm>
              <a:off x="5409720" y="1746000"/>
              <a:ext cx="534240" cy="5342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9"/>
            <p:cNvSpPr/>
            <p:nvPr/>
          </p:nvSpPr>
          <p:spPr>
            <a:xfrm rot="10800000">
              <a:off x="5945400" y="201312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2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30"/>
          <p:cNvGrpSpPr/>
          <p:nvPr/>
        </p:nvGrpSpPr>
        <p:grpSpPr>
          <a:xfrm>
            <a:off x="3315600" y="1861920"/>
            <a:ext cx="302400" cy="302040"/>
            <a:chOff x="3315600" y="1861920"/>
            <a:chExt cx="302400" cy="302040"/>
          </a:xfrm>
        </p:grpSpPr>
        <p:sp>
          <p:nvSpPr>
            <p:cNvPr id="197" name="CustomShape 31"/>
            <p:cNvSpPr/>
            <p:nvPr/>
          </p:nvSpPr>
          <p:spPr>
            <a:xfrm>
              <a:off x="3315600" y="1861920"/>
              <a:ext cx="302400" cy="21348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32"/>
            <p:cNvSpPr/>
            <p:nvPr/>
          </p:nvSpPr>
          <p:spPr>
            <a:xfrm>
              <a:off x="3387240" y="2093760"/>
              <a:ext cx="159120" cy="7020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33"/>
            <p:cNvSpPr/>
            <p:nvPr/>
          </p:nvSpPr>
          <p:spPr>
            <a:xfrm>
              <a:off x="3441960" y="1926360"/>
              <a:ext cx="49680" cy="4716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0" name="Group 34"/>
          <p:cNvGrpSpPr/>
          <p:nvPr/>
        </p:nvGrpSpPr>
        <p:grpSpPr>
          <a:xfrm>
            <a:off x="5500440" y="1865520"/>
            <a:ext cx="302760" cy="302400"/>
            <a:chOff x="5500440" y="1865520"/>
            <a:chExt cx="302760" cy="302400"/>
          </a:xfrm>
        </p:grpSpPr>
        <p:sp>
          <p:nvSpPr>
            <p:cNvPr id="201" name="CustomShape 35"/>
            <p:cNvSpPr/>
            <p:nvPr/>
          </p:nvSpPr>
          <p:spPr>
            <a:xfrm>
              <a:off x="5590080" y="2096280"/>
              <a:ext cx="123480" cy="71640"/>
            </a:xfrm>
            <a:custGeom>
              <a:avLst/>
              <a:gdLst/>
              <a:ahLst/>
              <a:rect l="l" t="t" r="r" b="b"/>
              <a:pathLst>
                <a:path w="7905" h="4593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36"/>
            <p:cNvSpPr/>
            <p:nvPr/>
          </p:nvSpPr>
          <p:spPr>
            <a:xfrm>
              <a:off x="5540760" y="1865520"/>
              <a:ext cx="217800" cy="212400"/>
            </a:xfrm>
            <a:custGeom>
              <a:avLst/>
              <a:gdLst/>
              <a:ahLst/>
              <a:rect l="l" t="t" r="r" b="b"/>
              <a:pathLst>
                <a:path w="13892" h="13553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7"/>
            <p:cNvSpPr/>
            <p:nvPr/>
          </p:nvSpPr>
          <p:spPr>
            <a:xfrm>
              <a:off x="5500440" y="1972080"/>
              <a:ext cx="34920" cy="16920"/>
            </a:xfrm>
            <a:custGeom>
              <a:avLst/>
              <a:gdLst/>
              <a:ahLst/>
              <a:rect l="l" t="t" r="r" b="b"/>
              <a:pathLst>
                <a:path w="2256" h="1131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8"/>
            <p:cNvSpPr/>
            <p:nvPr/>
          </p:nvSpPr>
          <p:spPr>
            <a:xfrm>
              <a:off x="5502240" y="1912680"/>
              <a:ext cx="31320" cy="29520"/>
            </a:xfrm>
            <a:custGeom>
              <a:avLst/>
              <a:gdLst/>
              <a:ahLst/>
              <a:rect l="l" t="t" r="r" b="b"/>
              <a:pathLst>
                <a:path w="2034" h="1923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9"/>
            <p:cNvSpPr/>
            <p:nvPr/>
          </p:nvSpPr>
          <p:spPr>
            <a:xfrm>
              <a:off x="5502240" y="2019240"/>
              <a:ext cx="31320" cy="29520"/>
            </a:xfrm>
            <a:custGeom>
              <a:avLst/>
              <a:gdLst/>
              <a:ahLst/>
              <a:rect l="l" t="t" r="r" b="b"/>
              <a:pathLst>
                <a:path w="2028" h="1916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40"/>
            <p:cNvSpPr/>
            <p:nvPr/>
          </p:nvSpPr>
          <p:spPr>
            <a:xfrm>
              <a:off x="5768280" y="1972080"/>
              <a:ext cx="34920" cy="16920"/>
            </a:xfrm>
            <a:custGeom>
              <a:avLst/>
              <a:gdLst/>
              <a:ahLst/>
              <a:rect l="l" t="t" r="r" b="b"/>
              <a:pathLst>
                <a:path w="2257" h="1131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41"/>
            <p:cNvSpPr/>
            <p:nvPr/>
          </p:nvSpPr>
          <p:spPr>
            <a:xfrm>
              <a:off x="5770080" y="1912680"/>
              <a:ext cx="31320" cy="29520"/>
            </a:xfrm>
            <a:custGeom>
              <a:avLst/>
              <a:gdLst/>
              <a:ahLst/>
              <a:rect l="l" t="t" r="r" b="b"/>
              <a:pathLst>
                <a:path w="2027" h="1916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42"/>
            <p:cNvSpPr/>
            <p:nvPr/>
          </p:nvSpPr>
          <p:spPr>
            <a:xfrm>
              <a:off x="5769720" y="2019240"/>
              <a:ext cx="31320" cy="29520"/>
            </a:xfrm>
            <a:custGeom>
              <a:avLst/>
              <a:gdLst/>
              <a:ahLst/>
              <a:rect l="l" t="t" r="r" b="b"/>
              <a:pathLst>
                <a:path w="2033" h="192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" name="Group 43"/>
          <p:cNvGrpSpPr/>
          <p:nvPr/>
        </p:nvGrpSpPr>
        <p:grpSpPr>
          <a:xfrm>
            <a:off x="5752440" y="3131640"/>
            <a:ext cx="195840" cy="302040"/>
            <a:chOff x="5752440" y="3131640"/>
            <a:chExt cx="195840" cy="302040"/>
          </a:xfrm>
        </p:grpSpPr>
        <p:sp>
          <p:nvSpPr>
            <p:cNvPr id="210" name="CustomShape 44"/>
            <p:cNvSpPr/>
            <p:nvPr/>
          </p:nvSpPr>
          <p:spPr>
            <a:xfrm>
              <a:off x="5771160" y="3131640"/>
              <a:ext cx="158400" cy="51480"/>
            </a:xfrm>
            <a:custGeom>
              <a:avLst/>
              <a:gdLst/>
              <a:ahLst/>
              <a:rect l="l" t="t" r="r" b="b"/>
              <a:pathLst>
                <a:path w="10113" h="3331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45"/>
            <p:cNvSpPr/>
            <p:nvPr/>
          </p:nvSpPr>
          <p:spPr>
            <a:xfrm>
              <a:off x="5752440" y="3201840"/>
              <a:ext cx="195840" cy="140400"/>
            </a:xfrm>
            <a:custGeom>
              <a:avLst/>
              <a:gdLst/>
              <a:ahLst/>
              <a:rect l="l" t="t" r="r" b="b"/>
              <a:pathLst>
                <a:path w="12492" h="8977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46"/>
            <p:cNvSpPr/>
            <p:nvPr/>
          </p:nvSpPr>
          <p:spPr>
            <a:xfrm>
              <a:off x="5825520" y="3360600"/>
              <a:ext cx="49680" cy="73080"/>
            </a:xfrm>
            <a:custGeom>
              <a:avLst/>
              <a:gdLst/>
              <a:ahLst/>
              <a:rect l="l" t="t" r="r" b="b"/>
              <a:pathLst>
                <a:path w="3199" h="4696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" name="Group 47"/>
          <p:cNvGrpSpPr/>
          <p:nvPr/>
        </p:nvGrpSpPr>
        <p:grpSpPr>
          <a:xfrm>
            <a:off x="5539320" y="3500640"/>
            <a:ext cx="303480" cy="302400"/>
            <a:chOff x="5539320" y="3500640"/>
            <a:chExt cx="303480" cy="302400"/>
          </a:xfrm>
        </p:grpSpPr>
        <p:sp>
          <p:nvSpPr>
            <p:cNvPr id="214" name="CustomShape 48"/>
            <p:cNvSpPr/>
            <p:nvPr/>
          </p:nvSpPr>
          <p:spPr>
            <a:xfrm>
              <a:off x="5598360" y="3654000"/>
              <a:ext cx="90720" cy="9000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49"/>
            <p:cNvSpPr/>
            <p:nvPr/>
          </p:nvSpPr>
          <p:spPr>
            <a:xfrm>
              <a:off x="5689800" y="372996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50"/>
            <p:cNvSpPr/>
            <p:nvPr/>
          </p:nvSpPr>
          <p:spPr>
            <a:xfrm>
              <a:off x="5772600" y="3500640"/>
              <a:ext cx="70200" cy="6984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51"/>
            <p:cNvSpPr/>
            <p:nvPr/>
          </p:nvSpPr>
          <p:spPr>
            <a:xfrm>
              <a:off x="5704920" y="3583800"/>
              <a:ext cx="56880" cy="5220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52"/>
            <p:cNvSpPr/>
            <p:nvPr/>
          </p:nvSpPr>
          <p:spPr>
            <a:xfrm>
              <a:off x="5622480" y="3508200"/>
              <a:ext cx="212400" cy="21240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53"/>
            <p:cNvSpPr/>
            <p:nvPr/>
          </p:nvSpPr>
          <p:spPr>
            <a:xfrm>
              <a:off x="5685120" y="3715560"/>
              <a:ext cx="67680" cy="6912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54"/>
            <p:cNvSpPr/>
            <p:nvPr/>
          </p:nvSpPr>
          <p:spPr>
            <a:xfrm>
              <a:off x="5557320" y="3589200"/>
              <a:ext cx="70920" cy="6840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55"/>
            <p:cNvSpPr/>
            <p:nvPr/>
          </p:nvSpPr>
          <p:spPr>
            <a:xfrm>
              <a:off x="5539320" y="3697200"/>
              <a:ext cx="106560" cy="10584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" name="Group 56"/>
          <p:cNvGrpSpPr/>
          <p:nvPr/>
        </p:nvGrpSpPr>
        <p:grpSpPr>
          <a:xfrm>
            <a:off x="4281840" y="3949200"/>
            <a:ext cx="3023280" cy="1201680"/>
            <a:chOff x="4281840" y="3949200"/>
            <a:chExt cx="3023280" cy="1201680"/>
          </a:xfrm>
        </p:grpSpPr>
        <p:grpSp>
          <p:nvGrpSpPr>
            <p:cNvPr id="223" name="Group 57"/>
            <p:cNvGrpSpPr/>
            <p:nvPr/>
          </p:nvGrpSpPr>
          <p:grpSpPr>
            <a:xfrm>
              <a:off x="5349960" y="3963240"/>
              <a:ext cx="1955160" cy="1187640"/>
              <a:chOff x="5349960" y="3963240"/>
              <a:chExt cx="1955160" cy="1187640"/>
            </a:xfrm>
          </p:grpSpPr>
          <p:sp>
            <p:nvSpPr>
              <p:cNvPr id="224" name="CustomShape 58"/>
              <p:cNvSpPr/>
              <p:nvPr/>
            </p:nvSpPr>
            <p:spPr>
              <a:xfrm>
                <a:off x="5349960" y="3963240"/>
                <a:ext cx="1883880" cy="35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Project M</a:t>
                </a:r>
                <a:r>
                  <a:rPr b="0" lang="en-I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o</a:t>
                </a: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nitoring and controlling and completing</a:t>
                </a:r>
                <a:endParaRPr b="0" lang="en-IN" sz="17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700" spc="-1" strike="noStrike">
                  <a:latin typeface="Arial"/>
                </a:endParaRPr>
              </a:p>
            </p:txBody>
          </p:sp>
          <p:sp>
            <p:nvSpPr>
              <p:cNvPr id="225" name="CustomShape 59"/>
              <p:cNvSpPr/>
              <p:nvPr/>
            </p:nvSpPr>
            <p:spPr>
              <a:xfrm>
                <a:off x="5409720" y="4347360"/>
                <a:ext cx="1895400" cy="8035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>
                <a:no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IN" sz="1800" spc="-1" strike="noStrike">
                  <a:latin typeface="Arial"/>
                </a:endParaRPr>
              </a:p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Ensure project runs smoothly without any   issues                             </a:t>
                </a:r>
                <a:endParaRPr b="0" lang="en-IN" sz="1200" spc="-1" strike="noStrike">
                  <a:latin typeface="Arial"/>
                </a:endParaRPr>
              </a:p>
            </p:txBody>
          </p:sp>
        </p:grpSp>
        <p:sp>
          <p:nvSpPr>
            <p:cNvPr id="226" name="CustomShape 60"/>
            <p:cNvSpPr/>
            <p:nvPr/>
          </p:nvSpPr>
          <p:spPr>
            <a:xfrm>
              <a:off x="4281840" y="3949200"/>
              <a:ext cx="534240" cy="5342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61"/>
            <p:cNvSpPr/>
            <p:nvPr/>
          </p:nvSpPr>
          <p:spPr>
            <a:xfrm rot="10800000">
              <a:off x="4817160" y="4216320"/>
              <a:ext cx="48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215" name="Group 2"/>
          <p:cNvGrpSpPr/>
          <p:nvPr/>
        </p:nvGrpSpPr>
        <p:grpSpPr>
          <a:xfrm>
            <a:off x="710280" y="1229040"/>
            <a:ext cx="2116800" cy="3207240"/>
            <a:chOff x="710280" y="1229040"/>
            <a:chExt cx="2116800" cy="3207240"/>
          </a:xfrm>
        </p:grpSpPr>
        <p:sp>
          <p:nvSpPr>
            <p:cNvPr id="1216" name="CustomShape 3"/>
            <p:cNvSpPr/>
            <p:nvPr/>
          </p:nvSpPr>
          <p:spPr>
            <a:xfrm>
              <a:off x="710280" y="1229040"/>
              <a:ext cx="2013120" cy="3207240"/>
            </a:xfrm>
            <a:custGeom>
              <a:avLst/>
              <a:gdLst/>
              <a:ahLst/>
              <a:rect l="l" t="t" r="r" b="b"/>
              <a:pathLst>
                <a:path w="70903" h="11294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CustomShape 4"/>
            <p:cNvSpPr/>
            <p:nvPr/>
          </p:nvSpPr>
          <p:spPr>
            <a:xfrm>
              <a:off x="1581480" y="4004280"/>
              <a:ext cx="669960" cy="430920"/>
            </a:xfrm>
            <a:custGeom>
              <a:avLst/>
              <a:gdLst/>
              <a:ahLst/>
              <a:rect l="l" t="t" r="r" b="b"/>
              <a:pathLst>
                <a:path w="23611" h="15193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CustomShape 5"/>
            <p:cNvSpPr/>
            <p:nvPr/>
          </p:nvSpPr>
          <p:spPr>
            <a:xfrm>
              <a:off x="1421280" y="3493800"/>
              <a:ext cx="901800" cy="430920"/>
            </a:xfrm>
            <a:custGeom>
              <a:avLst/>
              <a:gdLst/>
              <a:ahLst/>
              <a:rect l="l" t="t" r="r" b="b"/>
              <a:pathLst>
                <a:path w="31779" h="15193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CustomShape 6"/>
            <p:cNvSpPr/>
            <p:nvPr/>
          </p:nvSpPr>
          <p:spPr>
            <a:xfrm>
              <a:off x="1260000" y="2982240"/>
              <a:ext cx="1173240" cy="431280"/>
            </a:xfrm>
            <a:custGeom>
              <a:avLst/>
              <a:gdLst/>
              <a:ahLst/>
              <a:rect l="l" t="t" r="r" b="b"/>
              <a:pathLst>
                <a:path w="41339" h="15205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CustomShape 7"/>
            <p:cNvSpPr/>
            <p:nvPr/>
          </p:nvSpPr>
          <p:spPr>
            <a:xfrm>
              <a:off x="1098000" y="2470680"/>
              <a:ext cx="1435320" cy="430920"/>
            </a:xfrm>
            <a:custGeom>
              <a:avLst/>
              <a:gdLst/>
              <a:ahLst/>
              <a:rect l="l" t="t" r="r" b="b"/>
              <a:pathLst>
                <a:path w="50555" h="15194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CustomShape 8"/>
            <p:cNvSpPr/>
            <p:nvPr/>
          </p:nvSpPr>
          <p:spPr>
            <a:xfrm>
              <a:off x="939960" y="1959120"/>
              <a:ext cx="1738800" cy="430920"/>
            </a:xfrm>
            <a:custGeom>
              <a:avLst/>
              <a:gdLst/>
              <a:ahLst/>
              <a:rect l="l" t="t" r="r" b="b"/>
              <a:pathLst>
                <a:path w="61246" h="15194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CustomShape 9"/>
            <p:cNvSpPr/>
            <p:nvPr/>
          </p:nvSpPr>
          <p:spPr>
            <a:xfrm>
              <a:off x="780120" y="1447920"/>
              <a:ext cx="2046960" cy="430920"/>
            </a:xfrm>
            <a:custGeom>
              <a:avLst/>
              <a:gdLst/>
              <a:ahLst/>
              <a:rect l="l" t="t" r="r" b="b"/>
              <a:pathLst>
                <a:path w="72093" h="151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3" name="Group 10"/>
          <p:cNvGrpSpPr/>
          <p:nvPr/>
        </p:nvGrpSpPr>
        <p:grpSpPr>
          <a:xfrm>
            <a:off x="3086640" y="1486080"/>
            <a:ext cx="5346360" cy="353880"/>
            <a:chOff x="3086640" y="1486080"/>
            <a:chExt cx="5346360" cy="353880"/>
          </a:xfrm>
        </p:grpSpPr>
        <p:sp>
          <p:nvSpPr>
            <p:cNvPr id="1224" name="CustomShape 11"/>
            <p:cNvSpPr/>
            <p:nvPr/>
          </p:nvSpPr>
          <p:spPr>
            <a:xfrm>
              <a:off x="3086640" y="1486080"/>
              <a:ext cx="1579680" cy="3538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25" name="CustomShape 12"/>
            <p:cNvSpPr/>
            <p:nvPr/>
          </p:nvSpPr>
          <p:spPr>
            <a:xfrm>
              <a:off x="5053680" y="1486080"/>
              <a:ext cx="3379320" cy="3538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of them all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26" name="CustomShape 13"/>
            <p:cNvSpPr/>
            <p:nvPr/>
          </p:nvSpPr>
          <p:spPr>
            <a:xfrm>
              <a:off x="4667040" y="166356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7" name="Group 14"/>
          <p:cNvGrpSpPr/>
          <p:nvPr/>
        </p:nvGrpSpPr>
        <p:grpSpPr>
          <a:xfrm>
            <a:off x="3086640" y="1997640"/>
            <a:ext cx="5346360" cy="353880"/>
            <a:chOff x="3086640" y="1997640"/>
            <a:chExt cx="5346360" cy="353880"/>
          </a:xfrm>
        </p:grpSpPr>
        <p:sp>
          <p:nvSpPr>
            <p:cNvPr id="1228" name="CustomShape 15"/>
            <p:cNvSpPr/>
            <p:nvPr/>
          </p:nvSpPr>
          <p:spPr>
            <a:xfrm>
              <a:off x="3086640" y="1997640"/>
              <a:ext cx="1579680" cy="3538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29" name="CustomShape 16"/>
            <p:cNvSpPr/>
            <p:nvPr/>
          </p:nvSpPr>
          <p:spPr>
            <a:xfrm>
              <a:off x="5053680" y="1997640"/>
              <a:ext cx="3379320" cy="3538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30" name="CustomShape 17"/>
            <p:cNvSpPr/>
            <p:nvPr/>
          </p:nvSpPr>
          <p:spPr>
            <a:xfrm>
              <a:off x="4667040" y="217476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1" name="Group 18"/>
          <p:cNvGrpSpPr/>
          <p:nvPr/>
        </p:nvGrpSpPr>
        <p:grpSpPr>
          <a:xfrm>
            <a:off x="3086640" y="2508840"/>
            <a:ext cx="5346360" cy="353880"/>
            <a:chOff x="3086640" y="2508840"/>
            <a:chExt cx="5346360" cy="353880"/>
          </a:xfrm>
        </p:grpSpPr>
        <p:sp>
          <p:nvSpPr>
            <p:cNvPr id="1232" name="CustomShape 19"/>
            <p:cNvSpPr/>
            <p:nvPr/>
          </p:nvSpPr>
          <p:spPr>
            <a:xfrm>
              <a:off x="3086640" y="2508840"/>
              <a:ext cx="1579680" cy="3538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33" name="CustomShape 20"/>
            <p:cNvSpPr/>
            <p:nvPr/>
          </p:nvSpPr>
          <p:spPr>
            <a:xfrm>
              <a:off x="5053680" y="2508840"/>
              <a:ext cx="3379320" cy="3538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34" name="CustomShape 21"/>
            <p:cNvSpPr/>
            <p:nvPr/>
          </p:nvSpPr>
          <p:spPr>
            <a:xfrm>
              <a:off x="4667040" y="268632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5" name="Group 22"/>
          <p:cNvGrpSpPr/>
          <p:nvPr/>
        </p:nvGrpSpPr>
        <p:grpSpPr>
          <a:xfrm>
            <a:off x="3086640" y="3020040"/>
            <a:ext cx="5346360" cy="353880"/>
            <a:chOff x="3086640" y="3020040"/>
            <a:chExt cx="5346360" cy="353880"/>
          </a:xfrm>
        </p:grpSpPr>
        <p:sp>
          <p:nvSpPr>
            <p:cNvPr id="1236" name="CustomShape 23"/>
            <p:cNvSpPr/>
            <p:nvPr/>
          </p:nvSpPr>
          <p:spPr>
            <a:xfrm>
              <a:off x="3086640" y="3020040"/>
              <a:ext cx="1579680" cy="3538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37" name="CustomShape 24"/>
            <p:cNvSpPr/>
            <p:nvPr/>
          </p:nvSpPr>
          <p:spPr>
            <a:xfrm>
              <a:off x="5053680" y="3020040"/>
              <a:ext cx="3379320" cy="3538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38" name="CustomShape 25"/>
            <p:cNvSpPr/>
            <p:nvPr/>
          </p:nvSpPr>
          <p:spPr>
            <a:xfrm>
              <a:off x="4667040" y="319752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9" name="Group 26"/>
          <p:cNvGrpSpPr/>
          <p:nvPr/>
        </p:nvGrpSpPr>
        <p:grpSpPr>
          <a:xfrm>
            <a:off x="3086640" y="3531600"/>
            <a:ext cx="5346360" cy="353880"/>
            <a:chOff x="3086640" y="3531600"/>
            <a:chExt cx="5346360" cy="353880"/>
          </a:xfrm>
        </p:grpSpPr>
        <p:sp>
          <p:nvSpPr>
            <p:cNvPr id="1240" name="CustomShape 27"/>
            <p:cNvSpPr/>
            <p:nvPr/>
          </p:nvSpPr>
          <p:spPr>
            <a:xfrm>
              <a:off x="3086640" y="3531600"/>
              <a:ext cx="1579680" cy="3538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41" name="CustomShape 28"/>
            <p:cNvSpPr/>
            <p:nvPr/>
          </p:nvSpPr>
          <p:spPr>
            <a:xfrm>
              <a:off x="5053680" y="3531600"/>
              <a:ext cx="3379320" cy="3538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42" name="CustomShape 29"/>
            <p:cNvSpPr/>
            <p:nvPr/>
          </p:nvSpPr>
          <p:spPr>
            <a:xfrm>
              <a:off x="4667040" y="370872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3" name="Group 30"/>
          <p:cNvGrpSpPr/>
          <p:nvPr/>
        </p:nvGrpSpPr>
        <p:grpSpPr>
          <a:xfrm>
            <a:off x="3086640" y="4042800"/>
            <a:ext cx="5346360" cy="353880"/>
            <a:chOff x="3086640" y="4042800"/>
            <a:chExt cx="5346360" cy="353880"/>
          </a:xfrm>
        </p:grpSpPr>
        <p:sp>
          <p:nvSpPr>
            <p:cNvPr id="1244" name="CustomShape 31"/>
            <p:cNvSpPr/>
            <p:nvPr/>
          </p:nvSpPr>
          <p:spPr>
            <a:xfrm>
              <a:off x="3086640" y="4042800"/>
              <a:ext cx="1579680" cy="353880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1245" name="CustomShape 32"/>
            <p:cNvSpPr/>
            <p:nvPr/>
          </p:nvSpPr>
          <p:spPr>
            <a:xfrm>
              <a:off x="5053680" y="4042800"/>
              <a:ext cx="3379320" cy="35388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46" name="CustomShape 33"/>
            <p:cNvSpPr/>
            <p:nvPr/>
          </p:nvSpPr>
          <p:spPr>
            <a:xfrm>
              <a:off x="4667040" y="4220280"/>
              <a:ext cx="3855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248" name="Group 2"/>
          <p:cNvGrpSpPr/>
          <p:nvPr/>
        </p:nvGrpSpPr>
        <p:grpSpPr>
          <a:xfrm>
            <a:off x="833040" y="1286280"/>
            <a:ext cx="7477200" cy="873720"/>
            <a:chOff x="833040" y="1286280"/>
            <a:chExt cx="7477200" cy="873720"/>
          </a:xfrm>
        </p:grpSpPr>
        <p:sp>
          <p:nvSpPr>
            <p:cNvPr id="1249" name="CustomShape 3"/>
            <p:cNvSpPr/>
            <p:nvPr/>
          </p:nvSpPr>
          <p:spPr>
            <a:xfrm>
              <a:off x="5053320" y="140724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Planet Saturn is a gas giant composed mostly of hydrogen and helium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50" name="CustomShape 4"/>
            <p:cNvSpPr/>
            <p:nvPr/>
          </p:nvSpPr>
          <p:spPr>
            <a:xfrm>
              <a:off x="833040" y="151164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01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251" name="CustomShape 5"/>
            <p:cNvSpPr/>
            <p:nvPr/>
          </p:nvSpPr>
          <p:spPr>
            <a:xfrm>
              <a:off x="3619440" y="128628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6"/>
            <p:cNvSpPr/>
            <p:nvPr/>
          </p:nvSpPr>
          <p:spPr>
            <a:xfrm>
              <a:off x="1378440" y="151164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253" name="Group 7"/>
          <p:cNvGrpSpPr/>
          <p:nvPr/>
        </p:nvGrpSpPr>
        <p:grpSpPr>
          <a:xfrm>
            <a:off x="833040" y="2047680"/>
            <a:ext cx="7477200" cy="873720"/>
            <a:chOff x="833040" y="2047680"/>
            <a:chExt cx="7477200" cy="873720"/>
          </a:xfrm>
        </p:grpSpPr>
        <p:sp>
          <p:nvSpPr>
            <p:cNvPr id="1254" name="CustomShape 8"/>
            <p:cNvSpPr/>
            <p:nvPr/>
          </p:nvSpPr>
          <p:spPr>
            <a:xfrm>
              <a:off x="5053320" y="216828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 and the closest to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55" name="CustomShape 9"/>
            <p:cNvSpPr/>
            <p:nvPr/>
          </p:nvSpPr>
          <p:spPr>
            <a:xfrm>
              <a:off x="833040" y="227268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02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256" name="CustomShape 10"/>
            <p:cNvSpPr/>
            <p:nvPr/>
          </p:nvSpPr>
          <p:spPr>
            <a:xfrm>
              <a:off x="3619440" y="204768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CustomShape 11"/>
            <p:cNvSpPr/>
            <p:nvPr/>
          </p:nvSpPr>
          <p:spPr>
            <a:xfrm>
              <a:off x="1378440" y="227268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258" name="Group 12"/>
          <p:cNvGrpSpPr/>
          <p:nvPr/>
        </p:nvGrpSpPr>
        <p:grpSpPr>
          <a:xfrm>
            <a:off x="833040" y="2808720"/>
            <a:ext cx="7477200" cy="873720"/>
            <a:chOff x="833040" y="2808720"/>
            <a:chExt cx="7477200" cy="873720"/>
          </a:xfrm>
        </p:grpSpPr>
        <p:sp>
          <p:nvSpPr>
            <p:cNvPr id="1259" name="CustomShape 13"/>
            <p:cNvSpPr/>
            <p:nvPr/>
          </p:nvSpPr>
          <p:spPr>
            <a:xfrm>
              <a:off x="5053320" y="292932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 full of iron oxide dust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60" name="CustomShape 14"/>
            <p:cNvSpPr/>
            <p:nvPr/>
          </p:nvSpPr>
          <p:spPr>
            <a:xfrm>
              <a:off x="833040" y="303408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03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261" name="CustomShape 15"/>
            <p:cNvSpPr/>
            <p:nvPr/>
          </p:nvSpPr>
          <p:spPr>
            <a:xfrm>
              <a:off x="3619440" y="280872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CustomShape 16"/>
            <p:cNvSpPr/>
            <p:nvPr/>
          </p:nvSpPr>
          <p:spPr>
            <a:xfrm>
              <a:off x="1378440" y="303408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263" name="Group 17"/>
          <p:cNvGrpSpPr/>
          <p:nvPr/>
        </p:nvGrpSpPr>
        <p:grpSpPr>
          <a:xfrm>
            <a:off x="833040" y="3569760"/>
            <a:ext cx="7477200" cy="873720"/>
            <a:chOff x="833040" y="3569760"/>
            <a:chExt cx="7477200" cy="873720"/>
          </a:xfrm>
        </p:grpSpPr>
        <p:sp>
          <p:nvSpPr>
            <p:cNvPr id="1264" name="CustomShape 18"/>
            <p:cNvSpPr/>
            <p:nvPr/>
          </p:nvSpPr>
          <p:spPr>
            <a:xfrm>
              <a:off x="5053320" y="3690720"/>
              <a:ext cx="3256920" cy="63252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 and is the second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1265" name="CustomShape 19"/>
            <p:cNvSpPr/>
            <p:nvPr/>
          </p:nvSpPr>
          <p:spPr>
            <a:xfrm>
              <a:off x="833040" y="3795120"/>
              <a:ext cx="54468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36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04</a:t>
              </a:r>
              <a:endParaRPr b="0" lang="en-IN" sz="2200" spc="-1" strike="noStrike">
                <a:latin typeface="Arial"/>
              </a:endParaRPr>
            </a:p>
          </p:txBody>
        </p:sp>
        <p:sp>
          <p:nvSpPr>
            <p:cNvPr id="1266" name="CustomShape 20"/>
            <p:cNvSpPr/>
            <p:nvPr/>
          </p:nvSpPr>
          <p:spPr>
            <a:xfrm>
              <a:off x="3619440" y="3569760"/>
              <a:ext cx="938520" cy="87372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CustomShape 21"/>
            <p:cNvSpPr/>
            <p:nvPr/>
          </p:nvSpPr>
          <p:spPr>
            <a:xfrm>
              <a:off x="1378440" y="3795120"/>
              <a:ext cx="1746000" cy="42336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36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1268" name="Group 22"/>
          <p:cNvGrpSpPr/>
          <p:nvPr/>
        </p:nvGrpSpPr>
        <p:grpSpPr>
          <a:xfrm>
            <a:off x="3949200" y="3157560"/>
            <a:ext cx="280080" cy="274680"/>
            <a:chOff x="3949200" y="3157560"/>
            <a:chExt cx="280080" cy="274680"/>
          </a:xfrm>
        </p:grpSpPr>
        <p:sp>
          <p:nvSpPr>
            <p:cNvPr id="1269" name="CustomShape 23"/>
            <p:cNvSpPr/>
            <p:nvPr/>
          </p:nvSpPr>
          <p:spPr>
            <a:xfrm>
              <a:off x="4228920" y="3201120"/>
              <a:ext cx="360" cy="360"/>
            </a:xfrm>
            <a:custGeom>
              <a:avLst/>
              <a:gdLst/>
              <a:ahLst/>
              <a:rect l="l" t="t" r="r" b="b"/>
              <a:pathLst>
                <a:path w="1" h="13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CustomShape 24"/>
            <p:cNvSpPr/>
            <p:nvPr/>
          </p:nvSpPr>
          <p:spPr>
            <a:xfrm>
              <a:off x="4228200" y="320040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1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1" name="CustomShape 25"/>
            <p:cNvSpPr/>
            <p:nvPr/>
          </p:nvSpPr>
          <p:spPr>
            <a:xfrm>
              <a:off x="3949200" y="3175560"/>
              <a:ext cx="279360" cy="256680"/>
            </a:xfrm>
            <a:custGeom>
              <a:avLst/>
              <a:gdLst/>
              <a:ahLst/>
              <a:rect l="l" t="t" r="r" b="b"/>
              <a:pathLst>
                <a:path w="8799" h="8085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CustomShape 26"/>
            <p:cNvSpPr/>
            <p:nvPr/>
          </p:nvSpPr>
          <p:spPr>
            <a:xfrm>
              <a:off x="3950280" y="3157560"/>
              <a:ext cx="144000" cy="234000"/>
            </a:xfrm>
            <a:custGeom>
              <a:avLst/>
              <a:gdLst/>
              <a:ahLst/>
              <a:rect l="l" t="t" r="r" b="b"/>
              <a:pathLst>
                <a:path w="4550" h="7371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3" name="CustomShape 27"/>
            <p:cNvSpPr/>
            <p:nvPr/>
          </p:nvSpPr>
          <p:spPr>
            <a:xfrm>
              <a:off x="3984840" y="3226680"/>
              <a:ext cx="27360" cy="27360"/>
            </a:xfrm>
            <a:custGeom>
              <a:avLst/>
              <a:gdLst/>
              <a:ahLst/>
              <a:rect l="l" t="t" r="r" b="b"/>
              <a:pathLst>
                <a:path w="882" h="883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4" name="CustomShape 28"/>
            <p:cNvSpPr/>
            <p:nvPr/>
          </p:nvSpPr>
          <p:spPr>
            <a:xfrm>
              <a:off x="4024080" y="3246120"/>
              <a:ext cx="97200" cy="7920"/>
            </a:xfrm>
            <a:custGeom>
              <a:avLst/>
              <a:gdLst/>
              <a:ahLst/>
              <a:rect l="l" t="t" r="r" b="b"/>
              <a:pathLst>
                <a:path w="3073" h="275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5" name="CustomShape 29"/>
            <p:cNvSpPr/>
            <p:nvPr/>
          </p:nvSpPr>
          <p:spPr>
            <a:xfrm>
              <a:off x="4024080" y="3232440"/>
              <a:ext cx="29520" cy="7920"/>
            </a:xfrm>
            <a:custGeom>
              <a:avLst/>
              <a:gdLst/>
              <a:ahLst/>
              <a:rect l="l" t="t" r="r" b="b"/>
              <a:pathLst>
                <a:path w="954" h="275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30"/>
            <p:cNvSpPr/>
            <p:nvPr/>
          </p:nvSpPr>
          <p:spPr>
            <a:xfrm>
              <a:off x="3984840" y="3290760"/>
              <a:ext cx="27360" cy="273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CustomShape 31"/>
            <p:cNvSpPr/>
            <p:nvPr/>
          </p:nvSpPr>
          <p:spPr>
            <a:xfrm>
              <a:off x="4024080" y="3310920"/>
              <a:ext cx="97200" cy="7560"/>
            </a:xfrm>
            <a:custGeom>
              <a:avLst/>
              <a:gdLst/>
              <a:ahLst/>
              <a:rect l="l" t="t" r="r" b="b"/>
              <a:pathLst>
                <a:path w="3073" h="26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32"/>
            <p:cNvSpPr/>
            <p:nvPr/>
          </p:nvSpPr>
          <p:spPr>
            <a:xfrm>
              <a:off x="4024080" y="3296880"/>
              <a:ext cx="29520" cy="7920"/>
            </a:xfrm>
            <a:custGeom>
              <a:avLst/>
              <a:gdLst/>
              <a:ahLst/>
              <a:rect l="l" t="t" r="r" b="b"/>
              <a:pathLst>
                <a:path w="954" h="275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33"/>
            <p:cNvSpPr/>
            <p:nvPr/>
          </p:nvSpPr>
          <p:spPr>
            <a:xfrm>
              <a:off x="3984840" y="3355200"/>
              <a:ext cx="27360" cy="2736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CustomShape 34"/>
            <p:cNvSpPr/>
            <p:nvPr/>
          </p:nvSpPr>
          <p:spPr>
            <a:xfrm>
              <a:off x="4024080" y="3374640"/>
              <a:ext cx="97200" cy="7920"/>
            </a:xfrm>
            <a:custGeom>
              <a:avLst/>
              <a:gdLst/>
              <a:ahLst/>
              <a:rect l="l" t="t" r="r" b="b"/>
              <a:pathLst>
                <a:path w="3073" h="275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1" name="CustomShape 35"/>
            <p:cNvSpPr/>
            <p:nvPr/>
          </p:nvSpPr>
          <p:spPr>
            <a:xfrm>
              <a:off x="4024080" y="3360960"/>
              <a:ext cx="29520" cy="7560"/>
            </a:xfrm>
            <a:custGeom>
              <a:avLst/>
              <a:gdLst/>
              <a:ahLst/>
              <a:rect l="l" t="t" r="r" b="b"/>
              <a:pathLst>
                <a:path w="954" h="263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2" name="Group 36"/>
          <p:cNvGrpSpPr/>
          <p:nvPr/>
        </p:nvGrpSpPr>
        <p:grpSpPr>
          <a:xfrm>
            <a:off x="3928320" y="2372760"/>
            <a:ext cx="321480" cy="321840"/>
            <a:chOff x="3928320" y="2372760"/>
            <a:chExt cx="321480" cy="321840"/>
          </a:xfrm>
        </p:grpSpPr>
        <p:sp>
          <p:nvSpPr>
            <p:cNvPr id="1283" name="CustomShape 37"/>
            <p:cNvSpPr/>
            <p:nvPr/>
          </p:nvSpPr>
          <p:spPr>
            <a:xfrm>
              <a:off x="3928320" y="2493720"/>
              <a:ext cx="321480" cy="20088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4" name="CustomShape 38"/>
            <p:cNvSpPr/>
            <p:nvPr/>
          </p:nvSpPr>
          <p:spPr>
            <a:xfrm>
              <a:off x="3932280" y="2372760"/>
              <a:ext cx="308160" cy="18468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5" name="Group 39"/>
          <p:cNvGrpSpPr/>
          <p:nvPr/>
        </p:nvGrpSpPr>
        <p:grpSpPr>
          <a:xfrm>
            <a:off x="3898800" y="3886560"/>
            <a:ext cx="380160" cy="338760"/>
            <a:chOff x="3898800" y="3886560"/>
            <a:chExt cx="380160" cy="338760"/>
          </a:xfrm>
        </p:grpSpPr>
        <p:sp>
          <p:nvSpPr>
            <p:cNvPr id="1286" name="CustomShape 40"/>
            <p:cNvSpPr/>
            <p:nvPr/>
          </p:nvSpPr>
          <p:spPr>
            <a:xfrm>
              <a:off x="4136400" y="3886560"/>
              <a:ext cx="106560" cy="136080"/>
            </a:xfrm>
            <a:custGeom>
              <a:avLst/>
              <a:gdLst/>
              <a:ahLst/>
              <a:rect l="l" t="t" r="r" b="b"/>
              <a:pathLst>
                <a:path w="3371" h="4299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CustomShape 41"/>
            <p:cNvSpPr/>
            <p:nvPr/>
          </p:nvSpPr>
          <p:spPr>
            <a:xfrm>
              <a:off x="3898800" y="3903840"/>
              <a:ext cx="213480" cy="321480"/>
            </a:xfrm>
            <a:custGeom>
              <a:avLst/>
              <a:gdLst/>
              <a:ahLst/>
              <a:rect l="l" t="t" r="r" b="b"/>
              <a:pathLst>
                <a:path w="6728" h="10122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CustomShape 42"/>
            <p:cNvSpPr/>
            <p:nvPr/>
          </p:nvSpPr>
          <p:spPr>
            <a:xfrm>
              <a:off x="3940200" y="4190760"/>
              <a:ext cx="10800" cy="342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CustomShape 43"/>
            <p:cNvSpPr/>
            <p:nvPr/>
          </p:nvSpPr>
          <p:spPr>
            <a:xfrm>
              <a:off x="4059000" y="4190760"/>
              <a:ext cx="10800" cy="3420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CustomShape 44"/>
            <p:cNvSpPr/>
            <p:nvPr/>
          </p:nvSpPr>
          <p:spPr>
            <a:xfrm>
              <a:off x="4101120" y="3904920"/>
              <a:ext cx="177840" cy="185400"/>
            </a:xfrm>
            <a:custGeom>
              <a:avLst/>
              <a:gdLst/>
              <a:ahLst/>
              <a:rect l="l" t="t" r="r" b="b"/>
              <a:pathLst>
                <a:path w="5609" h="5847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1" name="Group 45"/>
          <p:cNvGrpSpPr/>
          <p:nvPr/>
        </p:nvGrpSpPr>
        <p:grpSpPr>
          <a:xfrm>
            <a:off x="3913200" y="1596960"/>
            <a:ext cx="351360" cy="351360"/>
            <a:chOff x="3913200" y="1596960"/>
            <a:chExt cx="351360" cy="351360"/>
          </a:xfrm>
        </p:grpSpPr>
        <p:sp>
          <p:nvSpPr>
            <p:cNvPr id="1292" name="CustomShape 46"/>
            <p:cNvSpPr/>
            <p:nvPr/>
          </p:nvSpPr>
          <p:spPr>
            <a:xfrm>
              <a:off x="3913200" y="1596960"/>
              <a:ext cx="351360" cy="351360"/>
            </a:xfrm>
            <a:custGeom>
              <a:avLst/>
              <a:gdLst/>
              <a:ahLst/>
              <a:rect l="l" t="t" r="r" b="b"/>
              <a:pathLst>
                <a:path w="11062" h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47"/>
            <p:cNvSpPr/>
            <p:nvPr/>
          </p:nvSpPr>
          <p:spPr>
            <a:xfrm>
              <a:off x="3978720" y="1663560"/>
              <a:ext cx="181440" cy="180000"/>
            </a:xfrm>
            <a:custGeom>
              <a:avLst/>
              <a:gdLst/>
              <a:ahLst/>
              <a:rect l="l" t="t" r="r" b="b"/>
              <a:pathLst>
                <a:path w="5728" h="5674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48"/>
            <p:cNvSpPr/>
            <p:nvPr/>
          </p:nvSpPr>
          <p:spPr>
            <a:xfrm>
              <a:off x="4017600" y="1695240"/>
              <a:ext cx="182160" cy="186120"/>
            </a:xfrm>
            <a:custGeom>
              <a:avLst/>
              <a:gdLst/>
              <a:ahLst/>
              <a:rect l="l" t="t" r="r" b="b"/>
              <a:pathLst>
                <a:path w="5751" h="587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CustomShape 49"/>
            <p:cNvSpPr/>
            <p:nvPr/>
          </p:nvSpPr>
          <p:spPr>
            <a:xfrm>
              <a:off x="4068000" y="1723680"/>
              <a:ext cx="43200" cy="14760"/>
            </a:xfrm>
            <a:custGeom>
              <a:avLst/>
              <a:gdLst/>
              <a:ahLst/>
              <a:rect l="l" t="t" r="r" b="b"/>
              <a:pathLst>
                <a:path w="1382" h="49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CustomShape 1"/>
          <p:cNvSpPr/>
          <p:nvPr/>
        </p:nvSpPr>
        <p:spPr>
          <a:xfrm>
            <a:off x="914400" y="536400"/>
            <a:ext cx="731448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Instructions for use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7" name="CustomShape 2"/>
          <p:cNvSpPr/>
          <p:nvPr/>
        </p:nvSpPr>
        <p:spPr>
          <a:xfrm>
            <a:off x="914400" y="1096560"/>
            <a:ext cx="7314480" cy="288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In order to use this template, you must credit </a:t>
            </a:r>
            <a:r>
              <a:rPr b="1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</a:rPr>
              <a:t>S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lidesgo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and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Freepik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in your final presentation and include links to both websites.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You are allowed to: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Modify this template.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Use it for both personal and commercial projects.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tabLst>
                <a:tab algn="l" pos="0"/>
              </a:tabLst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You are not allowed to: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Sublicense, sell or rent any of Slidesgo Content (or a modified version of Slidesgo Content).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Distribute Slidesgo Content unless it has been expressly authorized by Slidesgo.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Include Slidesgo Content in an online or offline database or file.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Offer Slidesgo templates (or modified versions of Slidesgo templates) for download.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Acquire the copyright of Slidesgo Content.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298" name="CustomShape 3"/>
          <p:cNvSpPr/>
          <p:nvPr/>
        </p:nvSpPr>
        <p:spPr>
          <a:xfrm>
            <a:off x="960840" y="4027680"/>
            <a:ext cx="704664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For more information about editing slides, please read our FAQs or visit Slidesgo School:</a:t>
            </a:r>
            <a:endParaRPr b="0" lang="en-IN" sz="11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https://slidesgo.com/faqs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https://slidesgo.com/slidesgo-school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CustomShape 1"/>
          <p:cNvSpPr/>
          <p:nvPr/>
        </p:nvSpPr>
        <p:spPr>
          <a:xfrm>
            <a:off x="1068120" y="533160"/>
            <a:ext cx="704664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Infographics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00" name="CustomShape 2"/>
          <p:cNvSpPr/>
          <p:nvPr/>
        </p:nvSpPr>
        <p:spPr>
          <a:xfrm>
            <a:off x="813960" y="1275840"/>
            <a:ext cx="69796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114480">
              <a:lnSpc>
                <a:spcPct val="115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You can add and edit some 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i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nfographics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to your presentation to show your data in a visual way.</a:t>
            </a:r>
            <a:endParaRPr b="0" lang="en-IN" sz="1100" spc="-1" strike="noStrike">
              <a:latin typeface="Arial"/>
            </a:endParaRPr>
          </a:p>
          <a:p>
            <a:pPr marL="114480">
              <a:lnSpc>
                <a:spcPct val="115000"/>
              </a:lnSpc>
              <a:tabLst>
                <a:tab algn="l" pos="0"/>
              </a:tabLst>
            </a:pPr>
            <a:endParaRPr b="0" lang="en-IN" sz="1100" spc="-1" strike="noStrike">
              <a:latin typeface="Arial"/>
            </a:endParaRPr>
          </a:p>
        </p:txBody>
      </p:sp>
      <p:sp>
        <p:nvSpPr>
          <p:cNvPr id="1301" name="CustomShape 3"/>
          <p:cNvSpPr/>
          <p:nvPr/>
        </p:nvSpPr>
        <p:spPr>
          <a:xfrm>
            <a:off x="714960" y="1640160"/>
            <a:ext cx="5570640" cy="293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Choose your favourite infographic and insert it in your presentation using Ctrl C + Ctrl V or Cmd C + Cmd V in Mac.</a:t>
            </a:r>
            <a:endParaRPr b="0" lang="en-IN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Select one of the parts and </a:t>
            </a: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ungroup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it by right-clicking and choosing “Ungroup”. </a:t>
            </a:r>
            <a:endParaRPr b="0" lang="en-IN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Change the color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by clicking on the paint bucket. </a:t>
            </a:r>
            <a:endParaRPr b="0" lang="en-IN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Then </a:t>
            </a: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resize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b="0" lang="en-IN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Group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the elements again by selecting them, right-clicking and choosing “Group”.</a:t>
            </a:r>
            <a:endParaRPr b="0" lang="en-IN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Repeat the steps above with the other parts and when you’re done editing, copy the end result and paste it into your presentation.</a:t>
            </a:r>
            <a:endParaRPr b="0" lang="en-IN" sz="1100" spc="-1" strike="noStrike">
              <a:latin typeface="Arial"/>
            </a:endParaRPr>
          </a:p>
          <a:p>
            <a:pPr marL="457200" indent="-297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Remember to choose the</a:t>
            </a:r>
            <a:r>
              <a:rPr b="0" lang="en" sz="1100" spc="-1" strike="noStrike">
                <a:solidFill>
                  <a:srgbClr val="78909c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“</a:t>
            </a: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Keep source formatting</a:t>
            </a:r>
            <a:r>
              <a:rPr b="0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”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option so that it keeps the design. For more info, please visit </a:t>
            </a:r>
            <a:r>
              <a:rPr b="1" lang="en" sz="11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Slidesgo School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n-IN" sz="1100" spc="-1" strike="noStrike">
              <a:latin typeface="Arial"/>
            </a:endParaRPr>
          </a:p>
        </p:txBody>
      </p:sp>
      <p:grpSp>
        <p:nvGrpSpPr>
          <p:cNvPr id="1302" name="Group 4"/>
          <p:cNvGrpSpPr/>
          <p:nvPr/>
        </p:nvGrpSpPr>
        <p:grpSpPr>
          <a:xfrm>
            <a:off x="6874200" y="1729440"/>
            <a:ext cx="1445760" cy="2858040"/>
            <a:chOff x="6874200" y="1729440"/>
            <a:chExt cx="1445760" cy="2858040"/>
          </a:xfrm>
        </p:grpSpPr>
        <p:grpSp>
          <p:nvGrpSpPr>
            <p:cNvPr id="1303" name="Group 5"/>
            <p:cNvGrpSpPr/>
            <p:nvPr/>
          </p:nvGrpSpPr>
          <p:grpSpPr>
            <a:xfrm>
              <a:off x="6901200" y="1729440"/>
              <a:ext cx="933840" cy="921600"/>
              <a:chOff x="6901200" y="1729440"/>
              <a:chExt cx="933840" cy="921600"/>
            </a:xfrm>
          </p:grpSpPr>
          <p:grpSp>
            <p:nvGrpSpPr>
              <p:cNvPr id="1304" name="Group 6"/>
              <p:cNvGrpSpPr/>
              <p:nvPr/>
            </p:nvGrpSpPr>
            <p:grpSpPr>
              <a:xfrm>
                <a:off x="6901200" y="1729440"/>
                <a:ext cx="933840" cy="921600"/>
                <a:chOff x="6901200" y="1729440"/>
                <a:chExt cx="933840" cy="921600"/>
              </a:xfrm>
            </p:grpSpPr>
            <p:sp>
              <p:nvSpPr>
                <p:cNvPr id="1305" name="CustomShape 7"/>
                <p:cNvSpPr/>
                <p:nvPr/>
              </p:nvSpPr>
              <p:spPr>
                <a:xfrm>
                  <a:off x="6901200" y="1729440"/>
                  <a:ext cx="933840" cy="921600"/>
                </a:xfrm>
                <a:custGeom>
                  <a:avLst/>
                  <a:gdLst/>
                  <a:ahLst/>
                  <a:rect l="l" t="t" r="r" b="b"/>
                  <a:pathLst>
                    <a:path w="45721" h="45133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06" name="CustomShape 8"/>
                <p:cNvSpPr/>
                <p:nvPr/>
              </p:nvSpPr>
              <p:spPr>
                <a:xfrm>
                  <a:off x="6972840" y="1785960"/>
                  <a:ext cx="243720" cy="243360"/>
                </a:xfrm>
                <a:custGeom>
                  <a:avLst/>
                  <a:gdLst/>
                  <a:ahLst/>
                  <a:rect l="l" t="t" r="r" b="b"/>
                  <a:pathLst>
                    <a:path w="11955" h="11943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07" name="CustomShape 9"/>
              <p:cNvSpPr/>
              <p:nvPr/>
            </p:nvSpPr>
            <p:spPr>
              <a:xfrm>
                <a:off x="7209000" y="2031480"/>
                <a:ext cx="317880" cy="318240"/>
              </a:xfrm>
              <a:custGeom>
                <a:avLst/>
                <a:gdLst/>
                <a:ahLst/>
                <a:rect l="l" t="t" r="r" b="b"/>
                <a:pathLst>
                  <a:path w="10860" h="10872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8" name="Group 10"/>
            <p:cNvGrpSpPr/>
            <p:nvPr/>
          </p:nvGrpSpPr>
          <p:grpSpPr>
            <a:xfrm>
              <a:off x="7386120" y="2215800"/>
              <a:ext cx="933840" cy="921600"/>
              <a:chOff x="7386120" y="2215800"/>
              <a:chExt cx="933840" cy="921600"/>
            </a:xfrm>
          </p:grpSpPr>
          <p:grpSp>
            <p:nvGrpSpPr>
              <p:cNvPr id="1309" name="Group 11"/>
              <p:cNvGrpSpPr/>
              <p:nvPr/>
            </p:nvGrpSpPr>
            <p:grpSpPr>
              <a:xfrm>
                <a:off x="7386120" y="2215800"/>
                <a:ext cx="933840" cy="921600"/>
                <a:chOff x="7386120" y="2215800"/>
                <a:chExt cx="933840" cy="921600"/>
              </a:xfrm>
            </p:grpSpPr>
            <p:sp>
              <p:nvSpPr>
                <p:cNvPr id="1310" name="CustomShape 12"/>
                <p:cNvSpPr/>
                <p:nvPr/>
              </p:nvSpPr>
              <p:spPr>
                <a:xfrm>
                  <a:off x="7386120" y="2215800"/>
                  <a:ext cx="933840" cy="921600"/>
                </a:xfrm>
                <a:custGeom>
                  <a:avLst/>
                  <a:gdLst/>
                  <a:ahLst/>
                  <a:rect l="l" t="t" r="r" b="b"/>
                  <a:pathLst>
                    <a:path w="45721" h="4513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1" name="CustomShape 13"/>
                <p:cNvSpPr/>
                <p:nvPr/>
              </p:nvSpPr>
              <p:spPr>
                <a:xfrm>
                  <a:off x="7968600" y="2290320"/>
                  <a:ext cx="243720" cy="243720"/>
                </a:xfrm>
                <a:custGeom>
                  <a:avLst/>
                  <a:gdLst/>
                  <a:ahLst/>
                  <a:rect l="l" t="t" r="r" b="b"/>
                  <a:pathLst>
                    <a:path w="11955" h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12" name="Group 14"/>
              <p:cNvGrpSpPr/>
              <p:nvPr/>
            </p:nvGrpSpPr>
            <p:grpSpPr>
              <a:xfrm>
                <a:off x="7693920" y="2517480"/>
                <a:ext cx="318240" cy="317880"/>
                <a:chOff x="7693920" y="2517480"/>
                <a:chExt cx="318240" cy="317880"/>
              </a:xfrm>
            </p:grpSpPr>
            <p:sp>
              <p:nvSpPr>
                <p:cNvPr id="1313" name="CustomShape 15"/>
                <p:cNvSpPr/>
                <p:nvPr/>
              </p:nvSpPr>
              <p:spPr>
                <a:xfrm>
                  <a:off x="7693920" y="2517480"/>
                  <a:ext cx="318240" cy="317880"/>
                </a:xfrm>
                <a:custGeom>
                  <a:avLst/>
                  <a:gdLst/>
                  <a:ahLst/>
                  <a:rect l="l" t="t" r="r" b="b"/>
                  <a:pathLst>
                    <a:path w="10872" h="1086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4" name="CustomShape 16"/>
                <p:cNvSpPr/>
                <p:nvPr/>
              </p:nvSpPr>
              <p:spPr>
                <a:xfrm>
                  <a:off x="7753680" y="2577600"/>
                  <a:ext cx="197640" cy="197640"/>
                </a:xfrm>
                <a:custGeom>
                  <a:avLst/>
                  <a:gdLst/>
                  <a:ahLst/>
                  <a:rect l="l" t="t" r="r" b="b"/>
                  <a:pathLst>
                    <a:path w="6764" h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5" name="CustomShape 17"/>
                <p:cNvSpPr/>
                <p:nvPr/>
              </p:nvSpPr>
              <p:spPr>
                <a:xfrm>
                  <a:off x="7799760" y="2624760"/>
                  <a:ext cx="105120" cy="103320"/>
                </a:xfrm>
                <a:custGeom>
                  <a:avLst/>
                  <a:gdLst/>
                  <a:ahLst/>
                  <a:rect l="l" t="t" r="r" b="b"/>
                  <a:pathLst>
                    <a:path w="3607" h="3542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6" name="CustomShape 18"/>
                <p:cNvSpPr/>
                <p:nvPr/>
              </p:nvSpPr>
              <p:spPr>
                <a:xfrm>
                  <a:off x="7893000" y="2603160"/>
                  <a:ext cx="26640" cy="26280"/>
                </a:xfrm>
                <a:custGeom>
                  <a:avLst/>
                  <a:gdLst/>
                  <a:ahLst/>
                  <a:rect l="l" t="t" r="r" b="b"/>
                  <a:pathLst>
                    <a:path w="929" h="918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17" name="Group 19"/>
            <p:cNvGrpSpPr/>
            <p:nvPr/>
          </p:nvGrpSpPr>
          <p:grpSpPr>
            <a:xfrm>
              <a:off x="6891480" y="2692800"/>
              <a:ext cx="933840" cy="921600"/>
              <a:chOff x="6891480" y="2692800"/>
              <a:chExt cx="933840" cy="921600"/>
            </a:xfrm>
          </p:grpSpPr>
          <p:grpSp>
            <p:nvGrpSpPr>
              <p:cNvPr id="1318" name="Group 20"/>
              <p:cNvGrpSpPr/>
              <p:nvPr/>
            </p:nvGrpSpPr>
            <p:grpSpPr>
              <a:xfrm>
                <a:off x="6891480" y="2692800"/>
                <a:ext cx="933840" cy="921600"/>
                <a:chOff x="6891480" y="2692800"/>
                <a:chExt cx="933840" cy="921600"/>
              </a:xfrm>
            </p:grpSpPr>
            <p:sp>
              <p:nvSpPr>
                <p:cNvPr id="1319" name="CustomShape 21"/>
                <p:cNvSpPr/>
                <p:nvPr/>
              </p:nvSpPr>
              <p:spPr>
                <a:xfrm>
                  <a:off x="6891480" y="2692800"/>
                  <a:ext cx="933840" cy="921600"/>
                </a:xfrm>
                <a:custGeom>
                  <a:avLst/>
                  <a:gdLst/>
                  <a:ahLst/>
                  <a:rect l="l" t="t" r="r" b="b"/>
                  <a:pathLst>
                    <a:path w="45721" h="45134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0" name="CustomShape 22"/>
                <p:cNvSpPr/>
                <p:nvPr/>
              </p:nvSpPr>
              <p:spPr>
                <a:xfrm>
                  <a:off x="6973560" y="2767680"/>
                  <a:ext cx="243360" cy="243720"/>
                </a:xfrm>
                <a:custGeom>
                  <a:avLst/>
                  <a:gdLst/>
                  <a:ahLst/>
                  <a:rect l="l" t="t" r="r" b="b"/>
                  <a:pathLst>
                    <a:path w="11943" h="11955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21" name="Group 23"/>
              <p:cNvGrpSpPr/>
              <p:nvPr/>
            </p:nvGrpSpPr>
            <p:grpSpPr>
              <a:xfrm>
                <a:off x="7199280" y="2994840"/>
                <a:ext cx="318240" cy="317880"/>
                <a:chOff x="7199280" y="2994840"/>
                <a:chExt cx="318240" cy="317880"/>
              </a:xfrm>
            </p:grpSpPr>
            <p:sp>
              <p:nvSpPr>
                <p:cNvPr id="1322" name="CustomShape 24"/>
                <p:cNvSpPr/>
                <p:nvPr/>
              </p:nvSpPr>
              <p:spPr>
                <a:xfrm>
                  <a:off x="7199280" y="2994840"/>
                  <a:ext cx="318240" cy="317880"/>
                </a:xfrm>
                <a:custGeom>
                  <a:avLst/>
                  <a:gdLst/>
                  <a:ahLst/>
                  <a:rect l="l" t="t" r="r" b="b"/>
                  <a:pathLst>
                    <a:path w="10872" h="1086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3" name="CustomShape 25"/>
                <p:cNvSpPr/>
                <p:nvPr/>
              </p:nvSpPr>
              <p:spPr>
                <a:xfrm>
                  <a:off x="7272720" y="3122280"/>
                  <a:ext cx="43200" cy="110520"/>
                </a:xfrm>
                <a:custGeom>
                  <a:avLst/>
                  <a:gdLst/>
                  <a:ahLst/>
                  <a:rect l="l" t="t" r="r" b="b"/>
                  <a:pathLst>
                    <a:path w="1502" h="3787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4" name="CustomShape 26"/>
                <p:cNvSpPr/>
                <p:nvPr/>
              </p:nvSpPr>
              <p:spPr>
                <a:xfrm>
                  <a:off x="7266240" y="3061800"/>
                  <a:ext cx="50040" cy="50040"/>
                </a:xfrm>
                <a:custGeom>
                  <a:avLst/>
                  <a:gdLst/>
                  <a:ahLst/>
                  <a:rect l="l" t="t" r="r" b="b"/>
                  <a:pathLst>
                    <a:path w="1728" h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5" name="CustomShape 27"/>
                <p:cNvSpPr/>
                <p:nvPr/>
              </p:nvSpPr>
              <p:spPr>
                <a:xfrm>
                  <a:off x="7339680" y="3122280"/>
                  <a:ext cx="117360" cy="110520"/>
                </a:xfrm>
                <a:custGeom>
                  <a:avLst/>
                  <a:gdLst/>
                  <a:ahLst/>
                  <a:rect l="l" t="t" r="r" b="b"/>
                  <a:pathLst>
                    <a:path w="4026" h="3787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26" name="Group 28"/>
            <p:cNvGrpSpPr/>
            <p:nvPr/>
          </p:nvGrpSpPr>
          <p:grpSpPr>
            <a:xfrm>
              <a:off x="7368120" y="3188160"/>
              <a:ext cx="933840" cy="921600"/>
              <a:chOff x="7368120" y="3188160"/>
              <a:chExt cx="933840" cy="921600"/>
            </a:xfrm>
          </p:grpSpPr>
          <p:grpSp>
            <p:nvGrpSpPr>
              <p:cNvPr id="1327" name="Group 29"/>
              <p:cNvGrpSpPr/>
              <p:nvPr/>
            </p:nvGrpSpPr>
            <p:grpSpPr>
              <a:xfrm>
                <a:off x="7368120" y="3188160"/>
                <a:ext cx="933840" cy="921600"/>
                <a:chOff x="7368120" y="3188160"/>
                <a:chExt cx="933840" cy="921600"/>
              </a:xfrm>
            </p:grpSpPr>
            <p:sp>
              <p:nvSpPr>
                <p:cNvPr id="1328" name="CustomShape 30"/>
                <p:cNvSpPr/>
                <p:nvPr/>
              </p:nvSpPr>
              <p:spPr>
                <a:xfrm>
                  <a:off x="7368120" y="3188160"/>
                  <a:ext cx="933840" cy="921600"/>
                </a:xfrm>
                <a:custGeom>
                  <a:avLst/>
                  <a:gdLst/>
                  <a:ahLst/>
                  <a:rect l="l" t="t" r="r" b="b"/>
                  <a:pathLst>
                    <a:path w="45721" h="4513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9" name="CustomShape 31"/>
                <p:cNvSpPr/>
                <p:nvPr/>
              </p:nvSpPr>
              <p:spPr>
                <a:xfrm>
                  <a:off x="7977240" y="3244680"/>
                  <a:ext cx="243720" cy="243720"/>
                </a:xfrm>
                <a:custGeom>
                  <a:avLst/>
                  <a:gdLst/>
                  <a:ahLst/>
                  <a:rect l="l" t="t" r="r" b="b"/>
                  <a:pathLst>
                    <a:path w="11955" h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30" name="Group 32"/>
              <p:cNvGrpSpPr/>
              <p:nvPr/>
            </p:nvGrpSpPr>
            <p:grpSpPr>
              <a:xfrm>
                <a:off x="7693920" y="3490200"/>
                <a:ext cx="318240" cy="317880"/>
                <a:chOff x="7693920" y="3490200"/>
                <a:chExt cx="318240" cy="317880"/>
              </a:xfrm>
            </p:grpSpPr>
            <p:sp>
              <p:nvSpPr>
                <p:cNvPr id="1331" name="CustomShape 33"/>
                <p:cNvSpPr/>
                <p:nvPr/>
              </p:nvSpPr>
              <p:spPr>
                <a:xfrm>
                  <a:off x="7693920" y="3490200"/>
                  <a:ext cx="318240" cy="317880"/>
                </a:xfrm>
                <a:custGeom>
                  <a:avLst/>
                  <a:gdLst/>
                  <a:ahLst/>
                  <a:rect l="l" t="t" r="r" b="b"/>
                  <a:pathLst>
                    <a:path w="10871" h="1086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2" name="CustomShape 34"/>
                <p:cNvSpPr/>
                <p:nvPr/>
              </p:nvSpPr>
              <p:spPr>
                <a:xfrm>
                  <a:off x="7758360" y="3570480"/>
                  <a:ext cx="208800" cy="170280"/>
                </a:xfrm>
                <a:custGeom>
                  <a:avLst/>
                  <a:gdLst/>
                  <a:ahLst/>
                  <a:rect l="l" t="t" r="r" b="b"/>
                  <a:pathLst>
                    <a:path w="7144" h="5835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33" name="Group 35"/>
            <p:cNvGrpSpPr/>
            <p:nvPr/>
          </p:nvGrpSpPr>
          <p:grpSpPr>
            <a:xfrm>
              <a:off x="6874200" y="3665880"/>
              <a:ext cx="933840" cy="921600"/>
              <a:chOff x="6874200" y="3665880"/>
              <a:chExt cx="933840" cy="921600"/>
            </a:xfrm>
          </p:grpSpPr>
          <p:grpSp>
            <p:nvGrpSpPr>
              <p:cNvPr id="1334" name="Group 36"/>
              <p:cNvGrpSpPr/>
              <p:nvPr/>
            </p:nvGrpSpPr>
            <p:grpSpPr>
              <a:xfrm>
                <a:off x="6874200" y="3665880"/>
                <a:ext cx="933840" cy="921600"/>
                <a:chOff x="6874200" y="3665880"/>
                <a:chExt cx="933840" cy="921600"/>
              </a:xfrm>
            </p:grpSpPr>
            <p:sp>
              <p:nvSpPr>
                <p:cNvPr id="1335" name="CustomShape 37"/>
                <p:cNvSpPr/>
                <p:nvPr/>
              </p:nvSpPr>
              <p:spPr>
                <a:xfrm>
                  <a:off x="6874200" y="3665880"/>
                  <a:ext cx="933840" cy="921600"/>
                </a:xfrm>
                <a:custGeom>
                  <a:avLst/>
                  <a:gdLst/>
                  <a:ahLst/>
                  <a:rect l="l" t="t" r="r" b="b"/>
                  <a:pathLst>
                    <a:path w="45721" h="45134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6" name="CustomShape 38"/>
                <p:cNvSpPr/>
                <p:nvPr/>
              </p:nvSpPr>
              <p:spPr>
                <a:xfrm>
                  <a:off x="6974640" y="3767760"/>
                  <a:ext cx="243720" cy="243360"/>
                </a:xfrm>
                <a:custGeom>
                  <a:avLst/>
                  <a:gdLst/>
                  <a:ahLst/>
                  <a:rect l="l" t="t" r="r" b="b"/>
                  <a:pathLst>
                    <a:path w="11955" h="11942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37" name="Group 39"/>
              <p:cNvGrpSpPr/>
              <p:nvPr/>
            </p:nvGrpSpPr>
            <p:grpSpPr>
              <a:xfrm>
                <a:off x="7189560" y="3962880"/>
                <a:ext cx="303120" cy="302760"/>
                <a:chOff x="7189560" y="3962880"/>
                <a:chExt cx="303120" cy="302760"/>
              </a:xfrm>
            </p:grpSpPr>
            <p:sp>
              <p:nvSpPr>
                <p:cNvPr id="1338" name="CustomShape 40"/>
                <p:cNvSpPr/>
                <p:nvPr/>
              </p:nvSpPr>
              <p:spPr>
                <a:xfrm>
                  <a:off x="7189560" y="3962880"/>
                  <a:ext cx="303120" cy="302760"/>
                </a:xfrm>
                <a:custGeom>
                  <a:avLst/>
                  <a:gdLst/>
                  <a:ahLst/>
                  <a:rect l="l" t="t" r="r" b="b"/>
                  <a:pathLst>
                    <a:path w="11229" h="11216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9" name="CustomShape 41"/>
                <p:cNvSpPr/>
                <p:nvPr/>
              </p:nvSpPr>
              <p:spPr>
                <a:xfrm>
                  <a:off x="7283160" y="4179240"/>
                  <a:ext cx="116640" cy="27000"/>
                </a:xfrm>
                <a:custGeom>
                  <a:avLst/>
                  <a:gdLst/>
                  <a:ahLst/>
                  <a:rect l="l" t="t" r="r" b="b"/>
                  <a:pathLst>
                    <a:path w="4335" h="1022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0" name="CustomShape 42"/>
                <p:cNvSpPr/>
                <p:nvPr/>
              </p:nvSpPr>
              <p:spPr>
                <a:xfrm>
                  <a:off x="7216200" y="3994200"/>
                  <a:ext cx="250920" cy="239040"/>
                </a:xfrm>
                <a:custGeom>
                  <a:avLst/>
                  <a:gdLst/>
                  <a:ahLst/>
                  <a:rect l="l" t="t" r="r" b="b"/>
                  <a:pathLst>
                    <a:path w="9299" h="886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1" name="CustomShape 43"/>
                <p:cNvSpPr/>
                <p:nvPr/>
              </p:nvSpPr>
              <p:spPr>
                <a:xfrm>
                  <a:off x="7273080" y="4103640"/>
                  <a:ext cx="47520" cy="47520"/>
                </a:xfrm>
                <a:custGeom>
                  <a:avLst/>
                  <a:gdLst/>
                  <a:ahLst/>
                  <a:rect l="l" t="t" r="r" b="b"/>
                  <a:pathLst>
                    <a:path w="1787" h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2" name="CustomShape 44"/>
                <p:cNvSpPr/>
                <p:nvPr/>
              </p:nvSpPr>
              <p:spPr>
                <a:xfrm>
                  <a:off x="7362720" y="4103640"/>
                  <a:ext cx="47520" cy="47520"/>
                </a:xfrm>
                <a:custGeom>
                  <a:avLst/>
                  <a:gdLst/>
                  <a:ahLst/>
                  <a:rect l="l" t="t" r="r" b="b"/>
                  <a:pathLst>
                    <a:path w="1787" h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Technology Stacks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29" name="Group 2"/>
          <p:cNvGrpSpPr/>
          <p:nvPr/>
        </p:nvGrpSpPr>
        <p:grpSpPr>
          <a:xfrm>
            <a:off x="4664160" y="1300680"/>
            <a:ext cx="1791720" cy="3124080"/>
            <a:chOff x="4664160" y="1300680"/>
            <a:chExt cx="1791720" cy="3124080"/>
          </a:xfrm>
        </p:grpSpPr>
        <p:sp>
          <p:nvSpPr>
            <p:cNvPr id="230" name="CustomShape 3"/>
            <p:cNvSpPr/>
            <p:nvPr/>
          </p:nvSpPr>
          <p:spPr>
            <a:xfrm flipH="1" rot="10800000">
              <a:off x="4663440" y="2016000"/>
              <a:ext cx="1791720" cy="240876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4"/>
            <p:cNvSpPr/>
            <p:nvPr/>
          </p:nvSpPr>
          <p:spPr>
            <a:xfrm>
              <a:off x="4699440" y="2356920"/>
              <a:ext cx="1631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MongoDB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32" name="CustomShape 5"/>
            <p:cNvSpPr/>
            <p:nvPr/>
          </p:nvSpPr>
          <p:spPr>
            <a:xfrm>
              <a:off x="4744080" y="3392640"/>
              <a:ext cx="1631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466416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Database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234" name="Group 7"/>
          <p:cNvGrpSpPr/>
          <p:nvPr/>
        </p:nvGrpSpPr>
        <p:grpSpPr>
          <a:xfrm>
            <a:off x="6641280" y="1300680"/>
            <a:ext cx="1884960" cy="3124080"/>
            <a:chOff x="6641280" y="1300680"/>
            <a:chExt cx="1884960" cy="3124080"/>
          </a:xfrm>
        </p:grpSpPr>
        <p:sp>
          <p:nvSpPr>
            <p:cNvPr id="235" name="CustomShape 8"/>
            <p:cNvSpPr/>
            <p:nvPr/>
          </p:nvSpPr>
          <p:spPr>
            <a:xfrm flipH="1" rot="10800000">
              <a:off x="6641280" y="2016000"/>
              <a:ext cx="1884960" cy="240876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9"/>
            <p:cNvSpPr/>
            <p:nvPr/>
          </p:nvSpPr>
          <p:spPr>
            <a:xfrm>
              <a:off x="6725160" y="2571840"/>
              <a:ext cx="171684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CNN(</a:t>
              </a:r>
              <a:r>
                <a:rPr b="0" lang="en-I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convolutional neural network)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37" name="CustomShape 10"/>
            <p:cNvSpPr/>
            <p:nvPr/>
          </p:nvSpPr>
          <p:spPr>
            <a:xfrm>
              <a:off x="6725160" y="3392640"/>
              <a:ext cx="171684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11"/>
            <p:cNvSpPr/>
            <p:nvPr/>
          </p:nvSpPr>
          <p:spPr>
            <a:xfrm>
              <a:off x="6641280" y="1300680"/>
              <a:ext cx="188496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ML Model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239" name="Group 12"/>
          <p:cNvGrpSpPr/>
          <p:nvPr/>
        </p:nvGrpSpPr>
        <p:grpSpPr>
          <a:xfrm>
            <a:off x="710280" y="1300680"/>
            <a:ext cx="1791720" cy="3124080"/>
            <a:chOff x="710280" y="1300680"/>
            <a:chExt cx="1791720" cy="3124080"/>
          </a:xfrm>
        </p:grpSpPr>
        <p:sp>
          <p:nvSpPr>
            <p:cNvPr id="240" name="CustomShape 13"/>
            <p:cNvSpPr/>
            <p:nvPr/>
          </p:nvSpPr>
          <p:spPr>
            <a:xfrm flipH="1" rot="10800000">
              <a:off x="709560" y="2016000"/>
              <a:ext cx="1791720" cy="240876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4"/>
            <p:cNvSpPr/>
            <p:nvPr/>
          </p:nvSpPr>
          <p:spPr>
            <a:xfrm>
              <a:off x="710280" y="2910240"/>
              <a:ext cx="1631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React</a:t>
              </a:r>
              <a:endParaRPr b="0" lang="en-IN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Bootstrap</a:t>
              </a:r>
              <a:endParaRPr b="0" lang="en-IN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HTML</a:t>
              </a:r>
              <a:endParaRPr b="0" lang="en-IN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CSS</a:t>
              </a:r>
              <a:br/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JS</a:t>
              </a:r>
              <a:endParaRPr b="0" lang="en-IN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42" name="CustomShape 15"/>
            <p:cNvSpPr/>
            <p:nvPr/>
          </p:nvSpPr>
          <p:spPr>
            <a:xfrm>
              <a:off x="790200" y="3392640"/>
              <a:ext cx="1631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6"/>
            <p:cNvSpPr/>
            <p:nvPr/>
          </p:nvSpPr>
          <p:spPr>
            <a:xfrm>
              <a:off x="71028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Frontend</a:t>
              </a:r>
              <a:endParaRPr b="0" lang="en-IN" sz="1700" spc="-1" strike="noStrike">
                <a:latin typeface="Arial"/>
              </a:endParaRPr>
            </a:p>
          </p:txBody>
        </p:sp>
      </p:grpSp>
      <p:grpSp>
        <p:nvGrpSpPr>
          <p:cNvPr id="244" name="Group 17"/>
          <p:cNvGrpSpPr/>
          <p:nvPr/>
        </p:nvGrpSpPr>
        <p:grpSpPr>
          <a:xfrm>
            <a:off x="2687400" y="1300680"/>
            <a:ext cx="1791720" cy="3124080"/>
            <a:chOff x="2687400" y="1300680"/>
            <a:chExt cx="1791720" cy="3124080"/>
          </a:xfrm>
        </p:grpSpPr>
        <p:sp>
          <p:nvSpPr>
            <p:cNvPr id="245" name="CustomShape 18"/>
            <p:cNvSpPr/>
            <p:nvPr/>
          </p:nvSpPr>
          <p:spPr>
            <a:xfrm flipH="1" rot="10800000">
              <a:off x="2686680" y="2016000"/>
              <a:ext cx="1791720" cy="240876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9"/>
            <p:cNvSpPr/>
            <p:nvPr/>
          </p:nvSpPr>
          <p:spPr>
            <a:xfrm>
              <a:off x="2722680" y="2536560"/>
              <a:ext cx="1631880" cy="428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Express.js</a:t>
              </a:r>
              <a:endParaRPr b="0" lang="en-IN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I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</a:t>
              </a: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ode.js</a:t>
              </a:r>
              <a:endParaRPr b="0" lang="en-IN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Flask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47" name="CustomShape 20"/>
            <p:cNvSpPr/>
            <p:nvPr/>
          </p:nvSpPr>
          <p:spPr>
            <a:xfrm>
              <a:off x="2767320" y="3392640"/>
              <a:ext cx="1631880" cy="764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21"/>
            <p:cNvSpPr/>
            <p:nvPr/>
          </p:nvSpPr>
          <p:spPr>
            <a:xfrm>
              <a:off x="2687400" y="1300680"/>
              <a:ext cx="1791720" cy="5850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Arial"/>
                </a:rPr>
                <a:t>Backend</a:t>
              </a:r>
              <a:endParaRPr b="0" lang="en-IN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080440" y="236520"/>
            <a:ext cx="5074200" cy="1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Interfaces Involved</a:t>
            </a:r>
            <a:endParaRPr b="0" lang="en-IN" sz="3000" spc="-1" strike="noStrike">
              <a:latin typeface="Arial"/>
            </a:endParaRPr>
          </a:p>
        </p:txBody>
      </p:sp>
      <p:grpSp>
        <p:nvGrpSpPr>
          <p:cNvPr id="250" name="Group 2"/>
          <p:cNvGrpSpPr/>
          <p:nvPr/>
        </p:nvGrpSpPr>
        <p:grpSpPr>
          <a:xfrm>
            <a:off x="392760" y="1497960"/>
            <a:ext cx="3861360" cy="2065320"/>
            <a:chOff x="392760" y="1497960"/>
            <a:chExt cx="3861360" cy="2065320"/>
          </a:xfrm>
        </p:grpSpPr>
        <p:sp>
          <p:nvSpPr>
            <p:cNvPr id="251" name="CustomShape 3"/>
            <p:cNvSpPr/>
            <p:nvPr/>
          </p:nvSpPr>
          <p:spPr>
            <a:xfrm>
              <a:off x="392760" y="242496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TOLL PLAZA INTERFACE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52" name="CustomShape 4"/>
            <p:cNvSpPr/>
            <p:nvPr/>
          </p:nvSpPr>
          <p:spPr>
            <a:xfrm>
              <a:off x="1159560" y="302904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Uploading Photos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53" name="CustomShape 5"/>
            <p:cNvSpPr/>
            <p:nvPr/>
          </p:nvSpPr>
          <p:spPr>
            <a:xfrm>
              <a:off x="773640" y="1497960"/>
              <a:ext cx="379800" cy="37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4" name="Group 6"/>
          <p:cNvGrpSpPr/>
          <p:nvPr/>
        </p:nvGrpSpPr>
        <p:grpSpPr>
          <a:xfrm>
            <a:off x="4381200" y="1438920"/>
            <a:ext cx="3861360" cy="1085400"/>
            <a:chOff x="4381200" y="1438920"/>
            <a:chExt cx="3861360" cy="1085400"/>
          </a:xfrm>
        </p:grpSpPr>
        <p:sp>
          <p:nvSpPr>
            <p:cNvPr id="255" name="CustomShape 7"/>
            <p:cNvSpPr/>
            <p:nvPr/>
          </p:nvSpPr>
          <p:spPr>
            <a:xfrm>
              <a:off x="4381200" y="143892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54864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USER INTERFACE</a:t>
              </a:r>
              <a:endParaRPr b="0" lang="en-IN" sz="1700" spc="-1" strike="noStrike">
                <a:latin typeface="Arial"/>
              </a:endParaRPr>
            </a:p>
          </p:txBody>
        </p:sp>
        <p:sp>
          <p:nvSpPr>
            <p:cNvPr id="256" name="CustomShape 8"/>
            <p:cNvSpPr/>
            <p:nvPr/>
          </p:nvSpPr>
          <p:spPr>
            <a:xfrm>
              <a:off x="5977800" y="199008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Report of the tire and details of vechile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57" name="CustomShape 9"/>
            <p:cNvSpPr/>
            <p:nvPr/>
          </p:nvSpPr>
          <p:spPr>
            <a:xfrm>
              <a:off x="7799040" y="1484640"/>
              <a:ext cx="379800" cy="37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" name="Group 10"/>
          <p:cNvGrpSpPr/>
          <p:nvPr/>
        </p:nvGrpSpPr>
        <p:grpSpPr>
          <a:xfrm>
            <a:off x="4402800" y="3412800"/>
            <a:ext cx="3969000" cy="1067040"/>
            <a:chOff x="4402800" y="3412800"/>
            <a:chExt cx="3969000" cy="1067040"/>
          </a:xfrm>
        </p:grpSpPr>
        <p:sp>
          <p:nvSpPr>
            <p:cNvPr id="259" name="CustomShape 11"/>
            <p:cNvSpPr/>
            <p:nvPr/>
          </p:nvSpPr>
          <p:spPr>
            <a:xfrm rot="10800000">
              <a:off x="4402800" y="3412440"/>
              <a:ext cx="3861360" cy="4712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2"/>
            <p:cNvSpPr/>
            <p:nvPr/>
          </p:nvSpPr>
          <p:spPr>
            <a:xfrm>
              <a:off x="6107400" y="3945600"/>
              <a:ext cx="2264400" cy="534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List of records generated by model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1" name="CustomShape 13"/>
            <p:cNvSpPr/>
            <p:nvPr/>
          </p:nvSpPr>
          <p:spPr>
            <a:xfrm>
              <a:off x="7820640" y="3458160"/>
              <a:ext cx="379800" cy="37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" name="CustomShape 14"/>
          <p:cNvSpPr/>
          <p:nvPr/>
        </p:nvSpPr>
        <p:spPr>
          <a:xfrm>
            <a:off x="5719680" y="3444480"/>
            <a:ext cx="3944520" cy="41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42360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eeeeee"/>
                </a:solidFill>
                <a:latin typeface="Fira Sans Extra Condensed Medium"/>
                <a:ea typeface="Roboto"/>
              </a:rPr>
              <a:t>TIRE DEALER INTERFACE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263" name="Group 15"/>
          <p:cNvGrpSpPr/>
          <p:nvPr/>
        </p:nvGrpSpPr>
        <p:grpSpPr>
          <a:xfrm>
            <a:off x="3229200" y="1438920"/>
            <a:ext cx="2684520" cy="2684520"/>
            <a:chOff x="3229200" y="1438920"/>
            <a:chExt cx="2684520" cy="2684520"/>
          </a:xfrm>
        </p:grpSpPr>
        <p:sp>
          <p:nvSpPr>
            <p:cNvPr id="264" name="CustomShape 16"/>
            <p:cNvSpPr/>
            <p:nvPr/>
          </p:nvSpPr>
          <p:spPr>
            <a:xfrm>
              <a:off x="3229200" y="1438920"/>
              <a:ext cx="2684520" cy="268452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17"/>
            <p:cNvSpPr/>
            <p:nvPr/>
          </p:nvSpPr>
          <p:spPr>
            <a:xfrm>
              <a:off x="3479760" y="1689480"/>
              <a:ext cx="2183760" cy="2183760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18"/>
            <p:cNvSpPr/>
            <p:nvPr/>
          </p:nvSpPr>
          <p:spPr>
            <a:xfrm>
              <a:off x="3666600" y="1936080"/>
              <a:ext cx="1810080" cy="18100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720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WEB APP</a:t>
              </a:r>
              <a:endParaRPr b="0" lang="en-IN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IN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01720" y="972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WEB APP INTERFACE FLOWCHART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68" name="Picture 4" descr=""/>
          <p:cNvPicPr/>
          <p:nvPr/>
        </p:nvPicPr>
        <p:blipFill>
          <a:blip r:embed="rId1"/>
          <a:stretch/>
        </p:blipFill>
        <p:spPr>
          <a:xfrm>
            <a:off x="0" y="491040"/>
            <a:ext cx="9143280" cy="465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0" y="171000"/>
            <a:ext cx="843300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TECH ARCHITECTURE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0" y="651960"/>
            <a:ext cx="9143280" cy="4490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INTERFACES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580464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360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3" name="Group 2"/>
          <p:cNvGrpSpPr/>
          <p:nvPr/>
        </p:nvGrpSpPr>
        <p:grpSpPr>
          <a:xfrm>
            <a:off x="4956840" y="1482840"/>
            <a:ext cx="1353600" cy="2985120"/>
            <a:chOff x="4956840" y="1482840"/>
            <a:chExt cx="1353600" cy="2985120"/>
          </a:xfrm>
        </p:grpSpPr>
        <p:sp>
          <p:nvSpPr>
            <p:cNvPr id="274" name="CustomShape 3"/>
            <p:cNvSpPr/>
            <p:nvPr/>
          </p:nvSpPr>
          <p:spPr>
            <a:xfrm flipH="1" rot="10800000">
              <a:off x="5536800" y="1701360"/>
              <a:ext cx="192600" cy="40644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4"/>
            <p:cNvSpPr/>
            <p:nvPr/>
          </p:nvSpPr>
          <p:spPr>
            <a:xfrm rot="10800000">
              <a:off x="4957560" y="170136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5"/>
            <p:cNvSpPr/>
            <p:nvPr/>
          </p:nvSpPr>
          <p:spPr>
            <a:xfrm>
              <a:off x="5210640" y="3475080"/>
              <a:ext cx="844920" cy="84492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6"/>
            <p:cNvSpPr/>
            <p:nvPr/>
          </p:nvSpPr>
          <p:spPr>
            <a:xfrm>
              <a:off x="4956840" y="2408760"/>
              <a:ext cx="135288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78" name="CustomShape 7"/>
            <p:cNvSpPr/>
            <p:nvPr/>
          </p:nvSpPr>
          <p:spPr>
            <a:xfrm>
              <a:off x="5293080" y="3557520"/>
              <a:ext cx="680040" cy="680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8"/>
            <p:cNvSpPr/>
            <p:nvPr/>
          </p:nvSpPr>
          <p:spPr>
            <a:xfrm>
              <a:off x="4956840" y="1482840"/>
              <a:ext cx="1352880" cy="624600"/>
            </a:xfrm>
            <a:prstGeom prst="rect">
              <a:avLst/>
            </a:prstGeom>
            <a:solidFill>
              <a:schemeClr val="accent3"/>
            </a:solidFill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Step 03</a:t>
              </a:r>
              <a:endParaRPr b="0" lang="en-IN" sz="1900" spc="-1" strike="noStrike">
                <a:latin typeface="Arial"/>
              </a:endParaRPr>
            </a:p>
          </p:txBody>
        </p:sp>
      </p:grpSp>
      <p:grpSp>
        <p:nvGrpSpPr>
          <p:cNvPr id="280" name="Group 9"/>
          <p:cNvGrpSpPr/>
          <p:nvPr/>
        </p:nvGrpSpPr>
        <p:grpSpPr>
          <a:xfrm>
            <a:off x="7079760" y="1482840"/>
            <a:ext cx="1353600" cy="2985120"/>
            <a:chOff x="7079760" y="1482840"/>
            <a:chExt cx="1353600" cy="2985120"/>
          </a:xfrm>
        </p:grpSpPr>
        <p:sp>
          <p:nvSpPr>
            <p:cNvPr id="281" name="CustomShape 10"/>
            <p:cNvSpPr/>
            <p:nvPr/>
          </p:nvSpPr>
          <p:spPr>
            <a:xfrm rot="10800000">
              <a:off x="7080480" y="170136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1"/>
            <p:cNvSpPr/>
            <p:nvPr/>
          </p:nvSpPr>
          <p:spPr>
            <a:xfrm>
              <a:off x="7333920" y="3475080"/>
              <a:ext cx="844920" cy="84492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12"/>
            <p:cNvSpPr/>
            <p:nvPr/>
          </p:nvSpPr>
          <p:spPr>
            <a:xfrm>
              <a:off x="7079760" y="2408760"/>
              <a:ext cx="135288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84" name="CustomShape 13"/>
            <p:cNvSpPr/>
            <p:nvPr/>
          </p:nvSpPr>
          <p:spPr>
            <a:xfrm>
              <a:off x="7416360" y="3557520"/>
              <a:ext cx="680040" cy="6800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14"/>
            <p:cNvSpPr/>
            <p:nvPr/>
          </p:nvSpPr>
          <p:spPr>
            <a:xfrm>
              <a:off x="7079760" y="1482840"/>
              <a:ext cx="1352880" cy="624600"/>
            </a:xfrm>
            <a:prstGeom prst="rect">
              <a:avLst/>
            </a:prstGeom>
            <a:solidFill>
              <a:schemeClr val="accent6"/>
            </a:solidFill>
            <a:ln w="9360">
              <a:solidFill>
                <a:schemeClr val="accent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Step 04</a:t>
              </a:r>
              <a:endParaRPr b="0" lang="en-IN" sz="1900" spc="-1" strike="noStrike">
                <a:latin typeface="Arial"/>
              </a:endParaRPr>
            </a:p>
          </p:txBody>
        </p:sp>
      </p:grpSp>
      <p:sp>
        <p:nvSpPr>
          <p:cNvPr id="286" name="CustomShape 15"/>
          <p:cNvSpPr/>
          <p:nvPr/>
        </p:nvSpPr>
        <p:spPr>
          <a:xfrm>
            <a:off x="368136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360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7" name="Group 16"/>
          <p:cNvGrpSpPr/>
          <p:nvPr/>
        </p:nvGrpSpPr>
        <p:grpSpPr>
          <a:xfrm>
            <a:off x="2833560" y="1482840"/>
            <a:ext cx="1353600" cy="2985120"/>
            <a:chOff x="2833560" y="1482840"/>
            <a:chExt cx="1353600" cy="2985120"/>
          </a:xfrm>
        </p:grpSpPr>
        <p:sp>
          <p:nvSpPr>
            <p:cNvPr id="288" name="CustomShape 17"/>
            <p:cNvSpPr/>
            <p:nvPr/>
          </p:nvSpPr>
          <p:spPr>
            <a:xfrm rot="10800000">
              <a:off x="2834280" y="170136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8"/>
            <p:cNvSpPr/>
            <p:nvPr/>
          </p:nvSpPr>
          <p:spPr>
            <a:xfrm>
              <a:off x="3087360" y="3475080"/>
              <a:ext cx="844920" cy="84492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9"/>
            <p:cNvSpPr/>
            <p:nvPr/>
          </p:nvSpPr>
          <p:spPr>
            <a:xfrm>
              <a:off x="2833560" y="2408760"/>
              <a:ext cx="135288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91" name="CustomShape 20"/>
            <p:cNvSpPr/>
            <p:nvPr/>
          </p:nvSpPr>
          <p:spPr>
            <a:xfrm>
              <a:off x="3170160" y="3557520"/>
              <a:ext cx="680040" cy="68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1"/>
            <p:cNvSpPr/>
            <p:nvPr/>
          </p:nvSpPr>
          <p:spPr>
            <a:xfrm>
              <a:off x="2833560" y="1482840"/>
              <a:ext cx="1352880" cy="624600"/>
            </a:xfrm>
            <a:prstGeom prst="rect">
              <a:avLst/>
            </a:prstGeom>
            <a:solidFill>
              <a:schemeClr val="accent2"/>
            </a:solidFill>
            <a:ln w="9360">
              <a:solidFill>
                <a:schemeClr val="accent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Step 02</a:t>
              </a:r>
              <a:endParaRPr b="0" lang="en-IN" sz="1900" spc="-1" strike="noStrike">
                <a:latin typeface="Arial"/>
              </a:endParaRPr>
            </a:p>
          </p:txBody>
        </p:sp>
      </p:grpSp>
      <p:sp>
        <p:nvSpPr>
          <p:cNvPr id="293" name="CustomShape 22"/>
          <p:cNvSpPr/>
          <p:nvPr/>
        </p:nvSpPr>
        <p:spPr>
          <a:xfrm>
            <a:off x="1558440" y="1197360"/>
            <a:ext cx="1780200" cy="1780200"/>
          </a:xfrm>
          <a:prstGeom prst="arc">
            <a:avLst>
              <a:gd name="adj1" fmla="val 10799969"/>
              <a:gd name="adj2" fmla="val 18223946"/>
            </a:avLst>
          </a:prstGeom>
          <a:noFill/>
          <a:ln w="9360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23"/>
          <p:cNvSpPr/>
          <p:nvPr/>
        </p:nvSpPr>
        <p:spPr>
          <a:xfrm>
            <a:off x="710280" y="536760"/>
            <a:ext cx="7722720" cy="4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95" name="Group 24"/>
          <p:cNvGrpSpPr/>
          <p:nvPr/>
        </p:nvGrpSpPr>
        <p:grpSpPr>
          <a:xfrm>
            <a:off x="710280" y="1482840"/>
            <a:ext cx="1353600" cy="2985120"/>
            <a:chOff x="710280" y="1482840"/>
            <a:chExt cx="1353600" cy="2985120"/>
          </a:xfrm>
        </p:grpSpPr>
        <p:sp>
          <p:nvSpPr>
            <p:cNvPr id="296" name="CustomShape 25"/>
            <p:cNvSpPr/>
            <p:nvPr/>
          </p:nvSpPr>
          <p:spPr>
            <a:xfrm rot="10800000">
              <a:off x="711000" y="1701360"/>
              <a:ext cx="1352880" cy="27662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6"/>
            <p:cNvSpPr/>
            <p:nvPr/>
          </p:nvSpPr>
          <p:spPr>
            <a:xfrm>
              <a:off x="710280" y="1482840"/>
              <a:ext cx="1352880" cy="624600"/>
            </a:xfrm>
            <a:prstGeom prst="rect">
              <a:avLst/>
            </a:prstGeom>
            <a:solidFill>
              <a:schemeClr val="accent1"/>
            </a:solidFill>
            <a:ln w="9360">
              <a:solidFill>
                <a:schemeClr val="accent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Step 01</a:t>
              </a:r>
              <a:endParaRPr b="0" lang="en-IN" sz="1900" spc="-1" strike="noStrike">
                <a:latin typeface="Arial"/>
              </a:endParaRPr>
            </a:p>
          </p:txBody>
        </p:sp>
        <p:sp>
          <p:nvSpPr>
            <p:cNvPr id="298" name="CustomShape 27"/>
            <p:cNvSpPr/>
            <p:nvPr/>
          </p:nvSpPr>
          <p:spPr>
            <a:xfrm>
              <a:off x="964440" y="3475080"/>
              <a:ext cx="844920" cy="84492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8"/>
            <p:cNvSpPr/>
            <p:nvPr/>
          </p:nvSpPr>
          <p:spPr>
            <a:xfrm>
              <a:off x="710280" y="2408760"/>
              <a:ext cx="1352880" cy="805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300" name="CustomShape 29"/>
            <p:cNvSpPr/>
            <p:nvPr/>
          </p:nvSpPr>
          <p:spPr>
            <a:xfrm>
              <a:off x="1046880" y="3557520"/>
              <a:ext cx="680040" cy="680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1" name="Group 30"/>
          <p:cNvGrpSpPr/>
          <p:nvPr/>
        </p:nvGrpSpPr>
        <p:grpSpPr>
          <a:xfrm>
            <a:off x="1192680" y="3702960"/>
            <a:ext cx="388080" cy="388800"/>
            <a:chOff x="1192680" y="3702960"/>
            <a:chExt cx="388080" cy="388800"/>
          </a:xfrm>
        </p:grpSpPr>
        <p:sp>
          <p:nvSpPr>
            <p:cNvPr id="302" name="CustomShape 31"/>
            <p:cNvSpPr/>
            <p:nvPr/>
          </p:nvSpPr>
          <p:spPr>
            <a:xfrm>
              <a:off x="1225800" y="3811320"/>
              <a:ext cx="354960" cy="28044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32"/>
            <p:cNvSpPr/>
            <p:nvPr/>
          </p:nvSpPr>
          <p:spPr>
            <a:xfrm>
              <a:off x="1192680" y="3702960"/>
              <a:ext cx="353880" cy="28008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3"/>
            <p:cNvSpPr/>
            <p:nvPr/>
          </p:nvSpPr>
          <p:spPr>
            <a:xfrm>
              <a:off x="1337040" y="3806280"/>
              <a:ext cx="18000" cy="2880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34"/>
            <p:cNvSpPr/>
            <p:nvPr/>
          </p:nvSpPr>
          <p:spPr>
            <a:xfrm>
              <a:off x="1240200" y="3754440"/>
              <a:ext cx="293040" cy="28980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6" name="Group 35"/>
          <p:cNvGrpSpPr/>
          <p:nvPr/>
        </p:nvGrpSpPr>
        <p:grpSpPr>
          <a:xfrm>
            <a:off x="3299760" y="3700800"/>
            <a:ext cx="420120" cy="393480"/>
            <a:chOff x="3299760" y="3700800"/>
            <a:chExt cx="420120" cy="393480"/>
          </a:xfrm>
        </p:grpSpPr>
        <p:sp>
          <p:nvSpPr>
            <p:cNvPr id="307" name="CustomShape 36"/>
            <p:cNvSpPr/>
            <p:nvPr/>
          </p:nvSpPr>
          <p:spPr>
            <a:xfrm>
              <a:off x="3366000" y="3841200"/>
              <a:ext cx="104040" cy="3492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37"/>
            <p:cNvSpPr/>
            <p:nvPr/>
          </p:nvSpPr>
          <p:spPr>
            <a:xfrm>
              <a:off x="3299760" y="3786480"/>
              <a:ext cx="235800" cy="30780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8"/>
            <p:cNvSpPr/>
            <p:nvPr/>
          </p:nvSpPr>
          <p:spPr>
            <a:xfrm>
              <a:off x="3484080" y="4055040"/>
              <a:ext cx="12240" cy="3816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9"/>
            <p:cNvSpPr/>
            <p:nvPr/>
          </p:nvSpPr>
          <p:spPr>
            <a:xfrm>
              <a:off x="3524760" y="3739680"/>
              <a:ext cx="195120" cy="20412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40"/>
            <p:cNvSpPr/>
            <p:nvPr/>
          </p:nvSpPr>
          <p:spPr>
            <a:xfrm>
              <a:off x="3601440" y="3700800"/>
              <a:ext cx="38160" cy="11628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41"/>
            <p:cNvSpPr/>
            <p:nvPr/>
          </p:nvSpPr>
          <p:spPr>
            <a:xfrm>
              <a:off x="3602520" y="3825000"/>
              <a:ext cx="38160" cy="3816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3" name="Group 42"/>
          <p:cNvGrpSpPr/>
          <p:nvPr/>
        </p:nvGrpSpPr>
        <p:grpSpPr>
          <a:xfrm>
            <a:off x="5451120" y="3727080"/>
            <a:ext cx="364320" cy="340920"/>
            <a:chOff x="5451120" y="3727080"/>
            <a:chExt cx="364320" cy="340920"/>
          </a:xfrm>
        </p:grpSpPr>
        <p:sp>
          <p:nvSpPr>
            <p:cNvPr id="314" name="CustomShape 43"/>
            <p:cNvSpPr/>
            <p:nvPr/>
          </p:nvSpPr>
          <p:spPr>
            <a:xfrm>
              <a:off x="5451120" y="3727080"/>
              <a:ext cx="364320" cy="34092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44"/>
            <p:cNvSpPr/>
            <p:nvPr/>
          </p:nvSpPr>
          <p:spPr>
            <a:xfrm>
              <a:off x="5611680" y="3787920"/>
              <a:ext cx="41760" cy="4212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45"/>
            <p:cNvSpPr/>
            <p:nvPr/>
          </p:nvSpPr>
          <p:spPr>
            <a:xfrm>
              <a:off x="5545080" y="3880800"/>
              <a:ext cx="185760" cy="11808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46"/>
            <p:cNvSpPr/>
            <p:nvPr/>
          </p:nvSpPr>
          <p:spPr>
            <a:xfrm>
              <a:off x="5519520" y="3872160"/>
              <a:ext cx="34560" cy="338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47"/>
            <p:cNvSpPr/>
            <p:nvPr/>
          </p:nvSpPr>
          <p:spPr>
            <a:xfrm>
              <a:off x="5718600" y="3964680"/>
              <a:ext cx="34560" cy="3348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8"/>
            <p:cNvSpPr/>
            <p:nvPr/>
          </p:nvSpPr>
          <p:spPr>
            <a:xfrm>
              <a:off x="5619240" y="3888000"/>
              <a:ext cx="34560" cy="3384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0" name="CustomShape 49"/>
          <p:cNvSpPr/>
          <p:nvPr/>
        </p:nvSpPr>
        <p:spPr>
          <a:xfrm>
            <a:off x="7561800" y="3719880"/>
            <a:ext cx="388800" cy="35568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LibreOffice/6.4.7.2$Linux_X86_64 LibreOffice_project/40$Build-2</Application>
  <Words>1838</Words>
  <Paragraphs>329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karthik</dc:creator>
  <dc:description/>
  <dc:language>en-IN</dc:language>
  <cp:lastModifiedBy/>
  <dcterms:modified xsi:type="dcterms:W3CDTF">2023-11-20T02:34:26Z</dcterms:modified>
  <cp:revision>15</cp:revision>
  <dc:subject/>
  <dc:title>Project Management Infographics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32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