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1pPr>
    <a:lvl2pPr marL="0" marR="0" indent="3429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2pPr>
    <a:lvl3pPr marL="0" marR="0" indent="685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3pPr>
    <a:lvl4pPr marL="0" marR="0" indent="10287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4pPr>
    <a:lvl5pPr marL="0" marR="0" indent="1371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5pPr>
    <a:lvl6pPr marL="0" marR="0" indent="17145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6pPr>
    <a:lvl7pPr marL="0" marR="0" indent="20574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7pPr>
    <a:lvl8pPr marL="0" marR="0" indent="24003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8pPr>
    <a:lvl9pPr marL="0" marR="0" indent="2743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Bold"/>
          <a:ea typeface="DIN Alternate Bold"/>
          <a:cs typeface="DIN Alternate Bold"/>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nvSpPr>
        <p:spPr>
          <a:xfrm>
            <a:off x="571500" y="5588000"/>
            <a:ext cx="1187578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13" name="Body Level One…"/>
          <p:cNvSpPr txBox="1"/>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i="1" sz="4800">
                <a:solidFill>
                  <a:srgbClr val="747676"/>
                </a:solidFill>
              </a:defRPr>
            </a:lvl1pPr>
            <a:lvl2pPr marL="0" indent="0" algn="ctr">
              <a:lnSpc>
                <a:spcPct val="70000"/>
              </a:lnSpc>
              <a:spcBef>
                <a:spcPts val="0"/>
              </a:spcBef>
              <a:buSzTx/>
              <a:buFontTx/>
              <a:buNone/>
              <a:defRPr i="1" sz="4800">
                <a:solidFill>
                  <a:srgbClr val="747676"/>
                </a:solidFill>
              </a:defRPr>
            </a:lvl2pPr>
            <a:lvl3pPr marL="0" indent="0" algn="ctr">
              <a:lnSpc>
                <a:spcPct val="70000"/>
              </a:lnSpc>
              <a:spcBef>
                <a:spcPts val="0"/>
              </a:spcBef>
              <a:buSzTx/>
              <a:buFontTx/>
              <a:buNone/>
              <a:defRPr i="1" sz="4800">
                <a:solidFill>
                  <a:srgbClr val="747676"/>
                </a:solidFill>
              </a:defRPr>
            </a:lvl3pPr>
            <a:lvl4pPr marL="0" indent="0" algn="ctr">
              <a:lnSpc>
                <a:spcPct val="70000"/>
              </a:lnSpc>
              <a:spcBef>
                <a:spcPts val="0"/>
              </a:spcBef>
              <a:buSzTx/>
              <a:buFontTx/>
              <a:buNone/>
              <a:defRPr i="1" sz="4800">
                <a:solidFill>
                  <a:srgbClr val="747676"/>
                </a:solidFill>
              </a:defRPr>
            </a:lvl4pPr>
            <a:lvl5pPr marL="0" indent="0" algn="ctr">
              <a:lnSpc>
                <a:spcPct val="70000"/>
              </a:lnSpc>
              <a:spcBef>
                <a:spcPts val="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21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Type a quote here.</a:t>
            </a:r>
          </a:p>
        </p:txBody>
      </p:sp>
      <p:sp>
        <p:nvSpPr>
          <p:cNvPr id="103" name="-Johnny Appleseed"/>
          <p:cNvSpPr txBox="1"/>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i="1" sz="48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1" name="118295074_2675x2907.jpeg"/>
          <p:cNvSpPr/>
          <p:nvPr>
            <p:ph type="pic" idx="13"/>
          </p:nvPr>
        </p:nvSpPr>
        <p:spPr>
          <a:xfrm>
            <a:off x="-63500" y="-139700"/>
            <a:ext cx="13144500" cy="14280952"/>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118295074_2675x2907.jpeg"/>
          <p:cNvSpPr/>
          <p:nvPr>
            <p:ph type="pic" idx="13"/>
          </p:nvPr>
        </p:nvSpPr>
        <p:spPr>
          <a:xfrm>
            <a:off x="-25400" y="-1130300"/>
            <a:ext cx="13045441" cy="14173329"/>
          </a:xfrm>
          <a:prstGeom prst="rect">
            <a:avLst/>
          </a:prstGeom>
        </p:spPr>
        <p:txBody>
          <a:bodyPr lIns="91439" tIns="45719" rIns="91439" bIns="45719">
            <a:noAutofit/>
          </a:bodyPr>
          <a:lstStyle/>
          <a:p>
            <a:pPr/>
          </a:p>
        </p:txBody>
      </p:sp>
      <p:sp>
        <p:nvSpPr>
          <p:cNvPr id="22" name="Rectangle"/>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Bold"/>
                <a:ea typeface="DIN Alternate Bold"/>
                <a:cs typeface="DIN Alternate Bold"/>
                <a:sym typeface="DIN Alternate Bold"/>
              </a:defRPr>
            </a:pPr>
          </a:p>
        </p:txBody>
      </p:sp>
      <p:sp>
        <p:nvSpPr>
          <p:cNvPr id="23" name="Line"/>
          <p:cNvSpPr/>
          <p:nvPr/>
        </p:nvSpPr>
        <p:spPr>
          <a:xfrm flipV="1">
            <a:off x="571500" y="7619996"/>
            <a:ext cx="11874500" cy="4"/>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 name="Title Text"/>
          <p:cNvSpPr txBox="1"/>
          <p:nvPr>
            <p:ph type="title"/>
          </p:nvPr>
        </p:nvSpPr>
        <p:spPr>
          <a:xfrm>
            <a:off x="571500" y="5562600"/>
            <a:ext cx="11861800" cy="2209800"/>
          </a:xfrm>
          <a:prstGeom prst="rect">
            <a:avLst/>
          </a:prstGeom>
        </p:spPr>
        <p:txBody>
          <a:bodyPr anchor="b"/>
          <a:lstStyle>
            <a:lvl1pPr algn="ctr">
              <a:lnSpc>
                <a:spcPct val="80000"/>
              </a:lnSpc>
              <a:spcBef>
                <a:spcPts val="0"/>
              </a:spcBef>
              <a:defRPr b="1" sz="6800" u="sng">
                <a:solidFill>
                  <a:srgbClr val="000000"/>
                </a:solidFill>
                <a:latin typeface="+mj-lt"/>
                <a:ea typeface="+mj-ea"/>
                <a:cs typeface="+mj-cs"/>
                <a:sym typeface="Copperplate"/>
              </a:defRPr>
            </a:lvl1pPr>
          </a:lstStyle>
          <a:p>
            <a:pPr/>
            <a:r>
              <a:t>Title Text</a:t>
            </a:r>
          </a:p>
        </p:txBody>
      </p:sp>
      <p:sp>
        <p:nvSpPr>
          <p:cNvPr id="25" name="Body Level One…"/>
          <p:cNvSpPr txBox="1"/>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0" algn="r">
              <a:lnSpc>
                <a:spcPct val="70000"/>
              </a:lnSpc>
              <a:spcBef>
                <a:spcPts val="600"/>
              </a:spcBef>
              <a:buSzTx/>
              <a:buFontTx/>
              <a:buNone/>
              <a:defRPr i="1" sz="4800">
                <a:solidFill>
                  <a:srgbClr val="747676"/>
                </a:solidFill>
              </a:defRPr>
            </a:lvl2pPr>
            <a:lvl3pPr marL="0" indent="0" algn="r">
              <a:lnSpc>
                <a:spcPct val="70000"/>
              </a:lnSpc>
              <a:spcBef>
                <a:spcPts val="600"/>
              </a:spcBef>
              <a:buSzTx/>
              <a:buFontTx/>
              <a:buNone/>
              <a:defRPr i="1" sz="4800">
                <a:solidFill>
                  <a:srgbClr val="747676"/>
                </a:solidFill>
              </a:defRPr>
            </a:lvl3pPr>
            <a:lvl4pPr marL="0" indent="0" algn="r">
              <a:lnSpc>
                <a:spcPct val="70000"/>
              </a:lnSpc>
              <a:spcBef>
                <a:spcPts val="600"/>
              </a:spcBef>
              <a:buSzTx/>
              <a:buFontTx/>
              <a:buNone/>
              <a:defRPr i="1" sz="4800">
                <a:solidFill>
                  <a:srgbClr val="747676"/>
                </a:solidFill>
              </a:defRPr>
            </a:lvl4pPr>
            <a:lvl5pPr marL="0" indent="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34" name="Slide Number"/>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182429520_1646x1646.jpeg"/>
          <p:cNvSpPr/>
          <p:nvPr>
            <p:ph type="pic" idx="13"/>
          </p:nvPr>
        </p:nvSpPr>
        <p:spPr>
          <a:xfrm>
            <a:off x="4191000" y="-12700"/>
            <a:ext cx="9779000" cy="9779000"/>
          </a:xfrm>
          <a:prstGeom prst="rect">
            <a:avLst/>
          </a:prstGeom>
        </p:spPr>
        <p:txBody>
          <a:bodyPr lIns="91439" tIns="45719" rIns="91439" bIns="45719">
            <a:noAutofit/>
          </a:bodyPr>
          <a:lstStyle/>
          <a:p>
            <a:pPr/>
          </a:p>
        </p:txBody>
      </p:sp>
      <p:sp>
        <p:nvSpPr>
          <p:cNvPr id="42" name="Line"/>
          <p:cNvSpPr/>
          <p:nvPr/>
        </p:nvSpPr>
        <p:spPr>
          <a:xfrm flipV="1">
            <a:off x="571500" y="7619998"/>
            <a:ext cx="64516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43" name="Title Text"/>
          <p:cNvSpPr txBox="1"/>
          <p:nvPr>
            <p:ph type="title"/>
          </p:nvPr>
        </p:nvSpPr>
        <p:spPr>
          <a:xfrm>
            <a:off x="571500" y="571500"/>
            <a:ext cx="6451600" cy="7213600"/>
          </a:xfrm>
          <a:prstGeom prst="rect">
            <a:avLst/>
          </a:prstGeom>
        </p:spPr>
        <p:txBody>
          <a:bodyPr anchor="b"/>
          <a:lstStyle>
            <a:lvl1pPr algn="ctr">
              <a:lnSpc>
                <a:spcPct val="80000"/>
              </a:lnSpc>
              <a:spcBef>
                <a:spcPts val="0"/>
              </a:spcBef>
              <a:defRPr b="1" sz="6800" u="sng">
                <a:solidFill>
                  <a:srgbClr val="000000"/>
                </a:solidFill>
                <a:latin typeface="+mj-lt"/>
                <a:ea typeface="+mj-ea"/>
                <a:cs typeface="+mj-cs"/>
                <a:sym typeface="Copperplate"/>
              </a:defRPr>
            </a:lvl1pPr>
          </a:lstStyle>
          <a:p>
            <a:pPr/>
            <a:r>
              <a:t>Title Text</a:t>
            </a:r>
          </a:p>
        </p:txBody>
      </p:sp>
      <p:sp>
        <p:nvSpPr>
          <p:cNvPr id="44" name="Body Level One…"/>
          <p:cNvSpPr txBox="1"/>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0" algn="r">
              <a:lnSpc>
                <a:spcPct val="70000"/>
              </a:lnSpc>
              <a:spcBef>
                <a:spcPts val="600"/>
              </a:spcBef>
              <a:buSzTx/>
              <a:buFontTx/>
              <a:buNone/>
              <a:defRPr i="1" sz="4800">
                <a:solidFill>
                  <a:srgbClr val="747676"/>
                </a:solidFill>
              </a:defRPr>
            </a:lvl2pPr>
            <a:lvl3pPr marL="0" indent="0" algn="r">
              <a:lnSpc>
                <a:spcPct val="70000"/>
              </a:lnSpc>
              <a:spcBef>
                <a:spcPts val="600"/>
              </a:spcBef>
              <a:buSzTx/>
              <a:buFontTx/>
              <a:buNone/>
              <a:defRPr i="1" sz="4800">
                <a:solidFill>
                  <a:srgbClr val="747676"/>
                </a:solidFill>
              </a:defRPr>
            </a:lvl3pPr>
            <a:lvl4pPr marL="0" indent="0" algn="r">
              <a:lnSpc>
                <a:spcPct val="70000"/>
              </a:lnSpc>
              <a:spcBef>
                <a:spcPts val="600"/>
              </a:spcBef>
              <a:buSzTx/>
              <a:buFontTx/>
              <a:buNone/>
              <a:defRPr i="1" sz="4800">
                <a:solidFill>
                  <a:srgbClr val="747676"/>
                </a:solidFill>
              </a:defRPr>
            </a:lvl4pPr>
            <a:lvl5pPr marL="0" indent="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Line"/>
          <p:cNvSpPr/>
          <p:nvPr/>
        </p:nvSpPr>
        <p:spPr>
          <a:xfrm>
            <a:off x="571500" y="1574800"/>
            <a:ext cx="11861800" cy="0"/>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1" name="Line"/>
          <p:cNvSpPr/>
          <p:nvPr/>
        </p:nvSpPr>
        <p:spPr>
          <a:xfrm>
            <a:off x="571500" y="1574800"/>
            <a:ext cx="11861800" cy="0"/>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118295074_2675x2907.jpeg"/>
          <p:cNvSpPr/>
          <p:nvPr>
            <p:ph type="pic" idx="13"/>
          </p:nvPr>
        </p:nvSpPr>
        <p:spPr>
          <a:xfrm>
            <a:off x="-203200" y="-12700"/>
            <a:ext cx="9000805" cy="9779000"/>
          </a:xfrm>
          <a:prstGeom prst="rect">
            <a:avLst/>
          </a:prstGeom>
        </p:spPr>
        <p:txBody>
          <a:bodyPr lIns="91439" tIns="45719" rIns="91439" bIns="45719">
            <a:noAutofit/>
          </a:bodyPr>
          <a:lstStyle/>
          <a:p>
            <a:pPr/>
          </a:p>
        </p:txBody>
      </p:sp>
      <p:sp>
        <p:nvSpPr>
          <p:cNvPr id="72" name="Line"/>
          <p:cNvSpPr/>
          <p:nvPr/>
        </p:nvSpPr>
        <p:spPr>
          <a:xfrm>
            <a:off x="7023100" y="1574800"/>
            <a:ext cx="5397500" cy="0"/>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73" name="Title Text"/>
          <p:cNvSpPr txBox="1"/>
          <p:nvPr>
            <p:ph type="title"/>
          </p:nvPr>
        </p:nvSpPr>
        <p:spPr>
          <a:xfrm>
            <a:off x="7023100" y="723900"/>
            <a:ext cx="5397500" cy="723900"/>
          </a:xfrm>
          <a:prstGeom prst="rect">
            <a:avLst/>
          </a:prstGeom>
        </p:spPr>
        <p:txBody>
          <a:bodyPr/>
          <a:lstStyle/>
          <a:p>
            <a:pPr/>
            <a:r>
              <a:t>Title Text</a:t>
            </a:r>
          </a:p>
        </p:txBody>
      </p:sp>
      <p:sp>
        <p:nvSpPr>
          <p:cNvPr id="74" name="Body Level One…"/>
          <p:cNvSpPr txBox="1"/>
          <p:nvPr>
            <p:ph type="body" sz="half" idx="1"/>
          </p:nvPr>
        </p:nvSpPr>
        <p:spPr>
          <a:xfrm>
            <a:off x="7023100" y="1803400"/>
            <a:ext cx="5397500" cy="7226300"/>
          </a:xfrm>
          <a:prstGeom prst="rect">
            <a:avLst/>
          </a:prstGeom>
        </p:spPr>
        <p:txBody>
          <a:bodyPr/>
          <a:lstStyle>
            <a:lvl1pPr marL="319314" indent="-319314">
              <a:defRPr sz="2200">
                <a:latin typeface="Georgia"/>
                <a:ea typeface="Georgia"/>
                <a:cs typeface="Georgia"/>
                <a:sym typeface="Georgia"/>
              </a:defRPr>
            </a:lvl1pPr>
            <a:lvl2pPr marL="725714" indent="-319314">
              <a:defRPr sz="2200">
                <a:latin typeface="Georgia"/>
                <a:ea typeface="Georgia"/>
                <a:cs typeface="Georgia"/>
                <a:sym typeface="Georgia"/>
              </a:defRPr>
            </a:lvl2pPr>
            <a:lvl3pPr marL="1132114" indent="-319314">
              <a:defRPr sz="2200">
                <a:latin typeface="Georgia"/>
                <a:ea typeface="Georgia"/>
                <a:cs typeface="Georgia"/>
                <a:sym typeface="Georgia"/>
              </a:defRPr>
            </a:lvl3pPr>
            <a:lvl4pPr marL="1538514" indent="-319314">
              <a:defRPr sz="2200">
                <a:latin typeface="Georgia"/>
                <a:ea typeface="Georgia"/>
                <a:cs typeface="Georgia"/>
                <a:sym typeface="Georgia"/>
              </a:defRPr>
            </a:lvl4pPr>
            <a:lvl5pPr marL="1944914" indent="-319314">
              <a:defRPr sz="2200">
                <a:latin typeface="Georgia"/>
                <a:ea typeface="Georgia"/>
                <a:cs typeface="Georgia"/>
                <a:sym typeface="Georgia"/>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118295074_2675x2907.jpeg"/>
          <p:cNvSpPr/>
          <p:nvPr>
            <p:ph type="pic" idx="13"/>
          </p:nvPr>
        </p:nvSpPr>
        <p:spPr>
          <a:xfrm>
            <a:off x="571500" y="508000"/>
            <a:ext cx="7454900" cy="8099439"/>
          </a:xfrm>
          <a:prstGeom prst="rect">
            <a:avLst/>
          </a:prstGeom>
        </p:spPr>
        <p:txBody>
          <a:bodyPr lIns="91439" tIns="45719" rIns="91439" bIns="45719">
            <a:noAutofit/>
          </a:bodyPr>
          <a:lstStyle/>
          <a:p>
            <a:pPr/>
          </a:p>
        </p:txBody>
      </p:sp>
      <p:sp>
        <p:nvSpPr>
          <p:cNvPr id="91" name="182741592_1098x949.jpeg"/>
          <p:cNvSpPr/>
          <p:nvPr>
            <p:ph type="pic" sz="quarter" idx="14"/>
          </p:nvPr>
        </p:nvSpPr>
        <p:spPr>
          <a:xfrm>
            <a:off x="7944067" y="424462"/>
            <a:ext cx="5275146" cy="4559301"/>
          </a:xfrm>
          <a:prstGeom prst="rect">
            <a:avLst/>
          </a:prstGeom>
        </p:spPr>
        <p:txBody>
          <a:bodyPr lIns="91439" tIns="45719" rIns="91439" bIns="45719">
            <a:noAutofit/>
          </a:bodyPr>
          <a:lstStyle/>
          <a:p>
            <a:pPr/>
          </a:p>
        </p:txBody>
      </p:sp>
      <p:sp>
        <p:nvSpPr>
          <p:cNvPr id="92" name="182429520_1646x1646.jpeg"/>
          <p:cNvSpPr/>
          <p:nvPr>
            <p:ph type="pic" sz="quarter" idx="15"/>
          </p:nvPr>
        </p:nvSpPr>
        <p:spPr>
          <a:xfrm>
            <a:off x="8102600" y="4267200"/>
            <a:ext cx="4470400" cy="44704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i="1" spc="28" sz="2800"/>
            </a:lvl1pPr>
            <a:lvl2pPr marL="0" indent="0">
              <a:spcBef>
                <a:spcPts val="1400"/>
              </a:spcBef>
              <a:buSzTx/>
              <a:buFontTx/>
              <a:buNone/>
              <a:defRPr i="1" spc="28" sz="2800"/>
            </a:lvl2pPr>
            <a:lvl3pPr marL="0" indent="0">
              <a:spcBef>
                <a:spcPts val="1400"/>
              </a:spcBef>
              <a:buSzTx/>
              <a:buFontTx/>
              <a:buNone/>
              <a:defRPr i="1" spc="28" sz="2800"/>
            </a:lvl3pPr>
            <a:lvl4pPr marL="0" indent="0">
              <a:spcBef>
                <a:spcPts val="1400"/>
              </a:spcBef>
              <a:buSzTx/>
              <a:buFontTx/>
              <a:buNone/>
              <a:defRPr i="1" spc="28" sz="2800"/>
            </a:lvl4pPr>
            <a:lvl5pPr marL="0" indent="0">
              <a:spcBef>
                <a:spcPts val="1400"/>
              </a:spcBef>
              <a:buSzTx/>
              <a:buFontTx/>
              <a:buNone/>
              <a:defRPr i="1" spc="28" sz="2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i="0" spc="0" sz="1600">
                <a:solidFill>
                  <a:srgbClr val="747676"/>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1pPr>
      <a:lvl2pPr marL="0" marR="0" indent="3429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2pPr>
      <a:lvl3pPr marL="0" marR="0" indent="6858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3pPr>
      <a:lvl4pPr marL="0" marR="0" indent="10287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4pPr>
      <a:lvl5pPr marL="0" marR="0" indent="13716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5pPr>
      <a:lvl6pPr marL="0" marR="0" indent="17145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6pPr>
      <a:lvl7pPr marL="0" marR="0" indent="20574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7pPr>
      <a:lvl8pPr marL="0" marR="0" indent="24003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8pPr>
      <a:lvl9pPr marL="0" marR="0" indent="27432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Bol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Roman"/>
          <a:ea typeface="Iowan Old Style Roman"/>
          <a:cs typeface="Iowan Old Style Roman"/>
          <a:sym typeface="Iowan Old Style Roman"/>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1pPr>
      <a:lvl2pPr marL="0" marR="0" indent="2286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2pPr>
      <a:lvl3pPr marL="0" marR="0" indent="4572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3pPr>
      <a:lvl4pPr marL="0" marR="0" indent="6858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4pPr>
      <a:lvl5pPr marL="0" marR="0" indent="9144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5pPr>
      <a:lvl6pPr marL="0" marR="0" indent="11430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6pPr>
      <a:lvl7pPr marL="0" marR="0" indent="13716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7pPr>
      <a:lvl8pPr marL="0" marR="0" indent="16002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8pPr>
      <a:lvl9pPr marL="0" marR="0" indent="18288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 name="A PROJECT"/>
          <p:cNvSpPr txBox="1"/>
          <p:nvPr>
            <p:ph type="ctrTitle"/>
          </p:nvPr>
        </p:nvSpPr>
        <p:spPr>
          <a:xfrm>
            <a:off x="198448" y="3281697"/>
            <a:ext cx="12607904" cy="5304569"/>
          </a:xfrm>
          <a:prstGeom prst="rect">
            <a:avLst/>
          </a:prstGeom>
          <a:effectLst>
            <a:outerShdw sx="100000" sy="100000" kx="0" ky="0" algn="b" rotWithShape="0" blurRad="101600" dist="0" dir="5400000">
              <a:srgbClr val="000000"/>
            </a:outerShdw>
          </a:effectLst>
        </p:spPr>
        <p:txBody>
          <a:bodyPr/>
          <a:lstStyle/>
          <a:p>
            <a:pPr lvl="3" indent="997838" defTabSz="566674">
              <a:spcBef>
                <a:spcPts val="0"/>
              </a:spcBef>
              <a:defRPr b="1" sz="19206">
                <a:gradFill flip="none" rotWithShape="1">
                  <a:gsLst>
                    <a:gs pos="0">
                      <a:srgbClr val="2FE0FD"/>
                    </a:gs>
                    <a:gs pos="100000">
                      <a:srgbClr val="00FF47"/>
                    </a:gs>
                  </a:gsLst>
                  <a:lin ang="3977184" scaled="0"/>
                </a:gradFill>
                <a:latin typeface="+mj-lt"/>
                <a:ea typeface="+mj-ea"/>
                <a:cs typeface="+mj-cs"/>
                <a:sym typeface="Copperplate"/>
              </a:defRPr>
            </a:pPr>
            <a:r>
              <a:rPr>
                <a:gradFill flip="none" rotWithShape="1">
                  <a:gsLst>
                    <a:gs pos="0">
                      <a:srgbClr val="2FE0FD"/>
                    </a:gs>
                    <a:gs pos="99688">
                      <a:srgbClr val="00FF47"/>
                    </a:gs>
                  </a:gsLst>
                  <a:lin ang="5353722" scaled="0"/>
                </a:gradFill>
              </a:rPr>
              <a:t>A</a:t>
            </a:r>
            <a:r>
              <a:t> </a:t>
            </a:r>
            <a:r>
              <a:rPr>
                <a:gradFill flip="none" rotWithShape="1">
                  <a:gsLst>
                    <a:gs pos="0">
                      <a:srgbClr val="2FE0FD"/>
                    </a:gs>
                    <a:gs pos="100000">
                      <a:srgbClr val="00FF47"/>
                    </a:gs>
                  </a:gsLst>
                  <a:lin ang="5392101" scaled="0"/>
                </a:gradFill>
              </a:rPr>
              <a:t>PROJECT</a:t>
            </a:r>
          </a:p>
        </p:txBody>
      </p:sp>
      <p:sp>
        <p:nvSpPr>
          <p:cNvPr id="129" name="STUDENT’S REPORT CARD"/>
          <p:cNvSpPr txBox="1"/>
          <p:nvPr>
            <p:ph type="subTitle" sz="quarter" idx="1"/>
          </p:nvPr>
        </p:nvSpPr>
        <p:spPr>
          <a:xfrm>
            <a:off x="1784306" y="1872774"/>
            <a:ext cx="9436188" cy="993049"/>
          </a:xfrm>
          <a:prstGeom prst="rect">
            <a:avLst/>
          </a:prstGeom>
          <a:effectLst>
            <a:outerShdw sx="100000" sy="100000" kx="0" ky="0" algn="b" rotWithShape="0" blurRad="25400" dist="25400" dir="2700000">
              <a:srgbClr val="000000">
                <a:alpha val="50000"/>
              </a:srgbClr>
            </a:outerShdw>
          </a:effectLst>
        </p:spPr>
        <p:txBody>
          <a:bodyPr/>
          <a:lstStyle>
            <a:lvl1pPr>
              <a:defRPr b="1" i="0" u="sng">
                <a:solidFill>
                  <a:srgbClr val="FFFFFF"/>
                </a:solidFill>
                <a:latin typeface="Hoefler Text"/>
                <a:ea typeface="Hoefler Text"/>
                <a:cs typeface="Hoefler Text"/>
                <a:sym typeface="Hoefler Text"/>
              </a:defRPr>
            </a:lvl1pPr>
          </a:lstStyle>
          <a:p>
            <a:pPr/>
            <a:r>
              <a:t>STUDENT’S REPORT CARD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lt" backwards="0">
                                    <p:tmAbs val="0"/>
                                  </p:iterate>
                                  <p:childTnLst>
                                    <p:set>
                                      <p:cBhvr>
                                        <p:cTn id="6" fill="hold"/>
                                        <p:tgtEl>
                                          <p:spTgt spid="129"/>
                                        </p:tgtEl>
                                        <p:attrNameLst>
                                          <p:attrName>style.visibility</p:attrName>
                                        </p:attrNameLst>
                                      </p:cBhvr>
                                      <p:to>
                                        <p:strVal val="visible"/>
                                      </p:to>
                                    </p:set>
                                    <p:animEffect filter="fade" transition="in">
                                      <p:cBhvr>
                                        <p:cTn id="7" dur="1500"/>
                                        <p:tgtEl>
                                          <p:spTgt spid="129"/>
                                        </p:tgtEl>
                                      </p:cBhvr>
                                    </p:animEffect>
                                  </p:childTnLst>
                                </p:cTn>
                              </p:par>
                            </p:childTnLst>
                          </p:cTn>
                        </p:par>
                        <p:par>
                          <p:cTn id="8" fill="hold">
                            <p:stCondLst>
                              <p:cond delay="0"/>
                            </p:stCondLst>
                            <p:childTnLst>
                              <p:par>
                                <p:cTn id="9" presetClass="emph" nodeType="withEffect" presetSubtype="0" presetID="32" grpId="2" repeatCount="3000" fill="hold">
                                  <p:stCondLst>
                                    <p:cond delay="0"/>
                                  </p:stCondLst>
                                  <p:childTnLst>
                                    <p:animRot by="300000">
                                      <p:cBhvr>
                                        <p:cTn id="10" dur="50" fill="hold">
                                          <p:stCondLst>
                                            <p:cond delay="0"/>
                                          </p:stCondLst>
                                        </p:cTn>
                                        <p:tgtEl>
                                          <p:spTgt spid="128"/>
                                        </p:tgtEl>
                                        <p:attrNameLst>
                                          <p:attrName>r</p:attrName>
                                        </p:attrNameLst>
                                      </p:cBhvr>
                                    </p:animRot>
                                    <p:animRot by="-600000">
                                      <p:cBhvr>
                                        <p:cTn id="11" dur="100" fill="hold">
                                          <p:stCondLst>
                                            <p:cond delay="100"/>
                                          </p:stCondLst>
                                        </p:cTn>
                                        <p:tgtEl>
                                          <p:spTgt spid="128"/>
                                        </p:tgtEl>
                                        <p:attrNameLst>
                                          <p:attrName>r</p:attrName>
                                        </p:attrNameLst>
                                      </p:cBhvr>
                                    </p:animRot>
                                    <p:animRot by="600000">
                                      <p:cBhvr>
                                        <p:cTn id="12" dur="100" fill="hold">
                                          <p:stCondLst>
                                            <p:cond delay="200"/>
                                          </p:stCondLst>
                                        </p:cTn>
                                        <p:tgtEl>
                                          <p:spTgt spid="128"/>
                                        </p:tgtEl>
                                        <p:attrNameLst>
                                          <p:attrName>r</p:attrName>
                                        </p:attrNameLst>
                                      </p:cBhvr>
                                    </p:animRot>
                                    <p:animRot by="-600000">
                                      <p:cBhvr>
                                        <p:cTn id="13" dur="100" fill="hold">
                                          <p:stCondLst>
                                            <p:cond delay="300"/>
                                          </p:stCondLst>
                                        </p:cTn>
                                        <p:tgtEl>
                                          <p:spTgt spid="128"/>
                                        </p:tgtEl>
                                        <p:attrNameLst>
                                          <p:attrName>r</p:attrName>
                                        </p:attrNameLst>
                                      </p:cBhvr>
                                    </p:animRot>
                                    <p:animRot by="300000">
                                      <p:cBhvr>
                                        <p:cTn id="14" dur="100" fill="hold">
                                          <p:stCondLst>
                                            <p:cond delay="400"/>
                                          </p:stCondLst>
                                        </p:cTn>
                                        <p:tgtEl>
                                          <p:spTgt spid="12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2"/>
      <p:bldP build="whole" bldLvl="1" animBg="1" rev="0" advAuto="0" spid="129"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BBB6FE"/>
            </a:gs>
            <a:gs pos="99942">
              <a:srgbClr val="CF8D61"/>
            </a:gs>
          </a:gsLst>
          <a:lin ang="17490000" scaled="0"/>
        </a:gradFill>
      </p:bgPr>
    </p:bg>
    <p:spTree>
      <p:nvGrpSpPr>
        <p:cNvPr id="1" name=""/>
        <p:cNvGrpSpPr/>
        <p:nvPr/>
      </p:nvGrpSpPr>
      <p:grpSpPr>
        <a:xfrm>
          <a:off x="0" y="0"/>
          <a:ext cx="0" cy="0"/>
          <a:chOff x="0" y="0"/>
          <a:chExt cx="0" cy="0"/>
        </a:xfrm>
      </p:grpSpPr>
      <p:sp>
        <p:nvSpPr>
          <p:cNvPr id="178" name="Result before and after modifying"/>
          <p:cNvSpPr txBox="1"/>
          <p:nvPr>
            <p:ph type="title"/>
          </p:nvPr>
        </p:nvSpPr>
        <p:spPr>
          <a:xfrm>
            <a:off x="571500" y="723900"/>
            <a:ext cx="11861800" cy="938474"/>
          </a:xfrm>
          <a:prstGeom prst="rect">
            <a:avLst/>
          </a:prstGeom>
          <a:effectLst>
            <a:outerShdw sx="100000" sy="100000" kx="0" ky="0" algn="b" rotWithShape="0" blurRad="63500" dist="25400" dir="5400000">
              <a:srgbClr val="000000">
                <a:alpha val="50000"/>
              </a:srgbClr>
            </a:outerShdw>
          </a:effectLst>
        </p:spPr>
        <p:txBody>
          <a:bodyPr/>
          <a:lstStyle>
            <a:lvl1pPr algn="ctr" defTabSz="373887">
              <a:lnSpc>
                <a:spcPct val="80000"/>
              </a:lnSpc>
              <a:spcBef>
                <a:spcPts val="0"/>
              </a:spcBef>
              <a:defRPr b="1" sz="4352" u="sng">
                <a:solidFill>
                  <a:srgbClr val="000000"/>
                </a:solidFill>
                <a:latin typeface="+mj-lt"/>
                <a:ea typeface="+mj-ea"/>
                <a:cs typeface="+mj-cs"/>
                <a:sym typeface="Copperplate"/>
              </a:defRPr>
            </a:lvl1pPr>
          </a:lstStyle>
          <a:p>
            <a:pPr/>
            <a:r>
              <a:t>Result before and after modifying</a:t>
            </a:r>
          </a:p>
        </p:txBody>
      </p:sp>
      <p:pic>
        <p:nvPicPr>
          <p:cNvPr id="179" name="Screenshot 2020-04-20 at 10.35.22 PM.png" descr="Screenshot 2020-04-20 at 10.35.22 PM.png"/>
          <p:cNvPicPr>
            <a:picLocks noChangeAspect="1"/>
          </p:cNvPicPr>
          <p:nvPr/>
        </p:nvPicPr>
        <p:blipFill>
          <a:blip r:embed="rId2">
            <a:extLst/>
          </a:blip>
          <a:stretch>
            <a:fillRect/>
          </a:stretch>
        </p:blipFill>
        <p:spPr>
          <a:xfrm>
            <a:off x="1027057" y="1957260"/>
            <a:ext cx="7583115" cy="3297008"/>
          </a:xfrm>
          <a:prstGeom prst="rect">
            <a:avLst/>
          </a:prstGeom>
          <a:ln w="12700">
            <a:miter lim="400000"/>
          </a:ln>
        </p:spPr>
      </p:pic>
      <p:pic>
        <p:nvPicPr>
          <p:cNvPr id="180" name="Screenshot 2020-04-20 at 11.18.47 PM.png" descr="Screenshot 2020-04-20 at 11.18.47 PM.png"/>
          <p:cNvPicPr>
            <a:picLocks noChangeAspect="1"/>
          </p:cNvPicPr>
          <p:nvPr/>
        </p:nvPicPr>
        <p:blipFill>
          <a:blip r:embed="rId3">
            <a:extLst/>
          </a:blip>
          <a:srcRect l="0" t="0" r="0" b="0"/>
          <a:stretch>
            <a:fillRect/>
          </a:stretch>
        </p:blipFill>
        <p:spPr>
          <a:xfrm>
            <a:off x="1024567" y="5566193"/>
            <a:ext cx="7588073" cy="3197595"/>
          </a:xfrm>
          <a:prstGeom prst="rect">
            <a:avLst/>
          </a:prstGeom>
          <a:ln w="12700">
            <a:miter lim="400000"/>
          </a:ln>
        </p:spPr>
      </p:pic>
      <p:sp>
        <p:nvSpPr>
          <p:cNvPr id="181" name="BEFORE MODIFYING"/>
          <p:cNvSpPr txBox="1"/>
          <p:nvPr/>
        </p:nvSpPr>
        <p:spPr>
          <a:xfrm>
            <a:off x="8965621" y="3396214"/>
            <a:ext cx="3288520"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800"/>
              </a:spcBef>
              <a:defRPr b="1" i="0" spc="0" sz="2200" u="sng">
                <a:solidFill>
                  <a:srgbClr val="FFFFFF"/>
                </a:solidFill>
                <a:latin typeface="Georgia"/>
                <a:ea typeface="Georgia"/>
                <a:cs typeface="Georgia"/>
                <a:sym typeface="Georgia"/>
              </a:defRPr>
            </a:lvl1pPr>
          </a:lstStyle>
          <a:p>
            <a:pPr/>
            <a:r>
              <a:t>BEFORE MODIFYING</a:t>
            </a:r>
          </a:p>
        </p:txBody>
      </p:sp>
      <p:sp>
        <p:nvSpPr>
          <p:cNvPr id="182" name="AFTER MODIFYING"/>
          <p:cNvSpPr txBox="1"/>
          <p:nvPr/>
        </p:nvSpPr>
        <p:spPr>
          <a:xfrm>
            <a:off x="9037028" y="6955454"/>
            <a:ext cx="3120307"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800"/>
              </a:spcBef>
              <a:defRPr b="1" i="0" spc="0" sz="2200" u="sng">
                <a:solidFill>
                  <a:srgbClr val="FFFFFF"/>
                </a:solidFill>
                <a:latin typeface="Georgia"/>
                <a:ea typeface="Georgia"/>
                <a:cs typeface="Georgia"/>
                <a:sym typeface="Georgia"/>
              </a:defRPr>
            </a:lvl1pPr>
          </a:lstStyle>
          <a:p>
            <a:pPr/>
            <a:r>
              <a:t>AFTER MODIFYING </a:t>
            </a:r>
          </a:p>
        </p:txBody>
      </p:sp>
      <p:sp>
        <p:nvSpPr>
          <p:cNvPr id="183" name="Line"/>
          <p:cNvSpPr/>
          <p:nvPr/>
        </p:nvSpPr>
        <p:spPr>
          <a:xfrm>
            <a:off x="387284" y="5410199"/>
            <a:ext cx="12230232" cy="1"/>
          </a:xfrm>
          <a:prstGeom prst="line">
            <a:avLst/>
          </a:prstGeom>
          <a:ln w="25400">
            <a:solidFill>
              <a:srgbClr val="747676"/>
            </a:solidFill>
            <a:miter lim="400000"/>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C2A9FF"/>
            </a:gs>
            <a:gs pos="99942">
              <a:srgbClr val="8BFF8E"/>
            </a:gs>
          </a:gsLst>
          <a:lin ang="17490000" scaled="0"/>
        </a:gradFill>
      </p:bgPr>
    </p:bg>
    <p:spTree>
      <p:nvGrpSpPr>
        <p:cNvPr id="1" name=""/>
        <p:cNvGrpSpPr/>
        <p:nvPr/>
      </p:nvGrpSpPr>
      <p:grpSpPr>
        <a:xfrm>
          <a:off x="0" y="0"/>
          <a:ext cx="0" cy="0"/>
          <a:chOff x="0" y="0"/>
          <a:chExt cx="0" cy="0"/>
        </a:xfrm>
      </p:grpSpPr>
      <p:sp>
        <p:nvSpPr>
          <p:cNvPr id="185" name="Deleting a record"/>
          <p:cNvSpPr txBox="1"/>
          <p:nvPr>
            <p:ph type="title"/>
          </p:nvPr>
        </p:nvSpPr>
        <p:spPr>
          <a:xfrm>
            <a:off x="571500" y="723900"/>
            <a:ext cx="11861800" cy="1012778"/>
          </a:xfrm>
          <a:prstGeom prst="rect">
            <a:avLst/>
          </a:prstGeom>
          <a:effectLst>
            <a:outerShdw sx="100000" sy="100000" kx="0" ky="0" algn="b" rotWithShape="0" blurRad="63500" dist="25400" dir="5400000">
              <a:srgbClr val="000000">
                <a:alpha val="50000"/>
              </a:srgbClr>
            </a:outerShdw>
          </a:effectLst>
        </p:spPr>
        <p:txBody>
          <a:bodyPr/>
          <a:lstStyle>
            <a:lvl1pPr algn="ctr">
              <a:lnSpc>
                <a:spcPct val="80000"/>
              </a:lnSpc>
              <a:spcBef>
                <a:spcPts val="0"/>
              </a:spcBef>
              <a:defRPr b="1" sz="6800" u="sng">
                <a:solidFill>
                  <a:srgbClr val="000000"/>
                </a:solidFill>
                <a:latin typeface="+mj-lt"/>
                <a:ea typeface="+mj-ea"/>
                <a:cs typeface="+mj-cs"/>
                <a:sym typeface="Copperplate"/>
              </a:defRPr>
            </a:lvl1pPr>
          </a:lstStyle>
          <a:p>
            <a:pPr/>
            <a:r>
              <a:t>Deleting a record</a:t>
            </a:r>
          </a:p>
        </p:txBody>
      </p:sp>
      <p:pic>
        <p:nvPicPr>
          <p:cNvPr id="186" name="Screenshot 2020-04-20 at 11.19.26 PM.png" descr="Screenshot 2020-04-20 at 11.19.26 PM.png"/>
          <p:cNvPicPr>
            <a:picLocks noChangeAspect="1"/>
          </p:cNvPicPr>
          <p:nvPr/>
        </p:nvPicPr>
        <p:blipFill>
          <a:blip r:embed="rId2">
            <a:extLst/>
          </a:blip>
          <a:stretch>
            <a:fillRect/>
          </a:stretch>
        </p:blipFill>
        <p:spPr>
          <a:xfrm>
            <a:off x="378035" y="5563478"/>
            <a:ext cx="5615549" cy="2179720"/>
          </a:xfrm>
          <a:prstGeom prst="rect">
            <a:avLst/>
          </a:prstGeom>
          <a:ln w="12700">
            <a:miter lim="400000"/>
          </a:ln>
        </p:spPr>
      </p:pic>
      <p:pic>
        <p:nvPicPr>
          <p:cNvPr id="187" name="Screenshot 2020-04-20 at 11.18.47 PM.png" descr="Screenshot 2020-04-20 at 11.18.47 PM.png"/>
          <p:cNvPicPr>
            <a:picLocks noChangeAspect="1"/>
          </p:cNvPicPr>
          <p:nvPr/>
        </p:nvPicPr>
        <p:blipFill>
          <a:blip r:embed="rId3">
            <a:extLst/>
          </a:blip>
          <a:srcRect l="0" t="0" r="0" b="0"/>
          <a:stretch>
            <a:fillRect/>
          </a:stretch>
        </p:blipFill>
        <p:spPr>
          <a:xfrm>
            <a:off x="6669685" y="5516804"/>
            <a:ext cx="5931142" cy="2499369"/>
          </a:xfrm>
          <a:prstGeom prst="rect">
            <a:avLst/>
          </a:prstGeom>
          <a:ln w="12700">
            <a:miter lim="400000"/>
          </a:ln>
        </p:spPr>
      </p:pic>
      <p:pic>
        <p:nvPicPr>
          <p:cNvPr id="188" name="Screenshot 2020-04-20 at 11.21.05 PM.png" descr="Screenshot 2020-04-20 at 11.21.05 PM.png"/>
          <p:cNvPicPr>
            <a:picLocks noChangeAspect="1"/>
          </p:cNvPicPr>
          <p:nvPr/>
        </p:nvPicPr>
        <p:blipFill>
          <a:blip r:embed="rId4">
            <a:extLst/>
          </a:blip>
          <a:stretch>
            <a:fillRect/>
          </a:stretch>
        </p:blipFill>
        <p:spPr>
          <a:xfrm>
            <a:off x="526065" y="2762467"/>
            <a:ext cx="5706427" cy="1156417"/>
          </a:xfrm>
          <a:prstGeom prst="rect">
            <a:avLst/>
          </a:prstGeom>
          <a:ln w="12700">
            <a:miter lim="400000"/>
          </a:ln>
        </p:spPr>
      </p:pic>
      <p:sp>
        <p:nvSpPr>
          <p:cNvPr id="189" name="Line"/>
          <p:cNvSpPr/>
          <p:nvPr/>
        </p:nvSpPr>
        <p:spPr>
          <a:xfrm flipH="1">
            <a:off x="3185809" y="4105218"/>
            <a:ext cx="1" cy="1283514"/>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
        <p:nvSpPr>
          <p:cNvPr id="190" name="If we want to delete a record, enter 5 on Entry menu then program will ask the roll number of the student that we want to delete, after entering the roll number record will be deleted of that student."/>
          <p:cNvSpPr txBox="1"/>
          <p:nvPr/>
        </p:nvSpPr>
        <p:spPr>
          <a:xfrm>
            <a:off x="7159261" y="2729053"/>
            <a:ext cx="4952146" cy="2032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solidFill>
                  <a:schemeClr val="accent5">
                    <a:satOff val="7361"/>
                    <a:lumOff val="7535"/>
                  </a:schemeClr>
                </a:solidFill>
                <a:latin typeface="Georgia"/>
                <a:ea typeface="Georgia"/>
                <a:cs typeface="Georgia"/>
                <a:sym typeface="Georgia"/>
              </a:defRPr>
            </a:pPr>
            <a:r>
              <a:t>If we want to </a:t>
            </a:r>
            <a:r>
              <a:rPr b="1"/>
              <a:t>delete a record</a:t>
            </a:r>
            <a:r>
              <a:t>, </a:t>
            </a:r>
            <a:r>
              <a:rPr b="1"/>
              <a:t>enter 5</a:t>
            </a:r>
            <a:r>
              <a:t> on </a:t>
            </a:r>
            <a:r>
              <a:rPr b="1"/>
              <a:t>Entry menu</a:t>
            </a:r>
            <a:r>
              <a:t> then program will ask the </a:t>
            </a:r>
            <a:r>
              <a:rPr b="1"/>
              <a:t>roll number</a:t>
            </a:r>
            <a:r>
              <a:t> of the student that we want to delete, after entering the roll number </a:t>
            </a:r>
            <a:r>
              <a:rPr b="1"/>
              <a:t>record will be deleted </a:t>
            </a:r>
            <a:r>
              <a:t>of that student.</a:t>
            </a:r>
          </a:p>
        </p:txBody>
      </p:sp>
      <p:sp>
        <p:nvSpPr>
          <p:cNvPr id="191" name="AFTER DELETING"/>
          <p:cNvSpPr txBox="1"/>
          <p:nvPr/>
        </p:nvSpPr>
        <p:spPr>
          <a:xfrm>
            <a:off x="1784115" y="8117840"/>
            <a:ext cx="280338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800"/>
              </a:spcBef>
              <a:defRPr b="1" i="0" spc="0" sz="2200" u="sng">
                <a:solidFill>
                  <a:srgbClr val="FFFFFF"/>
                </a:solidFill>
                <a:latin typeface="Georgia"/>
                <a:ea typeface="Georgia"/>
                <a:cs typeface="Georgia"/>
                <a:sym typeface="Georgia"/>
              </a:defRPr>
            </a:lvl1pPr>
          </a:lstStyle>
          <a:p>
            <a:pPr/>
            <a:r>
              <a:t>AFTER DELETING</a:t>
            </a:r>
          </a:p>
        </p:txBody>
      </p:sp>
      <p:sp>
        <p:nvSpPr>
          <p:cNvPr id="192" name="BEFORE DELETING"/>
          <p:cNvSpPr txBox="1"/>
          <p:nvPr/>
        </p:nvSpPr>
        <p:spPr>
          <a:xfrm>
            <a:off x="7965165" y="8117840"/>
            <a:ext cx="304254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800"/>
              </a:spcBef>
              <a:defRPr b="1" i="0" spc="0" sz="2200" u="sng">
                <a:solidFill>
                  <a:srgbClr val="FFFFFF"/>
                </a:solidFill>
                <a:latin typeface="Georgia"/>
                <a:ea typeface="Georgia"/>
                <a:cs typeface="Georgia"/>
                <a:sym typeface="Georgia"/>
              </a:defRPr>
            </a:lvl1pPr>
          </a:lstStyle>
          <a:p>
            <a:pPr/>
            <a:r>
              <a:t>BEFORE DELETING</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600" fill="hold"/>
                                        <p:tgtEl>
                                          <p:spTgt spid="188"/>
                                        </p:tgtEl>
                                        <p:attrNameLst>
                                          <p:attrName>ppt_x</p:attrName>
                                        </p:attrNameLst>
                                      </p:cBhvr>
                                      <p:tavLst>
                                        <p:tav tm="0">
                                          <p:val>
                                            <p:strVal val="0-#ppt_w/2"/>
                                          </p:val>
                                        </p:tav>
                                        <p:tav tm="100000">
                                          <p:val>
                                            <p:strVal val="#ppt_x"/>
                                          </p:val>
                                        </p:tav>
                                      </p:tavLst>
                                    </p:anim>
                                    <p:anim calcmode="lin" valueType="num">
                                      <p:cBhvr>
                                        <p:cTn id="8" dur="600" fill="hold"/>
                                        <p:tgtEl>
                                          <p:spTgt spid="18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Class="entr" nodeType="afterEffect" presetSubtype="1" presetID="2" grpId="2" fill="hold">
                                  <p:stCondLst>
                                    <p:cond delay="0"/>
                                  </p:stCondLst>
                                  <p:iterate type="lt" backwards="0">
                                    <p:tmAbs val="0"/>
                                  </p:iterate>
                                  <p:childTnLst>
                                    <p:set>
                                      <p:cBhvr>
                                        <p:cTn id="11" fill="hold"/>
                                        <p:tgtEl>
                                          <p:spTgt spid="189"/>
                                        </p:tgtEl>
                                        <p:attrNameLst>
                                          <p:attrName>style.visibility</p:attrName>
                                        </p:attrNameLst>
                                      </p:cBhvr>
                                      <p:to>
                                        <p:strVal val="visible"/>
                                      </p:to>
                                    </p:set>
                                    <p:anim calcmode="lin" valueType="num">
                                      <p:cBhvr>
                                        <p:cTn id="12" dur="600" fill="hold"/>
                                        <p:tgtEl>
                                          <p:spTgt spid="189"/>
                                        </p:tgtEl>
                                        <p:attrNameLst>
                                          <p:attrName>ppt_x</p:attrName>
                                        </p:attrNameLst>
                                      </p:cBhvr>
                                      <p:tavLst>
                                        <p:tav tm="0">
                                          <p:val>
                                            <p:strVal val="#ppt_x"/>
                                          </p:val>
                                        </p:tav>
                                        <p:tav tm="100000">
                                          <p:val>
                                            <p:strVal val="#ppt_x"/>
                                          </p:val>
                                        </p:tav>
                                      </p:tavLst>
                                    </p:anim>
                                    <p:anim calcmode="lin" valueType="num">
                                      <p:cBhvr>
                                        <p:cTn id="13" dur="600" fill="hold"/>
                                        <p:tgtEl>
                                          <p:spTgt spid="189"/>
                                        </p:tgtEl>
                                        <p:attrNameLst>
                                          <p:attrName>ppt_y</p:attrName>
                                        </p:attrNameLst>
                                      </p:cBhvr>
                                      <p:tavLst>
                                        <p:tav tm="0">
                                          <p:val>
                                            <p:strVal val="0-#ppt_h/2"/>
                                          </p:val>
                                        </p:tav>
                                        <p:tav tm="100000">
                                          <p:val>
                                            <p:strVal val="#ppt_y"/>
                                          </p:val>
                                        </p:tav>
                                      </p:tavLst>
                                    </p:anim>
                                  </p:childTnLst>
                                </p:cTn>
                              </p:par>
                            </p:childTnLst>
                          </p:cTn>
                        </p:par>
                        <p:par>
                          <p:cTn id="14" fill="hold">
                            <p:stCondLst>
                              <p:cond delay="1200"/>
                            </p:stCondLst>
                            <p:childTnLst>
                              <p:par>
                                <p:cTn id="15" presetClass="entr" nodeType="afterEffect" presetSubtype="4" presetID="2" grpId="3" fill="hold">
                                  <p:stCondLst>
                                    <p:cond delay="0"/>
                                  </p:stCondLst>
                                  <p:iterate type="el" backwards="0">
                                    <p:tmAbs val="0"/>
                                  </p:iterate>
                                  <p:childTnLst>
                                    <p:set>
                                      <p:cBhvr>
                                        <p:cTn id="16" fill="hold"/>
                                        <p:tgtEl>
                                          <p:spTgt spid="186"/>
                                        </p:tgtEl>
                                        <p:attrNameLst>
                                          <p:attrName>style.visibility</p:attrName>
                                        </p:attrNameLst>
                                      </p:cBhvr>
                                      <p:to>
                                        <p:strVal val="visible"/>
                                      </p:to>
                                    </p:set>
                                    <p:anim calcmode="lin" valueType="num">
                                      <p:cBhvr>
                                        <p:cTn id="17" dur="600" fill="hold"/>
                                        <p:tgtEl>
                                          <p:spTgt spid="186"/>
                                        </p:tgtEl>
                                        <p:attrNameLst>
                                          <p:attrName>ppt_x</p:attrName>
                                        </p:attrNameLst>
                                      </p:cBhvr>
                                      <p:tavLst>
                                        <p:tav tm="0">
                                          <p:val>
                                            <p:strVal val="#ppt_x"/>
                                          </p:val>
                                        </p:tav>
                                        <p:tav tm="100000">
                                          <p:val>
                                            <p:strVal val="#ppt_x"/>
                                          </p:val>
                                        </p:tav>
                                      </p:tavLst>
                                    </p:anim>
                                    <p:anim calcmode="lin" valueType="num">
                                      <p:cBhvr>
                                        <p:cTn id="18" dur="600" fill="hold"/>
                                        <p:tgtEl>
                                          <p:spTgt spid="186"/>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Class="entr" nodeType="afterEffect" presetSubtype="8" presetID="2" grpId="4" fill="hold">
                                  <p:stCondLst>
                                    <p:cond delay="0"/>
                                  </p:stCondLst>
                                  <p:iterate type="el" backwards="0">
                                    <p:tmAbs val="0"/>
                                  </p:iterate>
                                  <p:childTnLst>
                                    <p:set>
                                      <p:cBhvr>
                                        <p:cTn id="21" fill="hold"/>
                                        <p:tgtEl>
                                          <p:spTgt spid="191"/>
                                        </p:tgtEl>
                                        <p:attrNameLst>
                                          <p:attrName>style.visibility</p:attrName>
                                        </p:attrNameLst>
                                      </p:cBhvr>
                                      <p:to>
                                        <p:strVal val="visible"/>
                                      </p:to>
                                    </p:set>
                                    <p:anim calcmode="lin" valueType="num">
                                      <p:cBhvr>
                                        <p:cTn id="22" dur="600" fill="hold"/>
                                        <p:tgtEl>
                                          <p:spTgt spid="191"/>
                                        </p:tgtEl>
                                        <p:attrNameLst>
                                          <p:attrName>ppt_x</p:attrName>
                                        </p:attrNameLst>
                                      </p:cBhvr>
                                      <p:tavLst>
                                        <p:tav tm="0">
                                          <p:val>
                                            <p:strVal val="0-#ppt_w/2"/>
                                          </p:val>
                                        </p:tav>
                                        <p:tav tm="100000">
                                          <p:val>
                                            <p:strVal val="#ppt_x"/>
                                          </p:val>
                                        </p:tav>
                                      </p:tavLst>
                                    </p:anim>
                                    <p:anim calcmode="lin" valueType="num">
                                      <p:cBhvr>
                                        <p:cTn id="23" dur="600" fill="hold"/>
                                        <p:tgtEl>
                                          <p:spTgt spid="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4"/>
      <p:bldP build="whole" bldLvl="1" animBg="1" rev="0" advAuto="0" spid="188" grpId="1"/>
      <p:bldP build="whole" bldLvl="1" animBg="1" rev="0" advAuto="0" spid="189" grpId="2"/>
      <p:bldP build="whole" bldLvl="1" animBg="1" rev="0" advAuto="0" spid="186"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FBAD2"/>
            </a:gs>
            <a:gs pos="100000">
              <a:srgbClr val="5FFFF8"/>
            </a:gs>
          </a:gsLst>
          <a:lin ang="5400000" scaled="0"/>
        </a:gradFill>
      </p:bgPr>
    </p:bg>
    <p:spTree>
      <p:nvGrpSpPr>
        <p:cNvPr id="1" name=""/>
        <p:cNvGrpSpPr/>
        <p:nvPr/>
      </p:nvGrpSpPr>
      <p:grpSpPr>
        <a:xfrm>
          <a:off x="0" y="0"/>
          <a:ext cx="0" cy="0"/>
          <a:chOff x="0" y="0"/>
          <a:chExt cx="0" cy="0"/>
        </a:xfrm>
      </p:grpSpPr>
      <p:sp>
        <p:nvSpPr>
          <p:cNvPr id="194" name="This project was made on Xcode in c++ language"/>
          <p:cNvSpPr txBox="1"/>
          <p:nvPr>
            <p:ph type="title"/>
          </p:nvPr>
        </p:nvSpPr>
        <p:spPr>
          <a:xfrm>
            <a:off x="571499" y="869476"/>
            <a:ext cx="11861801" cy="2070669"/>
          </a:xfrm>
          <a:prstGeom prst="rect">
            <a:avLst/>
          </a:prstGeom>
          <a:effectLst>
            <a:outerShdw sx="100000" sy="100000" kx="0" ky="0" algn="b" rotWithShape="0" blurRad="63500" dist="25400" dir="5400000">
              <a:srgbClr val="000000">
                <a:alpha val="50000"/>
              </a:srgbClr>
            </a:outerShdw>
          </a:effectLst>
        </p:spPr>
        <p:txBody>
          <a:bodyPr/>
          <a:lstStyle>
            <a:lvl1pPr algn="ctr" defTabSz="525779">
              <a:lnSpc>
                <a:spcPct val="80000"/>
              </a:lnSpc>
              <a:spcBef>
                <a:spcPts val="0"/>
              </a:spcBef>
              <a:defRPr b="1" sz="6119">
                <a:solidFill>
                  <a:srgbClr val="000000"/>
                </a:solidFill>
                <a:latin typeface="+mj-lt"/>
                <a:ea typeface="+mj-ea"/>
                <a:cs typeface="+mj-cs"/>
                <a:sym typeface="Copperplate"/>
              </a:defRPr>
            </a:lvl1pPr>
          </a:lstStyle>
          <a:p>
            <a:pPr/>
            <a:r>
              <a:t>This project was made on Xcode in c++ language </a:t>
            </a:r>
          </a:p>
        </p:txBody>
      </p:sp>
      <p:sp>
        <p:nvSpPr>
          <p:cNvPr id="195" name="Submitted by :"/>
          <p:cNvSpPr txBox="1"/>
          <p:nvPr/>
        </p:nvSpPr>
        <p:spPr>
          <a:xfrm>
            <a:off x="564980" y="3841465"/>
            <a:ext cx="5528170" cy="711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80000"/>
              </a:lnSpc>
              <a:spcBef>
                <a:spcPts val="0"/>
              </a:spcBef>
              <a:defRPr b="1" cap="all" i="0" spc="0" sz="4700" u="sng">
                <a:solidFill>
                  <a:srgbClr val="000000"/>
                </a:solidFill>
                <a:latin typeface="+mj-lt"/>
                <a:ea typeface="+mj-ea"/>
                <a:cs typeface="+mj-cs"/>
                <a:sym typeface="Copperplate"/>
              </a:defRPr>
            </a:lvl1pPr>
          </a:lstStyle>
          <a:p>
            <a:pPr/>
            <a:r>
              <a:t>Submitted by :</a:t>
            </a:r>
          </a:p>
        </p:txBody>
      </p:sp>
      <p:sp>
        <p:nvSpPr>
          <p:cNvPr id="196" name="Prabhjot Singh - CO19346…"/>
          <p:cNvSpPr txBox="1"/>
          <p:nvPr/>
        </p:nvSpPr>
        <p:spPr>
          <a:xfrm>
            <a:off x="1994143" y="5743832"/>
            <a:ext cx="5727326" cy="18099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i="0" spc="29" sz="2900">
                <a:solidFill>
                  <a:srgbClr val="941100"/>
                </a:solidFill>
                <a:latin typeface="Georgia"/>
                <a:ea typeface="Georgia"/>
                <a:cs typeface="Georgia"/>
                <a:sym typeface="Georgia"/>
              </a:defRPr>
            </a:pPr>
            <a:r>
              <a:t>Prabhjot Singh - </a:t>
            </a:r>
            <a:r>
              <a:rPr b="0" spc="34" sz="3400">
                <a:latin typeface="+mj-lt"/>
                <a:ea typeface="+mj-ea"/>
                <a:cs typeface="+mj-cs"/>
                <a:sym typeface="Copperplate"/>
              </a:rPr>
              <a:t>CO19346</a:t>
            </a:r>
          </a:p>
          <a:p>
            <a:pPr>
              <a:defRPr b="1" i="0" spc="29" sz="2900">
                <a:solidFill>
                  <a:srgbClr val="941100"/>
                </a:solidFill>
                <a:latin typeface="Georgia"/>
                <a:ea typeface="Georgia"/>
                <a:cs typeface="Georgia"/>
                <a:sym typeface="Georgia"/>
              </a:defRPr>
            </a:pPr>
            <a:r>
              <a:t>Arjun Gupta - </a:t>
            </a:r>
            <a:r>
              <a:rPr b="0" spc="34" sz="3400">
                <a:latin typeface="+mj-lt"/>
                <a:ea typeface="+mj-ea"/>
                <a:cs typeface="+mj-cs"/>
                <a:sym typeface="Copperplate"/>
              </a:rPr>
              <a:t>CO19314</a:t>
            </a:r>
          </a:p>
          <a:p>
            <a:pPr>
              <a:defRPr b="1" i="0" spc="29" sz="2900">
                <a:solidFill>
                  <a:srgbClr val="941100"/>
                </a:solidFill>
                <a:latin typeface="Georgia"/>
                <a:ea typeface="Georgia"/>
                <a:cs typeface="Georgia"/>
                <a:sym typeface="Georgia"/>
              </a:defRPr>
            </a:pPr>
            <a:r>
              <a:t>Pushaan Sharma - </a:t>
            </a:r>
            <a:r>
              <a:rPr b="0" spc="34" sz="3400">
                <a:latin typeface="+mj-lt"/>
                <a:ea typeface="+mj-ea"/>
                <a:cs typeface="+mj-cs"/>
                <a:sym typeface="Copperplate"/>
              </a:rPr>
              <a:t>CO19349</a:t>
            </a:r>
          </a:p>
        </p:txBody>
      </p:sp>
      <p:pic>
        <p:nvPicPr>
          <p:cNvPr id="197" name="images.png" descr="images.png"/>
          <p:cNvPicPr>
            <a:picLocks noChangeAspect="1"/>
          </p:cNvPicPr>
          <p:nvPr/>
        </p:nvPicPr>
        <p:blipFill>
          <a:blip r:embed="rId2">
            <a:extLst/>
          </a:blip>
          <a:stretch>
            <a:fillRect/>
          </a:stretch>
        </p:blipFill>
        <p:spPr>
          <a:xfrm>
            <a:off x="8346262" y="3225136"/>
            <a:ext cx="3651991" cy="37342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 name="THANK YOU"/>
          <p:cNvSpPr txBox="1"/>
          <p:nvPr/>
        </p:nvSpPr>
        <p:spPr>
          <a:xfrm>
            <a:off x="2891561" y="2044444"/>
            <a:ext cx="7221678" cy="12974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b="1" cap="all" i="0" spc="0" sz="9200">
                <a:solidFill>
                  <a:srgbClr val="FFFFFF"/>
                </a:solidFill>
                <a:latin typeface="+mj-lt"/>
                <a:ea typeface="+mj-ea"/>
                <a:cs typeface="+mj-cs"/>
                <a:sym typeface="Copperplate"/>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507">
              <a:srgbClr val="63C9B6"/>
            </a:gs>
            <a:gs pos="98996">
              <a:srgbClr val="F3E77E"/>
            </a:gs>
          </a:gsLst>
          <a:lin ang="17488250" scaled="0"/>
        </a:gradFill>
      </p:bgPr>
    </p:bg>
    <p:spTree>
      <p:nvGrpSpPr>
        <p:cNvPr id="1" name=""/>
        <p:cNvGrpSpPr/>
        <p:nvPr/>
      </p:nvGrpSpPr>
      <p:grpSpPr>
        <a:xfrm>
          <a:off x="0" y="0"/>
          <a:ext cx="0" cy="0"/>
          <a:chOff x="0" y="0"/>
          <a:chExt cx="0" cy="0"/>
        </a:xfrm>
      </p:grpSpPr>
      <p:sp>
        <p:nvSpPr>
          <p:cNvPr id="131" name="Acknowledgement"/>
          <p:cNvSpPr txBox="1"/>
          <p:nvPr>
            <p:ph type="title"/>
          </p:nvPr>
        </p:nvSpPr>
        <p:spPr>
          <a:xfrm>
            <a:off x="571499" y="1104900"/>
            <a:ext cx="11861801" cy="1157464"/>
          </a:xfrm>
          <a:prstGeom prst="rect">
            <a:avLst/>
          </a:prstGeom>
          <a:effectLst>
            <a:outerShdw sx="100000" sy="100000" kx="0" ky="0" algn="b" rotWithShape="0" blurRad="63500" dist="25400" dir="5400000">
              <a:srgbClr val="000000">
                <a:alpha val="50000"/>
              </a:srgbClr>
            </a:outerShdw>
          </a:effectLst>
        </p:spPr>
        <p:txBody>
          <a:bodyPr/>
          <a:lstStyle>
            <a:lvl1pPr algn="ctr">
              <a:lnSpc>
                <a:spcPct val="80000"/>
              </a:lnSpc>
              <a:spcBef>
                <a:spcPts val="0"/>
              </a:spcBef>
              <a:defRPr b="1" sz="7800" u="sng">
                <a:solidFill>
                  <a:srgbClr val="000000"/>
                </a:solidFill>
                <a:latin typeface="+mj-lt"/>
                <a:ea typeface="+mj-ea"/>
                <a:cs typeface="+mj-cs"/>
                <a:sym typeface="Copperplate"/>
              </a:defRPr>
            </a:lvl1pPr>
          </a:lstStyle>
          <a:p>
            <a:pPr/>
            <a:r>
              <a:t>Acknowledgement</a:t>
            </a:r>
          </a:p>
        </p:txBody>
      </p:sp>
      <p:sp>
        <p:nvSpPr>
          <p:cNvPr id="132" name="I would like to express my special thanks of gratitude to my teacher Dr. Sarabjeet Singh as well as our principal Dr. Manpreet Singh Gujral who gave me the golden opportunity to do make this program on topic student’s report card, which also helped me in"/>
          <p:cNvSpPr txBox="1"/>
          <p:nvPr/>
        </p:nvSpPr>
        <p:spPr>
          <a:xfrm>
            <a:off x="1242802" y="2892693"/>
            <a:ext cx="10519197"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spcBef>
                <a:spcPts val="1800"/>
              </a:spcBef>
              <a:defRPr i="0" spc="0" sz="3000">
                <a:solidFill>
                  <a:srgbClr val="941100"/>
                </a:solidFill>
                <a:latin typeface="Bradley Hand ITC TT-Bold"/>
                <a:ea typeface="Bradley Hand ITC TT-Bold"/>
                <a:cs typeface="Bradley Hand ITC TT-Bold"/>
                <a:sym typeface="Bradley Hand ITC TT-Bold"/>
              </a:defRPr>
            </a:pPr>
            <a:r>
              <a:t>I would like to express my special thanks of gratitude to my teacher Dr. Sarabjeet Singh as well as our principal Dr. Manpreet Singh Gujral who gave me the golden opportunity to do make this program on topic student’s report card, which also helped me in doing a lot of research and I came to know about so many new things I am really thankful to them.</a:t>
            </a:r>
          </a:p>
          <a:p>
            <a:pPr algn="just">
              <a:spcBef>
                <a:spcPts val="1800"/>
              </a:spcBef>
              <a:defRPr i="0" spc="0" sz="3000">
                <a:solidFill>
                  <a:srgbClr val="941100"/>
                </a:solidFill>
                <a:latin typeface="Bradley Hand ITC TT-Bold"/>
                <a:ea typeface="Bradley Hand ITC TT-Bold"/>
                <a:cs typeface="Bradley Hand ITC TT-Bold"/>
                <a:sym typeface="Bradley Hand ITC TT-Bold"/>
              </a:defRPr>
            </a:pPr>
            <a:r>
              <a:t>Secondly i would also like to thank my parents and friends who helped me a lot in finalising this project within the limited time frame.</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lt" backwards="0">
                                    <p:tmAbs val="0"/>
                                  </p:iterate>
                                  <p:childTnLst>
                                    <p:set>
                                      <p:cBhvr>
                                        <p:cTn id="6" fill="hold"/>
                                        <p:tgtEl>
                                          <p:spTgt spid="131"/>
                                        </p:tgtEl>
                                        <p:attrNameLst>
                                          <p:attrName>style.visibility</p:attrName>
                                        </p:attrNameLst>
                                      </p:cBhvr>
                                      <p:to>
                                        <p:strVal val="visible"/>
                                      </p:to>
                                    </p:set>
                                    <p:anim calcmode="lin" valueType="num">
                                      <p:cBhvr>
                                        <p:cTn id="7" dur="2000" fill="hold"/>
                                        <p:tgtEl>
                                          <p:spTgt spid="131"/>
                                        </p:tgtEl>
                                        <p:attrNameLst>
                                          <p:attrName>ppt_x</p:attrName>
                                        </p:attrNameLst>
                                      </p:cBhvr>
                                      <p:tavLst>
                                        <p:tav tm="0">
                                          <p:val>
                                            <p:strVal val="0-#ppt_w/2"/>
                                          </p:val>
                                        </p:tav>
                                        <p:tav tm="100000">
                                          <p:val>
                                            <p:strVal val="#ppt_x"/>
                                          </p:val>
                                        </p:tav>
                                      </p:tavLst>
                                    </p:anim>
                                    <p:anim calcmode="lin" valueType="num">
                                      <p:cBhvr>
                                        <p:cTn id="8" dur="2000" fill="hold"/>
                                        <p:tgtEl>
                                          <p:spTgt spid="131"/>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Class="entr" nodeType="afterEffect" presetSubtype="0" presetID="1" grpId="2" fill="hold">
                                  <p:stCondLst>
                                    <p:cond delay="0"/>
                                  </p:stCondLst>
                                  <p:iterate type="lt" backwards="0">
                                    <p:tmAbs val="100"/>
                                  </p:iterate>
                                  <p:childTnLst>
                                    <p:set>
                                      <p:cBhvr>
                                        <p:cTn id="11" fill="hold"/>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 grpId="1"/>
      <p:bldP build="whole" bldLvl="1" animBg="1" rev="0" advAuto="0" spid="132"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1243">
              <a:srgbClr val="F3BA94"/>
            </a:gs>
            <a:gs pos="99492">
              <a:srgbClr val="99C3FF"/>
            </a:gs>
          </a:gsLst>
          <a:lin ang="17488250" scaled="0"/>
        </a:gradFill>
      </p:bgPr>
    </p:bg>
    <p:spTree>
      <p:nvGrpSpPr>
        <p:cNvPr id="1" name=""/>
        <p:cNvGrpSpPr/>
        <p:nvPr/>
      </p:nvGrpSpPr>
      <p:grpSpPr>
        <a:xfrm>
          <a:off x="0" y="0"/>
          <a:ext cx="0" cy="0"/>
          <a:chOff x="0" y="0"/>
          <a:chExt cx="0" cy="0"/>
        </a:xfrm>
      </p:grpSpPr>
      <p:sp>
        <p:nvSpPr>
          <p:cNvPr id="134" name="Overview of our program"/>
          <p:cNvSpPr txBox="1"/>
          <p:nvPr>
            <p:ph type="title"/>
          </p:nvPr>
        </p:nvSpPr>
        <p:spPr>
          <a:xfrm>
            <a:off x="571499" y="717550"/>
            <a:ext cx="11861801" cy="1815791"/>
          </a:xfrm>
          <a:prstGeom prst="rect">
            <a:avLst/>
          </a:prstGeom>
          <a:effectLst>
            <a:outerShdw sx="100000" sy="100000" kx="0" ky="0" algn="b" rotWithShape="0" blurRad="63500" dist="25400" dir="5400000">
              <a:srgbClr val="000000">
                <a:alpha val="50000"/>
              </a:srgbClr>
            </a:outerShdw>
          </a:effectLst>
        </p:spPr>
        <p:txBody>
          <a:bodyPr/>
          <a:lstStyle>
            <a:lvl1pPr algn="ctr" defTabSz="455675">
              <a:lnSpc>
                <a:spcPct val="80000"/>
              </a:lnSpc>
              <a:spcBef>
                <a:spcPts val="0"/>
              </a:spcBef>
              <a:defRPr b="1" sz="7332" u="sng">
                <a:solidFill>
                  <a:srgbClr val="000000"/>
                </a:solidFill>
                <a:latin typeface="+mj-lt"/>
                <a:ea typeface="+mj-ea"/>
                <a:cs typeface="+mj-cs"/>
                <a:sym typeface="Copperplate"/>
              </a:defRPr>
            </a:lvl1pPr>
          </a:lstStyle>
          <a:p>
            <a:pPr/>
            <a:r>
              <a:t>Overview of our program</a:t>
            </a:r>
          </a:p>
        </p:txBody>
      </p:sp>
      <p:sp>
        <p:nvSpPr>
          <p:cNvPr id="135" name="The program made by our team is a database which stores and displays marks of students. It also helps in calculating the percentage and gives students the grades.…"/>
          <p:cNvSpPr txBox="1"/>
          <p:nvPr/>
        </p:nvSpPr>
        <p:spPr>
          <a:xfrm>
            <a:off x="772585" y="3102595"/>
            <a:ext cx="11459630" cy="49741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i="0" spc="25" sz="2500">
                <a:solidFill>
                  <a:srgbClr val="941100"/>
                </a:solidFill>
                <a:latin typeface="Chalkduster"/>
                <a:ea typeface="Chalkduster"/>
                <a:cs typeface="Chalkduster"/>
                <a:sym typeface="Chalkduster"/>
              </a:defRPr>
            </a:pPr>
            <a:r>
              <a:t>The program made by our team is a database which stores and displays marks of students. It also helps in calculating the percentage and gives students the grades.</a:t>
            </a:r>
          </a:p>
          <a:p>
            <a:pPr algn="just">
              <a:defRPr i="0" spc="25" sz="2500">
                <a:solidFill>
                  <a:srgbClr val="941100"/>
                </a:solidFill>
                <a:latin typeface="Chalkduster"/>
                <a:ea typeface="Chalkduster"/>
                <a:cs typeface="Chalkduster"/>
                <a:sym typeface="Chalkduster"/>
              </a:defRPr>
            </a:pPr>
            <a:r>
              <a:t>     It also has options to edit the database for changing, modifying or deleting an entry. </a:t>
            </a:r>
          </a:p>
          <a:p>
            <a:pPr algn="just">
              <a:defRPr i="0" spc="25" sz="2500">
                <a:solidFill>
                  <a:srgbClr val="941100"/>
                </a:solidFill>
                <a:latin typeface="Chalkduster"/>
                <a:ea typeface="Chalkduster"/>
                <a:cs typeface="Chalkduster"/>
                <a:sym typeface="Chalkduster"/>
              </a:defRPr>
            </a:pPr>
            <a:r>
              <a:t>     It helps us to view the result of the whole at a time, view each and every student’s report card at a time, view report cards of all the students together.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34"/>
                                        </p:tgtEl>
                                        <p:attrNameLst>
                                          <p:attrName>style.visibility</p:attrName>
                                        </p:attrNameLst>
                                      </p:cBhvr>
                                      <p:to>
                                        <p:strVal val="visible"/>
                                      </p:to>
                                    </p:set>
                                    <p:anim calcmode="lin" valueType="num">
                                      <p:cBhvr>
                                        <p:cTn id="7" dur="1500" fill="hold"/>
                                        <p:tgtEl>
                                          <p:spTgt spid="134"/>
                                        </p:tgtEl>
                                        <p:attrNameLst>
                                          <p:attrName>ppt_x</p:attrName>
                                        </p:attrNameLst>
                                      </p:cBhvr>
                                      <p:tavLst>
                                        <p:tav tm="0">
                                          <p:val>
                                            <p:strVal val="#ppt_x"/>
                                          </p:val>
                                        </p:tav>
                                        <p:tav tm="100000">
                                          <p:val>
                                            <p:strVal val="#ppt_x"/>
                                          </p:val>
                                        </p:tav>
                                      </p:tavLst>
                                    </p:anim>
                                    <p:anim calcmode="lin" valueType="num">
                                      <p:cBhvr>
                                        <p:cTn id="8" dur="1500" fill="hold"/>
                                        <p:tgtEl>
                                          <p:spTgt spid="134"/>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ntr" nodeType="afterEffect" presetSubtype="0" presetID="1" grpId="2" fill="hold">
                                  <p:stCondLst>
                                    <p:cond delay="0"/>
                                  </p:stCondLst>
                                  <p:iterate type="lt" backwards="0">
                                    <p:tmAbs val="100"/>
                                  </p:iterate>
                                  <p:childTnLst>
                                    <p:set>
                                      <p:cBhvr>
                                        <p:cTn id="11" fill="hold"/>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2"/>
      <p:bldP build="whole" bldLvl="1" animBg="1" rev="0" advAuto="0" spid="13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97B3FF"/>
            </a:gs>
            <a:gs pos="50028">
              <a:srgbClr val="CBB4D9"/>
            </a:gs>
            <a:gs pos="99492">
              <a:srgbClr val="FFB4B3"/>
            </a:gs>
          </a:gsLst>
          <a:lin ang="17488250" scaled="0"/>
        </a:gradFill>
      </p:bgPr>
    </p:bg>
    <p:spTree>
      <p:nvGrpSpPr>
        <p:cNvPr id="1" name=""/>
        <p:cNvGrpSpPr/>
        <p:nvPr/>
      </p:nvGrpSpPr>
      <p:grpSpPr>
        <a:xfrm>
          <a:off x="0" y="0"/>
          <a:ext cx="0" cy="0"/>
          <a:chOff x="0" y="0"/>
          <a:chExt cx="0" cy="0"/>
        </a:xfrm>
      </p:grpSpPr>
      <p:sp>
        <p:nvSpPr>
          <p:cNvPr id="137" name="Execution of program"/>
          <p:cNvSpPr txBox="1"/>
          <p:nvPr>
            <p:ph type="body" sz="quarter" idx="1"/>
          </p:nvPr>
        </p:nvSpPr>
        <p:spPr>
          <a:xfrm>
            <a:off x="850137" y="501746"/>
            <a:ext cx="11304526" cy="965218"/>
          </a:xfrm>
          <a:prstGeom prst="rect">
            <a:avLst/>
          </a:prstGeom>
          <a:effectLst>
            <a:outerShdw sx="100000" sy="100000" kx="0" ky="0" algn="b" rotWithShape="0" blurRad="63500" dist="25400" dir="5400000">
              <a:srgbClr val="000000">
                <a:alpha val="50000"/>
              </a:srgbClr>
            </a:outerShdw>
          </a:effectLst>
        </p:spPr>
        <p:txBody>
          <a:bodyPr/>
          <a:lstStyle>
            <a:lvl1pPr algn="ctr" defTabSz="572516">
              <a:lnSpc>
                <a:spcPct val="80000"/>
              </a:lnSpc>
              <a:spcBef>
                <a:spcPts val="0"/>
              </a:spcBef>
              <a:defRPr b="1" cap="all" i="0" spc="0" sz="6664" u="sng">
                <a:solidFill>
                  <a:srgbClr val="000000"/>
                </a:solidFill>
                <a:latin typeface="+mj-lt"/>
                <a:ea typeface="+mj-ea"/>
                <a:cs typeface="+mj-cs"/>
                <a:sym typeface="Copperplate"/>
              </a:defRPr>
            </a:lvl1pPr>
          </a:lstStyle>
          <a:p>
            <a:pPr/>
            <a:r>
              <a:t>Execution of program</a:t>
            </a:r>
          </a:p>
        </p:txBody>
      </p:sp>
      <p:pic>
        <p:nvPicPr>
          <p:cNvPr id="138" name="Screenshot 2020-04-20 at 9.08.53 PM.png" descr="Screenshot 2020-04-20 at 9.08.53 PM.png"/>
          <p:cNvPicPr>
            <a:picLocks noChangeAspect="1"/>
          </p:cNvPicPr>
          <p:nvPr>
            <p:ph type="pic" idx="14"/>
          </p:nvPr>
        </p:nvPicPr>
        <p:blipFill>
          <a:blip r:embed="rId2">
            <a:extLst/>
          </a:blip>
          <a:srcRect l="5260" t="0" r="26258" b="0"/>
          <a:stretch>
            <a:fillRect/>
          </a:stretch>
        </p:blipFill>
        <p:spPr>
          <a:xfrm>
            <a:off x="1111388" y="2184459"/>
            <a:ext cx="4321416" cy="3315856"/>
          </a:xfrm>
          <a:prstGeom prst="rect">
            <a:avLst/>
          </a:prstGeom>
        </p:spPr>
      </p:pic>
      <p:sp>
        <p:nvSpPr>
          <p:cNvPr id="139" name="When we first run the program, we are directed to a main menu which displays 3 options as shown in figure above, as we are running the program for the first time, the result menu will be empty. So to enter roll number, name and marks of students, we have"/>
          <p:cNvSpPr txBox="1"/>
          <p:nvPr/>
        </p:nvSpPr>
        <p:spPr>
          <a:xfrm>
            <a:off x="472936" y="6174275"/>
            <a:ext cx="12058927" cy="287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solidFill>
                  <a:srgbClr val="941100"/>
                </a:solidFill>
                <a:latin typeface="Georgia"/>
                <a:ea typeface="Georgia"/>
                <a:cs typeface="Georgia"/>
                <a:sym typeface="Georgia"/>
              </a:defRPr>
            </a:pPr>
            <a:r>
              <a:t>When we first run the program, we are directed to a main menu which displays 3 options as shown in figure above, as we are running the program for the first time, the result menu will be empty. So to enter roll number, name and marks of students, we have to </a:t>
            </a:r>
            <a:r>
              <a:rPr b="1"/>
              <a:t>enter 2</a:t>
            </a:r>
            <a:r>
              <a:t> so that we get access </a:t>
            </a:r>
            <a:r>
              <a:rPr b="1"/>
              <a:t>entry/edit menu.</a:t>
            </a:r>
          </a:p>
          <a:p>
            <a:pPr>
              <a:spcBef>
                <a:spcPts val="1800"/>
              </a:spcBef>
              <a:defRPr i="0" spc="0" sz="2200">
                <a:solidFill>
                  <a:srgbClr val="941100"/>
                </a:solidFill>
                <a:latin typeface="Georgia"/>
                <a:ea typeface="Georgia"/>
                <a:cs typeface="Georgia"/>
                <a:sym typeface="Georgia"/>
              </a:defRPr>
            </a:pPr>
            <a:r>
              <a:t>    Then once we </a:t>
            </a:r>
            <a:r>
              <a:rPr b="1"/>
              <a:t>enter 2</a:t>
            </a:r>
            <a:r>
              <a:t>, we are directed to </a:t>
            </a:r>
            <a:r>
              <a:rPr b="1"/>
              <a:t>entry menu </a:t>
            </a:r>
            <a:r>
              <a:t>which displays 6 option to choose from that are given in the figure above. As we are running the program for the first time, the all other options will give no result and take you to the main menu. So to start creating a database for maintaining record for students, we must </a:t>
            </a:r>
            <a:r>
              <a:rPr b="1"/>
              <a:t>enter 1</a:t>
            </a:r>
            <a:r>
              <a:t> to </a:t>
            </a:r>
            <a:r>
              <a:rPr b="1"/>
              <a:t>create student record.</a:t>
            </a:r>
          </a:p>
        </p:txBody>
      </p:sp>
      <p:pic>
        <p:nvPicPr>
          <p:cNvPr id="140" name="Screenshot 2020-04-20 at 9.33.18 PM.png" descr="Screenshot 2020-04-20 at 9.33.18 PM.png"/>
          <p:cNvPicPr>
            <a:picLocks noChangeAspect="1"/>
          </p:cNvPicPr>
          <p:nvPr/>
        </p:nvPicPr>
        <p:blipFill>
          <a:blip r:embed="rId3">
            <a:extLst/>
          </a:blip>
          <a:stretch>
            <a:fillRect/>
          </a:stretch>
        </p:blipFill>
        <p:spPr>
          <a:xfrm>
            <a:off x="7109171" y="1767500"/>
            <a:ext cx="4731494" cy="4098619"/>
          </a:xfrm>
          <a:prstGeom prst="rect">
            <a:avLst/>
          </a:prstGeom>
          <a:ln w="12700">
            <a:miter lim="400000"/>
          </a:ln>
        </p:spPr>
      </p:pic>
      <p:sp>
        <p:nvSpPr>
          <p:cNvPr id="141" name="Line"/>
          <p:cNvSpPr/>
          <p:nvPr/>
        </p:nvSpPr>
        <p:spPr>
          <a:xfrm>
            <a:off x="5531788" y="3829509"/>
            <a:ext cx="1478556" cy="1"/>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lt" backwards="0">
                                    <p:tmAbs val="0"/>
                                  </p:iterate>
                                  <p:childTnLst>
                                    <p:set>
                                      <p:cBhvr>
                                        <p:cTn id="6" fill="hold"/>
                                        <p:tgtEl>
                                          <p:spTgt spid="141"/>
                                        </p:tgtEl>
                                        <p:attrNameLst>
                                          <p:attrName>style.visibility</p:attrName>
                                        </p:attrNameLst>
                                      </p:cBhvr>
                                      <p:to>
                                        <p:strVal val="visible"/>
                                      </p:to>
                                    </p:set>
                                    <p:anim calcmode="lin" valueType="num">
                                      <p:cBhvr>
                                        <p:cTn id="7" dur="1000" fill="hold"/>
                                        <p:tgtEl>
                                          <p:spTgt spid="141"/>
                                        </p:tgtEl>
                                        <p:attrNameLst>
                                          <p:attrName>ppt_x</p:attrName>
                                        </p:attrNameLst>
                                      </p:cBhvr>
                                      <p:tavLst>
                                        <p:tav tm="0">
                                          <p:val>
                                            <p:strVal val="0-#ppt_w/2"/>
                                          </p:val>
                                        </p:tav>
                                        <p:tav tm="100000">
                                          <p:val>
                                            <p:strVal val="#ppt_x"/>
                                          </p:val>
                                        </p:tav>
                                      </p:tavLst>
                                    </p:anim>
                                    <p:anim calcmode="lin" valueType="num">
                                      <p:cBhvr>
                                        <p:cTn id="8" dur="1000" fill="hold"/>
                                        <p:tgtEl>
                                          <p:spTgt spid="1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2" presetID="2" grpId="2" fill="hold">
                                  <p:stCondLst>
                                    <p:cond delay="0"/>
                                  </p:stCondLst>
                                  <p:iterate type="el" backwards="0">
                                    <p:tmAbs val="0"/>
                                  </p:iterate>
                                  <p:childTnLst>
                                    <p:set>
                                      <p:cBhvr>
                                        <p:cTn id="11" fill="hold"/>
                                        <p:tgtEl>
                                          <p:spTgt spid="140"/>
                                        </p:tgtEl>
                                        <p:attrNameLst>
                                          <p:attrName>style.visibility</p:attrName>
                                        </p:attrNameLst>
                                      </p:cBhvr>
                                      <p:to>
                                        <p:strVal val="visible"/>
                                      </p:to>
                                    </p:set>
                                    <p:anim calcmode="lin" valueType="num">
                                      <p:cBhvr>
                                        <p:cTn id="12" dur="1000" fill="hold"/>
                                        <p:tgtEl>
                                          <p:spTgt spid="140"/>
                                        </p:tgtEl>
                                        <p:attrNameLst>
                                          <p:attrName>ppt_x</p:attrName>
                                        </p:attrNameLst>
                                      </p:cBhvr>
                                      <p:tavLst>
                                        <p:tav tm="0">
                                          <p:val>
                                            <p:strVal val="1+#ppt_w/2"/>
                                          </p:val>
                                        </p:tav>
                                        <p:tav tm="100000">
                                          <p:val>
                                            <p:strVal val="#ppt_x"/>
                                          </p:val>
                                        </p:tav>
                                      </p:tavLst>
                                    </p:anim>
                                    <p:anim calcmode="lin" valueType="num">
                                      <p:cBhvr>
                                        <p:cTn id="13" dur="10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2"/>
      <p:bldP build="whole" bldLvl="1" animBg="1" rev="0" advAuto="0" spid="14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1103">
              <a:srgbClr val="DEF390"/>
            </a:gs>
            <a:gs pos="99492">
              <a:srgbClr val="FFC7FE"/>
            </a:gs>
          </a:gsLst>
          <a:lin ang="17488250" scaled="0"/>
        </a:gradFill>
      </p:bgPr>
    </p:bg>
    <p:spTree>
      <p:nvGrpSpPr>
        <p:cNvPr id="1" name=""/>
        <p:cNvGrpSpPr/>
        <p:nvPr/>
      </p:nvGrpSpPr>
      <p:grpSpPr>
        <a:xfrm>
          <a:off x="0" y="0"/>
          <a:ext cx="0" cy="0"/>
          <a:chOff x="0" y="0"/>
          <a:chExt cx="0" cy="0"/>
        </a:xfrm>
      </p:grpSpPr>
      <p:sp>
        <p:nvSpPr>
          <p:cNvPr id="143" name="How to create a student record"/>
          <p:cNvSpPr txBox="1"/>
          <p:nvPr>
            <p:ph type="title"/>
          </p:nvPr>
        </p:nvSpPr>
        <p:spPr>
          <a:xfrm>
            <a:off x="571500" y="723900"/>
            <a:ext cx="11861800" cy="801648"/>
          </a:xfrm>
          <a:prstGeom prst="rect">
            <a:avLst/>
          </a:prstGeom>
          <a:effectLst>
            <a:outerShdw sx="100000" sy="100000" kx="0" ky="0" algn="b" rotWithShape="0" blurRad="63500" dist="25400" dir="5400000">
              <a:srgbClr val="000000">
                <a:alpha val="50000"/>
              </a:srgbClr>
            </a:outerShdw>
          </a:effectLst>
        </p:spPr>
        <p:txBody>
          <a:bodyPr/>
          <a:lstStyle>
            <a:lvl1pPr algn="ctr" defTabSz="408940">
              <a:lnSpc>
                <a:spcPct val="80000"/>
              </a:lnSpc>
              <a:spcBef>
                <a:spcPts val="0"/>
              </a:spcBef>
              <a:defRPr b="1" sz="4760" u="sng">
                <a:solidFill>
                  <a:srgbClr val="000000"/>
                </a:solidFill>
                <a:latin typeface="+mj-lt"/>
                <a:ea typeface="+mj-ea"/>
                <a:cs typeface="+mj-cs"/>
                <a:sym typeface="Copperplate"/>
              </a:defRPr>
            </a:lvl1pPr>
          </a:lstStyle>
          <a:p>
            <a:pPr/>
            <a:r>
              <a:t>How to create a student record</a:t>
            </a:r>
          </a:p>
        </p:txBody>
      </p:sp>
      <p:pic>
        <p:nvPicPr>
          <p:cNvPr id="144" name="Screenshot 2020-04-20 at 10.05.03 PM.png" descr="Screenshot 2020-04-20 at 10.05.03 PM.png"/>
          <p:cNvPicPr>
            <a:picLocks noChangeAspect="1"/>
          </p:cNvPicPr>
          <p:nvPr/>
        </p:nvPicPr>
        <p:blipFill>
          <a:blip r:embed="rId2">
            <a:extLst/>
          </a:blip>
          <a:stretch>
            <a:fillRect/>
          </a:stretch>
        </p:blipFill>
        <p:spPr>
          <a:xfrm>
            <a:off x="720387" y="2129109"/>
            <a:ext cx="6874332" cy="5152005"/>
          </a:xfrm>
          <a:prstGeom prst="rect">
            <a:avLst/>
          </a:prstGeom>
          <a:ln w="12700">
            <a:miter lim="400000"/>
          </a:ln>
        </p:spPr>
      </p:pic>
      <p:sp>
        <p:nvSpPr>
          <p:cNvPr id="145" name="When we enter 1, we are directed to a window to enter student record. First we have to enter the roll number of the student, then the name, then marks of physics, chemistry, maths, English and computer science out of 100.…"/>
          <p:cNvSpPr txBox="1"/>
          <p:nvPr/>
        </p:nvSpPr>
        <p:spPr>
          <a:xfrm>
            <a:off x="8012035" y="2071885"/>
            <a:ext cx="4322501" cy="382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solidFill>
                  <a:srgbClr val="000000"/>
                </a:solidFill>
                <a:latin typeface="Georgia"/>
                <a:ea typeface="Georgia"/>
                <a:cs typeface="Georgia"/>
                <a:sym typeface="Georgia"/>
              </a:defRPr>
            </a:pPr>
            <a:r>
              <a:t>When we </a:t>
            </a:r>
            <a:r>
              <a:rPr b="1"/>
              <a:t>enter 1,</a:t>
            </a:r>
            <a:r>
              <a:t> we are directed to a window to enter student record. First we have to enter the roll number of the student, then the name, then marks of physics, chemistry, maths, English and computer science out of 100.</a:t>
            </a:r>
          </a:p>
          <a:p>
            <a:pPr>
              <a:spcBef>
                <a:spcPts val="1800"/>
              </a:spcBef>
              <a:defRPr i="0" spc="0" sz="2200">
                <a:solidFill>
                  <a:srgbClr val="000000"/>
                </a:solidFill>
                <a:latin typeface="Georgia"/>
                <a:ea typeface="Georgia"/>
                <a:cs typeface="Georgia"/>
                <a:sym typeface="Georgia"/>
              </a:defRPr>
            </a:pPr>
            <a:r>
              <a:t>    Then on pressing return key, we are again directed to the main menu.</a:t>
            </a:r>
          </a:p>
        </p:txBody>
      </p:sp>
      <p:pic>
        <p:nvPicPr>
          <p:cNvPr id="146" name="Screenshot 2020-04-20 at 10.16.33 PM.png" descr="Screenshot 2020-04-20 at 10.16.33 PM.png"/>
          <p:cNvPicPr>
            <a:picLocks noChangeAspect="1"/>
          </p:cNvPicPr>
          <p:nvPr/>
        </p:nvPicPr>
        <p:blipFill>
          <a:blip r:embed="rId3">
            <a:extLst/>
          </a:blip>
          <a:stretch>
            <a:fillRect/>
          </a:stretch>
        </p:blipFill>
        <p:spPr>
          <a:xfrm>
            <a:off x="9214048" y="6186242"/>
            <a:ext cx="2920889" cy="1989362"/>
          </a:xfrm>
          <a:prstGeom prst="rect">
            <a:avLst/>
          </a:prstGeom>
          <a:ln w="12700">
            <a:miter lim="400000"/>
          </a:ln>
        </p:spPr>
      </p:pic>
      <p:sp>
        <p:nvSpPr>
          <p:cNvPr id="147" name="Line"/>
          <p:cNvSpPr/>
          <p:nvPr/>
        </p:nvSpPr>
        <p:spPr>
          <a:xfrm>
            <a:off x="7767067" y="6791039"/>
            <a:ext cx="1274633" cy="1"/>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
        <p:nvSpPr>
          <p:cNvPr id="148" name="Similarly by repeating above steps, we can generate record of as many students as we want. If we want to exit program, enter 3."/>
          <p:cNvSpPr txBox="1"/>
          <p:nvPr/>
        </p:nvSpPr>
        <p:spPr>
          <a:xfrm>
            <a:off x="673235" y="7687492"/>
            <a:ext cx="836846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solidFill>
                  <a:schemeClr val="accent5">
                    <a:lumOff val="-12830"/>
                  </a:schemeClr>
                </a:solidFill>
                <a:latin typeface="Georgia"/>
                <a:ea typeface="Georgia"/>
                <a:cs typeface="Georgia"/>
                <a:sym typeface="Georgia"/>
              </a:defRPr>
            </a:pPr>
            <a:r>
              <a:t>Similarly by repeating above steps, we can generate record of as many students as we want. If we want to </a:t>
            </a:r>
            <a:r>
              <a:rPr b="1"/>
              <a:t>exit program, enter 3</a:t>
            </a:r>
            <a:r>
              <a:t>.</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43"/>
                                        </p:tgtEl>
                                        <p:attrNameLst>
                                          <p:attrName>style.visibility</p:attrName>
                                        </p:attrNameLst>
                                      </p:cBhvr>
                                      <p:to>
                                        <p:strVal val="visible"/>
                                      </p:to>
                                    </p:set>
                                    <p:anim calcmode="lin" valueType="num">
                                      <p:cBhvr>
                                        <p:cTn id="7" dur="1000" fill="hold"/>
                                        <p:tgtEl>
                                          <p:spTgt spid="143"/>
                                        </p:tgtEl>
                                        <p:attrNameLst>
                                          <p:attrName>ppt_w</p:attrName>
                                        </p:attrNameLst>
                                      </p:cBhvr>
                                      <p:tavLst>
                                        <p:tav tm="0">
                                          <p:val>
                                            <p:strVal val="4*#ppt_w"/>
                                          </p:val>
                                        </p:tav>
                                        <p:tav tm="100000">
                                          <p:val>
                                            <p:strVal val="#ppt_w"/>
                                          </p:val>
                                        </p:tav>
                                      </p:tavLst>
                                    </p:anim>
                                    <p:anim calcmode="lin" valueType="num">
                                      <p:cBhvr>
                                        <p:cTn id="8" dur="1000" fill="hold"/>
                                        <p:tgtEl>
                                          <p:spTgt spid="14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lt" backwards="0">
                                    <p:tmAbs val="0"/>
                                  </p:iterate>
                                  <p:childTnLst>
                                    <p:set>
                                      <p:cBhvr>
                                        <p:cTn id="11" fill="hold"/>
                                        <p:tgtEl>
                                          <p:spTgt spid="145"/>
                                        </p:tgtEl>
                                        <p:attrNameLst>
                                          <p:attrName>style.visibility</p:attrName>
                                        </p:attrNameLst>
                                      </p:cBhvr>
                                      <p:to>
                                        <p:strVal val="visible"/>
                                      </p:to>
                                    </p:set>
                                    <p:anim calcmode="lin" valueType="num">
                                      <p:cBhvr>
                                        <p:cTn id="12" dur="1000" fill="hold"/>
                                        <p:tgtEl>
                                          <p:spTgt spid="145"/>
                                        </p:tgtEl>
                                        <p:attrNameLst>
                                          <p:attrName>ppt_x</p:attrName>
                                        </p:attrNameLst>
                                      </p:cBhvr>
                                      <p:tavLst>
                                        <p:tav tm="0">
                                          <p:val>
                                            <p:strVal val="0-#ppt_w/2"/>
                                          </p:val>
                                        </p:tav>
                                        <p:tav tm="100000">
                                          <p:val>
                                            <p:strVal val="#ppt_x"/>
                                          </p:val>
                                        </p:tav>
                                      </p:tavLst>
                                    </p:anim>
                                    <p:anim calcmode="lin" valueType="num">
                                      <p:cBhvr>
                                        <p:cTn id="13" dur="1000" fill="hold"/>
                                        <p:tgtEl>
                                          <p:spTgt spid="14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Class="entr" nodeType="afterEffect" presetSubtype="8" presetID="2" grpId="3" fill="hold">
                                  <p:stCondLst>
                                    <p:cond delay="0"/>
                                  </p:stCondLst>
                                  <p:iterate type="el" backwards="0">
                                    <p:tmAbs val="0"/>
                                  </p:iterate>
                                  <p:childTnLst>
                                    <p:set>
                                      <p:cBhvr>
                                        <p:cTn id="16" fill="hold"/>
                                        <p:tgtEl>
                                          <p:spTgt spid="144"/>
                                        </p:tgtEl>
                                        <p:attrNameLst>
                                          <p:attrName>style.visibility</p:attrName>
                                        </p:attrNameLst>
                                      </p:cBhvr>
                                      <p:to>
                                        <p:strVal val="visible"/>
                                      </p:to>
                                    </p:set>
                                    <p:anim calcmode="lin" valueType="num">
                                      <p:cBhvr>
                                        <p:cTn id="17" dur="1000" fill="hold"/>
                                        <p:tgtEl>
                                          <p:spTgt spid="144"/>
                                        </p:tgtEl>
                                        <p:attrNameLst>
                                          <p:attrName>ppt_x</p:attrName>
                                        </p:attrNameLst>
                                      </p:cBhvr>
                                      <p:tavLst>
                                        <p:tav tm="0">
                                          <p:val>
                                            <p:strVal val="0-#ppt_w/2"/>
                                          </p:val>
                                        </p:tav>
                                        <p:tav tm="100000">
                                          <p:val>
                                            <p:strVal val="#ppt_x"/>
                                          </p:val>
                                        </p:tav>
                                      </p:tavLst>
                                    </p:anim>
                                    <p:anim calcmode="lin" valueType="num">
                                      <p:cBhvr>
                                        <p:cTn id="18" dur="1000" fill="hold"/>
                                        <p:tgtEl>
                                          <p:spTgt spid="14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Class="entr" nodeType="afterEffect" presetSubtype="8" presetID="2" grpId="4" fill="hold">
                                  <p:stCondLst>
                                    <p:cond delay="0"/>
                                  </p:stCondLst>
                                  <p:iterate type="lt" backwards="0">
                                    <p:tmAbs val="0"/>
                                  </p:iterate>
                                  <p:childTnLst>
                                    <p:set>
                                      <p:cBhvr>
                                        <p:cTn id="21" fill="hold"/>
                                        <p:tgtEl>
                                          <p:spTgt spid="147"/>
                                        </p:tgtEl>
                                        <p:attrNameLst>
                                          <p:attrName>style.visibility</p:attrName>
                                        </p:attrNameLst>
                                      </p:cBhvr>
                                      <p:to>
                                        <p:strVal val="visible"/>
                                      </p:to>
                                    </p:set>
                                    <p:anim calcmode="lin" valueType="num">
                                      <p:cBhvr>
                                        <p:cTn id="22" dur="1500" fill="hold"/>
                                        <p:tgtEl>
                                          <p:spTgt spid="147"/>
                                        </p:tgtEl>
                                        <p:attrNameLst>
                                          <p:attrName>ppt_x</p:attrName>
                                        </p:attrNameLst>
                                      </p:cBhvr>
                                      <p:tavLst>
                                        <p:tav tm="0">
                                          <p:val>
                                            <p:strVal val="0-#ppt_w/2"/>
                                          </p:val>
                                        </p:tav>
                                        <p:tav tm="100000">
                                          <p:val>
                                            <p:strVal val="#ppt_x"/>
                                          </p:val>
                                        </p:tav>
                                      </p:tavLst>
                                    </p:anim>
                                    <p:anim calcmode="lin" valueType="num">
                                      <p:cBhvr>
                                        <p:cTn id="23" dur="1500" fill="hold"/>
                                        <p:tgtEl>
                                          <p:spTgt spid="147"/>
                                        </p:tgtEl>
                                        <p:attrNameLst>
                                          <p:attrName>ppt_y</p:attrName>
                                        </p:attrNameLst>
                                      </p:cBhvr>
                                      <p:tavLst>
                                        <p:tav tm="0">
                                          <p:val>
                                            <p:strVal val="#ppt_y"/>
                                          </p:val>
                                        </p:tav>
                                        <p:tav tm="100000">
                                          <p:val>
                                            <p:strVal val="#ppt_y"/>
                                          </p:val>
                                        </p:tav>
                                      </p:tavLst>
                                    </p:anim>
                                  </p:childTnLst>
                                </p:cTn>
                              </p:par>
                            </p:childTnLst>
                          </p:cTn>
                        </p:par>
                        <p:par>
                          <p:cTn id="24" fill="hold">
                            <p:stCondLst>
                              <p:cond delay="4500"/>
                            </p:stCondLst>
                            <p:childTnLst>
                              <p:par>
                                <p:cTn id="25" presetClass="entr" nodeType="afterEffect" presetSubtype="2" presetID="2" grpId="5" fill="hold">
                                  <p:stCondLst>
                                    <p:cond delay="0"/>
                                  </p:stCondLst>
                                  <p:iterate type="el" backwards="0">
                                    <p:tmAbs val="0"/>
                                  </p:iterate>
                                  <p:childTnLst>
                                    <p:set>
                                      <p:cBhvr>
                                        <p:cTn id="26" fill="hold"/>
                                        <p:tgtEl>
                                          <p:spTgt spid="146"/>
                                        </p:tgtEl>
                                        <p:attrNameLst>
                                          <p:attrName>style.visibility</p:attrName>
                                        </p:attrNameLst>
                                      </p:cBhvr>
                                      <p:to>
                                        <p:strVal val="visible"/>
                                      </p:to>
                                    </p:set>
                                    <p:anim calcmode="lin" valueType="num">
                                      <p:cBhvr>
                                        <p:cTn id="27" dur="1250" fill="hold"/>
                                        <p:tgtEl>
                                          <p:spTgt spid="146"/>
                                        </p:tgtEl>
                                        <p:attrNameLst>
                                          <p:attrName>ppt_x</p:attrName>
                                        </p:attrNameLst>
                                      </p:cBhvr>
                                      <p:tavLst>
                                        <p:tav tm="0">
                                          <p:val>
                                            <p:strVal val="1+#ppt_w/2"/>
                                          </p:val>
                                        </p:tav>
                                        <p:tav tm="100000">
                                          <p:val>
                                            <p:strVal val="#ppt_x"/>
                                          </p:val>
                                        </p:tav>
                                      </p:tavLst>
                                    </p:anim>
                                    <p:anim calcmode="lin" valueType="num">
                                      <p:cBhvr>
                                        <p:cTn id="28" dur="1250" fill="hold"/>
                                        <p:tgtEl>
                                          <p:spTgt spid="146"/>
                                        </p:tgtEl>
                                        <p:attrNameLst>
                                          <p:attrName>ppt_y</p:attrName>
                                        </p:attrNameLst>
                                      </p:cBhvr>
                                      <p:tavLst>
                                        <p:tav tm="0">
                                          <p:val>
                                            <p:strVal val="#ppt_y"/>
                                          </p:val>
                                        </p:tav>
                                        <p:tav tm="100000">
                                          <p:val>
                                            <p:strVal val="#ppt_y"/>
                                          </p:val>
                                        </p:tav>
                                      </p:tavLst>
                                    </p:anim>
                                  </p:childTnLst>
                                </p:cTn>
                              </p:par>
                            </p:childTnLst>
                          </p:cTn>
                        </p:par>
                        <p:par>
                          <p:cTn id="29" fill="hold">
                            <p:stCondLst>
                              <p:cond delay="5750"/>
                            </p:stCondLst>
                            <p:childTnLst>
                              <p:par>
                                <p:cTn id="30" presetClass="entr" nodeType="afterEffect" presetSubtype="2" presetID="2" grpId="6" fill="hold">
                                  <p:stCondLst>
                                    <p:cond delay="0"/>
                                  </p:stCondLst>
                                  <p:iterate type="lt" backwards="0">
                                    <p:tmAbs val="0"/>
                                  </p:iterate>
                                  <p:childTnLst>
                                    <p:set>
                                      <p:cBhvr>
                                        <p:cTn id="31" fill="hold"/>
                                        <p:tgtEl>
                                          <p:spTgt spid="148"/>
                                        </p:tgtEl>
                                        <p:attrNameLst>
                                          <p:attrName>style.visibility</p:attrName>
                                        </p:attrNameLst>
                                      </p:cBhvr>
                                      <p:to>
                                        <p:strVal val="visible"/>
                                      </p:to>
                                    </p:set>
                                    <p:anim calcmode="lin" valueType="num">
                                      <p:cBhvr>
                                        <p:cTn id="32" dur="1000" fill="hold"/>
                                        <p:tgtEl>
                                          <p:spTgt spid="148"/>
                                        </p:tgtEl>
                                        <p:attrNameLst>
                                          <p:attrName>ppt_x</p:attrName>
                                        </p:attrNameLst>
                                      </p:cBhvr>
                                      <p:tavLst>
                                        <p:tav tm="0">
                                          <p:val>
                                            <p:strVal val="1+#ppt_w/2"/>
                                          </p:val>
                                        </p:tav>
                                        <p:tav tm="100000">
                                          <p:val>
                                            <p:strVal val="#ppt_x"/>
                                          </p:val>
                                        </p:tav>
                                      </p:tavLst>
                                    </p:anim>
                                    <p:anim calcmode="lin" valueType="num">
                                      <p:cBhvr>
                                        <p:cTn id="33" dur="1000" fill="hold"/>
                                        <p:tgtEl>
                                          <p:spTgt spid="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5"/>
      <p:bldP build="whole" bldLvl="1" animBg="1" rev="0" advAuto="0" spid="145" grpId="2"/>
      <p:bldP build="whole" bldLvl="1" animBg="1" rev="0" advAuto="0" spid="143" grpId="1"/>
      <p:bldP build="whole" bldLvl="1" animBg="1" rev="0" advAuto="0" spid="144" grpId="3"/>
      <p:bldP build="whole" bldLvl="1" animBg="1" rev="0" advAuto="0" spid="147" grpId="4"/>
      <p:bldP build="whole" bldLvl="1" animBg="1" rev="0" advAuto="0" spid="148" grpId="6"/>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1103">
              <a:srgbClr val="FF9E84"/>
            </a:gs>
            <a:gs pos="99492">
              <a:srgbClr val="89FFE9"/>
            </a:gs>
          </a:gsLst>
          <a:lin ang="17488250" scaled="0"/>
        </a:gradFill>
      </p:bgPr>
    </p:bg>
    <p:spTree>
      <p:nvGrpSpPr>
        <p:cNvPr id="1" name=""/>
        <p:cNvGrpSpPr/>
        <p:nvPr/>
      </p:nvGrpSpPr>
      <p:grpSpPr>
        <a:xfrm>
          <a:off x="0" y="0"/>
          <a:ext cx="0" cy="0"/>
          <a:chOff x="0" y="0"/>
          <a:chExt cx="0" cy="0"/>
        </a:xfrm>
      </p:grpSpPr>
      <p:sp>
        <p:nvSpPr>
          <p:cNvPr id="150" name="Checking the result"/>
          <p:cNvSpPr txBox="1"/>
          <p:nvPr>
            <p:ph type="title"/>
          </p:nvPr>
        </p:nvSpPr>
        <p:spPr>
          <a:xfrm>
            <a:off x="571500" y="596899"/>
            <a:ext cx="11861800" cy="945046"/>
          </a:xfrm>
          <a:prstGeom prst="rect">
            <a:avLst/>
          </a:prstGeom>
          <a:effectLst>
            <a:outerShdw sx="100000" sy="100000" kx="0" ky="0" algn="b" rotWithShape="0" blurRad="190500" dist="12700" dir="5400000">
              <a:srgbClr val="000000">
                <a:alpha val="75000"/>
              </a:srgbClr>
            </a:outerShdw>
          </a:effectLst>
        </p:spPr>
        <p:txBody>
          <a:bodyPr/>
          <a:lstStyle>
            <a:lvl1pPr algn="ctr" defTabSz="560831">
              <a:lnSpc>
                <a:spcPct val="80000"/>
              </a:lnSpc>
              <a:spcBef>
                <a:spcPts val="0"/>
              </a:spcBef>
              <a:defRPr b="1" sz="6528" u="sng">
                <a:solidFill>
                  <a:srgbClr val="000000"/>
                </a:solidFill>
                <a:latin typeface="+mj-lt"/>
                <a:ea typeface="+mj-ea"/>
                <a:cs typeface="+mj-cs"/>
                <a:sym typeface="Copperplate"/>
              </a:defRPr>
            </a:lvl1pPr>
          </a:lstStyle>
          <a:p>
            <a:pPr/>
            <a:r>
              <a:t>Checking the result</a:t>
            </a:r>
          </a:p>
        </p:txBody>
      </p:sp>
      <p:pic>
        <p:nvPicPr>
          <p:cNvPr id="151" name="Screenshot 2020-04-20 at 10.34.15 PM.png" descr="Screenshot 2020-04-20 at 10.34.15 PM.png"/>
          <p:cNvPicPr>
            <a:picLocks noChangeAspect="1"/>
          </p:cNvPicPr>
          <p:nvPr/>
        </p:nvPicPr>
        <p:blipFill>
          <a:blip r:embed="rId2">
            <a:extLst/>
          </a:blip>
          <a:srcRect l="0" t="0" r="0" b="0"/>
          <a:stretch>
            <a:fillRect/>
          </a:stretch>
        </p:blipFill>
        <p:spPr>
          <a:xfrm>
            <a:off x="4788495" y="3256460"/>
            <a:ext cx="3427705" cy="1831855"/>
          </a:xfrm>
          <a:prstGeom prst="rect">
            <a:avLst/>
          </a:prstGeom>
          <a:ln w="12700">
            <a:miter lim="400000"/>
          </a:ln>
        </p:spPr>
      </p:pic>
      <p:pic>
        <p:nvPicPr>
          <p:cNvPr id="152" name="Screenshot 2020-04-20 at 10.34.52 PM.png" descr="Screenshot 2020-04-20 at 10.34.52 PM.png"/>
          <p:cNvPicPr>
            <a:picLocks noChangeAspect="1"/>
          </p:cNvPicPr>
          <p:nvPr/>
        </p:nvPicPr>
        <p:blipFill>
          <a:blip r:embed="rId3">
            <a:extLst/>
          </a:blip>
          <a:stretch>
            <a:fillRect/>
          </a:stretch>
        </p:blipFill>
        <p:spPr>
          <a:xfrm>
            <a:off x="735273" y="2624635"/>
            <a:ext cx="2590801" cy="2463801"/>
          </a:xfrm>
          <a:prstGeom prst="rect">
            <a:avLst/>
          </a:prstGeom>
          <a:ln w="12700">
            <a:miter lim="400000"/>
          </a:ln>
        </p:spPr>
      </p:pic>
      <p:pic>
        <p:nvPicPr>
          <p:cNvPr id="153" name="Screenshot 2020-04-20 at 10.35.22 PM.png" descr="Screenshot 2020-04-20 at 10.35.22 PM.png"/>
          <p:cNvPicPr>
            <a:picLocks noChangeAspect="1"/>
          </p:cNvPicPr>
          <p:nvPr/>
        </p:nvPicPr>
        <p:blipFill>
          <a:blip r:embed="rId4">
            <a:extLst/>
          </a:blip>
          <a:stretch>
            <a:fillRect/>
          </a:stretch>
        </p:blipFill>
        <p:spPr>
          <a:xfrm>
            <a:off x="687379" y="6171125"/>
            <a:ext cx="6449973" cy="2804337"/>
          </a:xfrm>
          <a:prstGeom prst="rect">
            <a:avLst/>
          </a:prstGeom>
          <a:ln w="12700">
            <a:miter lim="400000"/>
          </a:ln>
        </p:spPr>
      </p:pic>
      <p:pic>
        <p:nvPicPr>
          <p:cNvPr id="154" name="Screenshot 2020-04-20 at 10.36.15 PM.png" descr="Screenshot 2020-04-20 at 10.36.15 PM.png"/>
          <p:cNvPicPr>
            <a:picLocks noChangeAspect="1"/>
          </p:cNvPicPr>
          <p:nvPr/>
        </p:nvPicPr>
        <p:blipFill>
          <a:blip r:embed="rId5">
            <a:extLst/>
          </a:blip>
          <a:stretch>
            <a:fillRect/>
          </a:stretch>
        </p:blipFill>
        <p:spPr>
          <a:xfrm>
            <a:off x="9532803" y="2624635"/>
            <a:ext cx="2603501" cy="2438401"/>
          </a:xfrm>
          <a:prstGeom prst="rect">
            <a:avLst/>
          </a:prstGeom>
          <a:ln w="12700">
            <a:miter lim="400000"/>
          </a:ln>
        </p:spPr>
      </p:pic>
      <p:pic>
        <p:nvPicPr>
          <p:cNvPr id="155" name="Screenshot 2020-04-20 at 10.36.50 PM.png" descr="Screenshot 2020-04-20 at 10.36.50 PM.png"/>
          <p:cNvPicPr>
            <a:picLocks noChangeAspect="1"/>
          </p:cNvPicPr>
          <p:nvPr/>
        </p:nvPicPr>
        <p:blipFill>
          <a:blip r:embed="rId6">
            <a:extLst/>
          </a:blip>
          <a:srcRect l="0" t="0" r="9082" b="14342"/>
          <a:stretch>
            <a:fillRect/>
          </a:stretch>
        </p:blipFill>
        <p:spPr>
          <a:xfrm>
            <a:off x="7869371" y="6033473"/>
            <a:ext cx="4374359" cy="2952537"/>
          </a:xfrm>
          <a:prstGeom prst="rect">
            <a:avLst/>
          </a:prstGeom>
          <a:ln w="12700">
            <a:miter lim="400000"/>
          </a:ln>
        </p:spPr>
      </p:pic>
      <p:sp>
        <p:nvSpPr>
          <p:cNvPr id="156" name="Line"/>
          <p:cNvSpPr/>
          <p:nvPr/>
        </p:nvSpPr>
        <p:spPr>
          <a:xfrm flipH="1">
            <a:off x="3405138" y="4172447"/>
            <a:ext cx="1304292" cy="1"/>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
        <p:nvSpPr>
          <p:cNvPr id="157" name="When we open result menu from main menu, we have 2 option; to see class result, enter 1; to see student report card, enter 2."/>
          <p:cNvSpPr txBox="1"/>
          <p:nvPr/>
        </p:nvSpPr>
        <p:spPr>
          <a:xfrm>
            <a:off x="3516272" y="1988853"/>
            <a:ext cx="5826333" cy="10795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spcBef>
                <a:spcPts val="1800"/>
              </a:spcBef>
              <a:defRPr i="0" spc="0" sz="2200">
                <a:solidFill>
                  <a:srgbClr val="011993"/>
                </a:solidFill>
                <a:latin typeface="Georgia"/>
                <a:ea typeface="Georgia"/>
                <a:cs typeface="Georgia"/>
                <a:sym typeface="Georgia"/>
              </a:defRPr>
            </a:pPr>
            <a:r>
              <a:t>When we open result menu from main menu, we have 2 option; to see </a:t>
            </a:r>
            <a:r>
              <a:rPr b="1"/>
              <a:t>class result, enter 1</a:t>
            </a:r>
            <a:r>
              <a:t>; to see </a:t>
            </a:r>
            <a:r>
              <a:rPr b="1"/>
              <a:t>student report card, enter 2.</a:t>
            </a:r>
          </a:p>
        </p:txBody>
      </p:sp>
      <p:sp>
        <p:nvSpPr>
          <p:cNvPr id="158" name="Line"/>
          <p:cNvSpPr/>
          <p:nvPr/>
        </p:nvSpPr>
        <p:spPr>
          <a:xfrm>
            <a:off x="8282670" y="4172447"/>
            <a:ext cx="1179377" cy="1"/>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
        <p:nvSpPr>
          <p:cNvPr id="159" name="Line"/>
          <p:cNvSpPr/>
          <p:nvPr/>
        </p:nvSpPr>
        <p:spPr>
          <a:xfrm flipH="1">
            <a:off x="2030673" y="5124378"/>
            <a:ext cx="1" cy="1010804"/>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
        <p:nvSpPr>
          <p:cNvPr id="160" name="Line"/>
          <p:cNvSpPr/>
          <p:nvPr/>
        </p:nvSpPr>
        <p:spPr>
          <a:xfrm>
            <a:off x="10834553" y="5097973"/>
            <a:ext cx="1" cy="900706"/>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3000" fill="hold"/>
                                        <p:tgtEl>
                                          <p:spTgt spid="150"/>
                                        </p:tgtEl>
                                        <p:attrNameLst>
                                          <p:attrName>ppt_w</p:attrName>
                                        </p:attrNameLst>
                                      </p:cBhvr>
                                      <p:tavLst>
                                        <p:tav tm="0" fmla="#ppt_w*sin(2.5*pi*$)">
                                          <p:val>
                                            <p:fltVal val="0"/>
                                          </p:val>
                                        </p:tav>
                                        <p:tav tm="100000">
                                          <p:val>
                                            <p:fltVal val="1"/>
                                          </p:val>
                                        </p:tav>
                                      </p:tavLst>
                                    </p:anim>
                                    <p:anim calcmode="lin" valueType="num">
                                      <p:cBhvr>
                                        <p:cTn id="8" dur="3000" fill="hold"/>
                                        <p:tgtEl>
                                          <p:spTgt spid="150"/>
                                        </p:tgtEl>
                                        <p:attrNameLst>
                                          <p:attrName>ppt_h</p:attrName>
                                        </p:attrNameLst>
                                      </p:cBhvr>
                                      <p:tavLst>
                                        <p:tav tm="0">
                                          <p:val>
                                            <p:strVal val="#ppt_h"/>
                                          </p:val>
                                        </p:tav>
                                        <p:tav tm="100000">
                                          <p:val>
                                            <p:strVal val="#ppt_h"/>
                                          </p:val>
                                        </p:tav>
                                      </p:tavLst>
                                    </p:anim>
                                  </p:childTnLst>
                                </p:cTn>
                              </p:par>
                            </p:childTnLst>
                          </p:cTn>
                        </p:par>
                        <p:par>
                          <p:cTn id="9" fill="hold">
                            <p:stCondLst>
                              <p:cond delay="3000"/>
                            </p:stCondLst>
                            <p:childTnLst>
                              <p:par>
                                <p:cTn id="10" presetClass="entr" nodeType="afterEffect" presetSubtype="16" presetID="23" grpId="2" fill="hold">
                                  <p:stCondLst>
                                    <p:cond delay="0"/>
                                  </p:stCondLst>
                                  <p:iterate type="el" backwards="0">
                                    <p:tmAbs val="0"/>
                                  </p:iterate>
                                  <p:childTnLst>
                                    <p:set>
                                      <p:cBhvr>
                                        <p:cTn id="11" fill="hold"/>
                                        <p:tgtEl>
                                          <p:spTgt spid="157"/>
                                        </p:tgtEl>
                                        <p:attrNameLst>
                                          <p:attrName>style.visibility</p:attrName>
                                        </p:attrNameLst>
                                      </p:cBhvr>
                                      <p:to>
                                        <p:strVal val="visible"/>
                                      </p:to>
                                    </p:set>
                                    <p:anim calcmode="lin" valueType="num">
                                      <p:cBhvr>
                                        <p:cTn id="12" dur="750" fill="hold"/>
                                        <p:tgtEl>
                                          <p:spTgt spid="157"/>
                                        </p:tgtEl>
                                        <p:attrNameLst>
                                          <p:attrName>ppt_w</p:attrName>
                                        </p:attrNameLst>
                                      </p:cBhvr>
                                      <p:tavLst>
                                        <p:tav tm="0">
                                          <p:val>
                                            <p:fltVal val="0"/>
                                          </p:val>
                                        </p:tav>
                                        <p:tav tm="100000">
                                          <p:val>
                                            <p:strVal val="#ppt_w"/>
                                          </p:val>
                                        </p:tav>
                                      </p:tavLst>
                                    </p:anim>
                                    <p:anim calcmode="lin" valueType="num">
                                      <p:cBhvr>
                                        <p:cTn id="13" dur="750" fill="hold"/>
                                        <p:tgtEl>
                                          <p:spTgt spid="157"/>
                                        </p:tgtEl>
                                        <p:attrNameLst>
                                          <p:attrName>ppt_h</p:attrName>
                                        </p:attrNameLst>
                                      </p:cBhvr>
                                      <p:tavLst>
                                        <p:tav tm="0">
                                          <p:val>
                                            <p:fltVal val="0"/>
                                          </p:val>
                                        </p:tav>
                                        <p:tav tm="100000">
                                          <p:val>
                                            <p:strVal val="#ppt_h"/>
                                          </p:val>
                                        </p:tav>
                                      </p:tavLst>
                                    </p:anim>
                                  </p:childTnLst>
                                </p:cTn>
                              </p:par>
                            </p:childTnLst>
                          </p:cTn>
                        </p:par>
                        <p:par>
                          <p:cTn id="14" fill="hold">
                            <p:stCondLst>
                              <p:cond delay="3750"/>
                            </p:stCondLst>
                            <p:childTnLst>
                              <p:par>
                                <p:cTn id="15" presetClass="entr" nodeType="afterEffect" presetSubtype="8" presetID="2" grpId="3" fill="hold">
                                  <p:stCondLst>
                                    <p:cond delay="0"/>
                                  </p:stCondLst>
                                  <p:iterate type="el" backwards="0">
                                    <p:tmAbs val="0"/>
                                  </p:iterate>
                                  <p:childTnLst>
                                    <p:set>
                                      <p:cBhvr>
                                        <p:cTn id="16" fill="hold"/>
                                        <p:tgtEl>
                                          <p:spTgt spid="152"/>
                                        </p:tgtEl>
                                        <p:attrNameLst>
                                          <p:attrName>style.visibility</p:attrName>
                                        </p:attrNameLst>
                                      </p:cBhvr>
                                      <p:to>
                                        <p:strVal val="visible"/>
                                      </p:to>
                                    </p:set>
                                    <p:anim calcmode="lin" valueType="num">
                                      <p:cBhvr>
                                        <p:cTn id="17" dur="1000" fill="hold"/>
                                        <p:tgtEl>
                                          <p:spTgt spid="152"/>
                                        </p:tgtEl>
                                        <p:attrNameLst>
                                          <p:attrName>ppt_x</p:attrName>
                                        </p:attrNameLst>
                                      </p:cBhvr>
                                      <p:tavLst>
                                        <p:tav tm="0">
                                          <p:val>
                                            <p:strVal val="0-#ppt_w/2"/>
                                          </p:val>
                                        </p:tav>
                                        <p:tav tm="100000">
                                          <p:val>
                                            <p:strVal val="#ppt_x"/>
                                          </p:val>
                                        </p:tav>
                                      </p:tavLst>
                                    </p:anim>
                                    <p:anim calcmode="lin" valueType="num">
                                      <p:cBhvr>
                                        <p:cTn id="18" dur="1000" fill="hold"/>
                                        <p:tgtEl>
                                          <p:spTgt spid="152"/>
                                        </p:tgtEl>
                                        <p:attrNameLst>
                                          <p:attrName>ppt_y</p:attrName>
                                        </p:attrNameLst>
                                      </p:cBhvr>
                                      <p:tavLst>
                                        <p:tav tm="0">
                                          <p:val>
                                            <p:strVal val="#ppt_y"/>
                                          </p:val>
                                        </p:tav>
                                        <p:tav tm="100000">
                                          <p:val>
                                            <p:strVal val="#ppt_y"/>
                                          </p:val>
                                        </p:tav>
                                      </p:tavLst>
                                    </p:anim>
                                  </p:childTnLst>
                                </p:cTn>
                              </p:par>
                            </p:childTnLst>
                          </p:cTn>
                        </p:par>
                        <p:par>
                          <p:cTn id="19" fill="hold">
                            <p:stCondLst>
                              <p:cond delay="4750"/>
                            </p:stCondLst>
                            <p:childTnLst>
                              <p:par>
                                <p:cTn id="20" presetClass="entr" nodeType="afterEffect" presetSubtype="2" presetID="2" grpId="4" fill="hold">
                                  <p:stCondLst>
                                    <p:cond delay="0"/>
                                  </p:stCondLst>
                                  <p:iterate type="el" backwards="0">
                                    <p:tmAbs val="0"/>
                                  </p:iterate>
                                  <p:childTnLst>
                                    <p:set>
                                      <p:cBhvr>
                                        <p:cTn id="21" fill="hold"/>
                                        <p:tgtEl>
                                          <p:spTgt spid="154"/>
                                        </p:tgtEl>
                                        <p:attrNameLst>
                                          <p:attrName>style.visibility</p:attrName>
                                        </p:attrNameLst>
                                      </p:cBhvr>
                                      <p:to>
                                        <p:strVal val="visible"/>
                                      </p:to>
                                    </p:set>
                                    <p:anim calcmode="lin" valueType="num">
                                      <p:cBhvr>
                                        <p:cTn id="22" dur="1000" fill="hold"/>
                                        <p:tgtEl>
                                          <p:spTgt spid="154"/>
                                        </p:tgtEl>
                                        <p:attrNameLst>
                                          <p:attrName>ppt_x</p:attrName>
                                        </p:attrNameLst>
                                      </p:cBhvr>
                                      <p:tavLst>
                                        <p:tav tm="0">
                                          <p:val>
                                            <p:strVal val="1+#ppt_w/2"/>
                                          </p:val>
                                        </p:tav>
                                        <p:tav tm="100000">
                                          <p:val>
                                            <p:strVal val="#ppt_x"/>
                                          </p:val>
                                        </p:tav>
                                      </p:tavLst>
                                    </p:anim>
                                    <p:anim calcmode="lin" valueType="num">
                                      <p:cBhvr>
                                        <p:cTn id="23" dur="1000" fill="hold"/>
                                        <p:tgtEl>
                                          <p:spTgt spid="154"/>
                                        </p:tgtEl>
                                        <p:attrNameLst>
                                          <p:attrName>ppt_y</p:attrName>
                                        </p:attrNameLst>
                                      </p:cBhvr>
                                      <p:tavLst>
                                        <p:tav tm="0">
                                          <p:val>
                                            <p:strVal val="#ppt_y"/>
                                          </p:val>
                                        </p:tav>
                                        <p:tav tm="100000">
                                          <p:val>
                                            <p:strVal val="#ppt_y"/>
                                          </p:val>
                                        </p:tav>
                                      </p:tavLst>
                                    </p:anim>
                                  </p:childTnLst>
                                </p:cTn>
                              </p:par>
                            </p:childTnLst>
                          </p:cTn>
                        </p:par>
                        <p:par>
                          <p:cTn id="24" fill="hold">
                            <p:stCondLst>
                              <p:cond delay="5750"/>
                            </p:stCondLst>
                            <p:childTnLst>
                              <p:par>
                                <p:cTn id="25" presetClass="entr" nodeType="afterEffect" presetSubtype="1" presetID="2" grpId="5" fill="hold">
                                  <p:stCondLst>
                                    <p:cond delay="0"/>
                                  </p:stCondLst>
                                  <p:iterate type="lt" backwards="0">
                                    <p:tmAbs val="0"/>
                                  </p:iterate>
                                  <p:childTnLst>
                                    <p:set>
                                      <p:cBhvr>
                                        <p:cTn id="26" fill="hold"/>
                                        <p:tgtEl>
                                          <p:spTgt spid="160"/>
                                        </p:tgtEl>
                                        <p:attrNameLst>
                                          <p:attrName>style.visibility</p:attrName>
                                        </p:attrNameLst>
                                      </p:cBhvr>
                                      <p:to>
                                        <p:strVal val="visible"/>
                                      </p:to>
                                    </p:set>
                                    <p:anim calcmode="lin" valueType="num">
                                      <p:cBhvr>
                                        <p:cTn id="27" dur="1000" fill="hold"/>
                                        <p:tgtEl>
                                          <p:spTgt spid="160"/>
                                        </p:tgtEl>
                                        <p:attrNameLst>
                                          <p:attrName>ppt_x</p:attrName>
                                        </p:attrNameLst>
                                      </p:cBhvr>
                                      <p:tavLst>
                                        <p:tav tm="0">
                                          <p:val>
                                            <p:strVal val="#ppt_x"/>
                                          </p:val>
                                        </p:tav>
                                        <p:tav tm="100000">
                                          <p:val>
                                            <p:strVal val="#ppt_x"/>
                                          </p:val>
                                        </p:tav>
                                      </p:tavLst>
                                    </p:anim>
                                    <p:anim calcmode="lin" valueType="num">
                                      <p:cBhvr>
                                        <p:cTn id="28" dur="1000" fill="hold"/>
                                        <p:tgtEl>
                                          <p:spTgt spid="160"/>
                                        </p:tgtEl>
                                        <p:attrNameLst>
                                          <p:attrName>ppt_y</p:attrName>
                                        </p:attrNameLst>
                                      </p:cBhvr>
                                      <p:tavLst>
                                        <p:tav tm="0">
                                          <p:val>
                                            <p:strVal val="0-#ppt_h/2"/>
                                          </p:val>
                                        </p:tav>
                                        <p:tav tm="100000">
                                          <p:val>
                                            <p:strVal val="#ppt_y"/>
                                          </p:val>
                                        </p:tav>
                                      </p:tavLst>
                                    </p:anim>
                                  </p:childTnLst>
                                </p:cTn>
                              </p:par>
                            </p:childTnLst>
                          </p:cTn>
                        </p:par>
                        <p:par>
                          <p:cTn id="29" fill="hold">
                            <p:stCondLst>
                              <p:cond delay="6750"/>
                            </p:stCondLst>
                            <p:childTnLst>
                              <p:par>
                                <p:cTn id="30" presetClass="entr" nodeType="afterEffect" presetSubtype="1" presetID="2" grpId="6" fill="hold">
                                  <p:stCondLst>
                                    <p:cond delay="0"/>
                                  </p:stCondLst>
                                  <p:iterate type="lt" backwards="0">
                                    <p:tmAbs val="0"/>
                                  </p:iterate>
                                  <p:childTnLst>
                                    <p:set>
                                      <p:cBhvr>
                                        <p:cTn id="31" fill="hold"/>
                                        <p:tgtEl>
                                          <p:spTgt spid="159"/>
                                        </p:tgtEl>
                                        <p:attrNameLst>
                                          <p:attrName>style.visibility</p:attrName>
                                        </p:attrNameLst>
                                      </p:cBhvr>
                                      <p:to>
                                        <p:strVal val="visible"/>
                                      </p:to>
                                    </p:set>
                                    <p:anim calcmode="lin" valueType="num">
                                      <p:cBhvr>
                                        <p:cTn id="32" dur="1000" fill="hold"/>
                                        <p:tgtEl>
                                          <p:spTgt spid="159"/>
                                        </p:tgtEl>
                                        <p:attrNameLst>
                                          <p:attrName>ppt_x</p:attrName>
                                        </p:attrNameLst>
                                      </p:cBhvr>
                                      <p:tavLst>
                                        <p:tav tm="0">
                                          <p:val>
                                            <p:strVal val="#ppt_x"/>
                                          </p:val>
                                        </p:tav>
                                        <p:tav tm="100000">
                                          <p:val>
                                            <p:strVal val="#ppt_x"/>
                                          </p:val>
                                        </p:tav>
                                      </p:tavLst>
                                    </p:anim>
                                    <p:anim calcmode="lin" valueType="num">
                                      <p:cBhvr>
                                        <p:cTn id="33" dur="1000" fill="hold"/>
                                        <p:tgtEl>
                                          <p:spTgt spid="159"/>
                                        </p:tgtEl>
                                        <p:attrNameLst>
                                          <p:attrName>ppt_y</p:attrName>
                                        </p:attrNameLst>
                                      </p:cBhvr>
                                      <p:tavLst>
                                        <p:tav tm="0">
                                          <p:val>
                                            <p:strVal val="0-#ppt_h/2"/>
                                          </p:val>
                                        </p:tav>
                                        <p:tav tm="100000">
                                          <p:val>
                                            <p:strVal val="#ppt_y"/>
                                          </p:val>
                                        </p:tav>
                                      </p:tavLst>
                                    </p:anim>
                                  </p:childTnLst>
                                </p:cTn>
                              </p:par>
                            </p:childTnLst>
                          </p:cTn>
                        </p:par>
                        <p:par>
                          <p:cTn id="34" fill="hold">
                            <p:stCondLst>
                              <p:cond delay="7750"/>
                            </p:stCondLst>
                            <p:childTnLst>
                              <p:par>
                                <p:cTn id="35" presetClass="entr" nodeType="afterEffect" presetSubtype="4" presetID="2" grpId="7" fill="hold">
                                  <p:stCondLst>
                                    <p:cond delay="0"/>
                                  </p:stCondLst>
                                  <p:iterate type="el" backwards="0">
                                    <p:tmAbs val="0"/>
                                  </p:iterate>
                                  <p:childTnLst>
                                    <p:set>
                                      <p:cBhvr>
                                        <p:cTn id="36" fill="hold"/>
                                        <p:tgtEl>
                                          <p:spTgt spid="153"/>
                                        </p:tgtEl>
                                        <p:attrNameLst>
                                          <p:attrName>style.visibility</p:attrName>
                                        </p:attrNameLst>
                                      </p:cBhvr>
                                      <p:to>
                                        <p:strVal val="visible"/>
                                      </p:to>
                                    </p:set>
                                    <p:anim calcmode="lin" valueType="num">
                                      <p:cBhvr>
                                        <p:cTn id="37" dur="1000" fill="hold"/>
                                        <p:tgtEl>
                                          <p:spTgt spid="153"/>
                                        </p:tgtEl>
                                        <p:attrNameLst>
                                          <p:attrName>ppt_x</p:attrName>
                                        </p:attrNameLst>
                                      </p:cBhvr>
                                      <p:tavLst>
                                        <p:tav tm="0">
                                          <p:val>
                                            <p:strVal val="#ppt_x"/>
                                          </p:val>
                                        </p:tav>
                                        <p:tav tm="100000">
                                          <p:val>
                                            <p:strVal val="#ppt_x"/>
                                          </p:val>
                                        </p:tav>
                                      </p:tavLst>
                                    </p:anim>
                                    <p:anim calcmode="lin" valueType="num">
                                      <p:cBhvr>
                                        <p:cTn id="38" dur="1000" fill="hold"/>
                                        <p:tgtEl>
                                          <p:spTgt spid="153"/>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Class="entr" nodeType="afterEffect" presetSubtype="4" presetID="2" grpId="8" fill="hold">
                                  <p:stCondLst>
                                    <p:cond delay="0"/>
                                  </p:stCondLst>
                                  <p:iterate type="el" backwards="0">
                                    <p:tmAbs val="0"/>
                                  </p:iterate>
                                  <p:childTnLst>
                                    <p:set>
                                      <p:cBhvr>
                                        <p:cTn id="41" fill="hold"/>
                                        <p:tgtEl>
                                          <p:spTgt spid="155"/>
                                        </p:tgtEl>
                                        <p:attrNameLst>
                                          <p:attrName>style.visibility</p:attrName>
                                        </p:attrNameLst>
                                      </p:cBhvr>
                                      <p:to>
                                        <p:strVal val="visible"/>
                                      </p:to>
                                    </p:set>
                                    <p:anim calcmode="lin" valueType="num">
                                      <p:cBhvr>
                                        <p:cTn id="42" dur="1000" fill="hold"/>
                                        <p:tgtEl>
                                          <p:spTgt spid="155"/>
                                        </p:tgtEl>
                                        <p:attrNameLst>
                                          <p:attrName>ppt_x</p:attrName>
                                        </p:attrNameLst>
                                      </p:cBhvr>
                                      <p:tavLst>
                                        <p:tav tm="0">
                                          <p:val>
                                            <p:strVal val="#ppt_x"/>
                                          </p:val>
                                        </p:tav>
                                        <p:tav tm="100000">
                                          <p:val>
                                            <p:strVal val="#ppt_x"/>
                                          </p:val>
                                        </p:tav>
                                      </p:tavLst>
                                    </p:anim>
                                    <p:anim calcmode="lin" valueType="num">
                                      <p:cBhvr>
                                        <p:cTn id="43" dur="1000" fill="hold"/>
                                        <p:tgtEl>
                                          <p:spTgt spid="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2"/>
      <p:bldP build="whole" bldLvl="1" animBg="1" rev="0" advAuto="0" spid="154" grpId="4"/>
      <p:bldP build="whole" bldLvl="1" animBg="1" rev="0" advAuto="0" spid="150" grpId="1"/>
      <p:bldP build="whole" bldLvl="1" animBg="1" rev="0" advAuto="0" spid="155" grpId="8"/>
      <p:bldP build="whole" bldLvl="1" animBg="1" rev="0" advAuto="0" spid="152" grpId="3"/>
      <p:bldP build="whole" bldLvl="1" animBg="1" rev="0" advAuto="0" spid="159" grpId="6"/>
      <p:bldP build="whole" bldLvl="1" animBg="1" rev="0" advAuto="0" spid="160" grpId="5"/>
      <p:bldP build="whole" bldLvl="1" animBg="1" rev="0" advAuto="0" spid="153" grpId="7"/>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FABA6"/>
            </a:gs>
            <a:gs pos="99647">
              <a:srgbClr val="FFFDAA"/>
            </a:gs>
          </a:gsLst>
          <a:lin ang="17652000" scaled="0"/>
        </a:gradFill>
      </p:bgPr>
    </p:bg>
    <p:spTree>
      <p:nvGrpSpPr>
        <p:cNvPr id="1" name=""/>
        <p:cNvGrpSpPr/>
        <p:nvPr/>
      </p:nvGrpSpPr>
      <p:grpSpPr>
        <a:xfrm>
          <a:off x="0" y="0"/>
          <a:ext cx="0" cy="0"/>
          <a:chOff x="0" y="0"/>
          <a:chExt cx="0" cy="0"/>
        </a:xfrm>
      </p:grpSpPr>
      <p:sp>
        <p:nvSpPr>
          <p:cNvPr id="162" name="Displaying all records together"/>
          <p:cNvSpPr txBox="1"/>
          <p:nvPr>
            <p:ph type="title"/>
          </p:nvPr>
        </p:nvSpPr>
        <p:spPr>
          <a:xfrm>
            <a:off x="571500" y="723900"/>
            <a:ext cx="11861800" cy="711200"/>
          </a:xfrm>
          <a:prstGeom prst="rect">
            <a:avLst/>
          </a:prstGeom>
          <a:effectLst>
            <a:outerShdw sx="100000" sy="100000" kx="0" ky="0" algn="b" rotWithShape="0" blurRad="63500" dist="25400" dir="5400000">
              <a:srgbClr val="000000">
                <a:alpha val="50000"/>
              </a:srgbClr>
            </a:outerShdw>
          </a:effectLst>
        </p:spPr>
        <p:txBody>
          <a:bodyPr/>
          <a:lstStyle>
            <a:lvl1pPr algn="ctr" defTabSz="397256">
              <a:lnSpc>
                <a:spcPct val="80000"/>
              </a:lnSpc>
              <a:spcBef>
                <a:spcPts val="0"/>
              </a:spcBef>
              <a:defRPr b="1" sz="4624" u="sng">
                <a:solidFill>
                  <a:srgbClr val="000000"/>
                </a:solidFill>
                <a:latin typeface="+mj-lt"/>
                <a:ea typeface="+mj-ea"/>
                <a:cs typeface="+mj-cs"/>
                <a:sym typeface="Copperplate"/>
              </a:defRPr>
            </a:lvl1pPr>
          </a:lstStyle>
          <a:p>
            <a:pPr/>
            <a:r>
              <a:t>Displaying all records together</a:t>
            </a:r>
          </a:p>
        </p:txBody>
      </p:sp>
      <p:pic>
        <p:nvPicPr>
          <p:cNvPr id="163" name="Screenshot 2020-04-20 at 10.59.53 PM.png" descr="Screenshot 2020-04-20 at 10.59.53 PM.png"/>
          <p:cNvPicPr>
            <a:picLocks noChangeAspect="1"/>
          </p:cNvPicPr>
          <p:nvPr/>
        </p:nvPicPr>
        <p:blipFill>
          <a:blip r:embed="rId2">
            <a:extLst/>
          </a:blip>
          <a:stretch>
            <a:fillRect/>
          </a:stretch>
        </p:blipFill>
        <p:spPr>
          <a:xfrm>
            <a:off x="122512" y="3204001"/>
            <a:ext cx="4010413" cy="5567972"/>
          </a:xfrm>
          <a:prstGeom prst="rect">
            <a:avLst/>
          </a:prstGeom>
          <a:ln w="12700">
            <a:miter lim="400000"/>
          </a:ln>
        </p:spPr>
      </p:pic>
      <p:pic>
        <p:nvPicPr>
          <p:cNvPr id="164" name="Screenshot 2020-04-20 at 11.00.13 PM.png" descr="Screenshot 2020-04-20 at 11.00.13 PM.png"/>
          <p:cNvPicPr>
            <a:picLocks noChangeAspect="1"/>
          </p:cNvPicPr>
          <p:nvPr/>
        </p:nvPicPr>
        <p:blipFill>
          <a:blip r:embed="rId3">
            <a:extLst/>
          </a:blip>
          <a:stretch>
            <a:fillRect/>
          </a:stretch>
        </p:blipFill>
        <p:spPr>
          <a:xfrm>
            <a:off x="4281465" y="3602882"/>
            <a:ext cx="4203150" cy="5169091"/>
          </a:xfrm>
          <a:prstGeom prst="rect">
            <a:avLst/>
          </a:prstGeom>
          <a:ln w="12700">
            <a:miter lim="400000"/>
          </a:ln>
        </p:spPr>
      </p:pic>
      <p:pic>
        <p:nvPicPr>
          <p:cNvPr id="165" name="Screenshot 2020-04-20 at 11.00.23 PM.png" descr="Screenshot 2020-04-20 at 11.00.23 PM.png"/>
          <p:cNvPicPr>
            <a:picLocks noChangeAspect="1"/>
          </p:cNvPicPr>
          <p:nvPr/>
        </p:nvPicPr>
        <p:blipFill>
          <a:blip r:embed="rId4">
            <a:extLst/>
          </a:blip>
          <a:stretch>
            <a:fillRect/>
          </a:stretch>
        </p:blipFill>
        <p:spPr>
          <a:xfrm>
            <a:off x="8641392" y="3602787"/>
            <a:ext cx="4236323" cy="5169091"/>
          </a:xfrm>
          <a:prstGeom prst="rect">
            <a:avLst/>
          </a:prstGeom>
          <a:ln w="12700">
            <a:miter lim="400000"/>
          </a:ln>
        </p:spPr>
      </p:pic>
      <p:sp>
        <p:nvSpPr>
          <p:cNvPr id="166" name="If we want to display all report cards together, enter 2 in Entry menu which will display the report cards of all the students together in a sequence."/>
          <p:cNvSpPr txBox="1"/>
          <p:nvPr/>
        </p:nvSpPr>
        <p:spPr>
          <a:xfrm>
            <a:off x="1502756" y="1938550"/>
            <a:ext cx="9999289" cy="762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solidFill>
                  <a:srgbClr val="942192"/>
                </a:solidFill>
                <a:latin typeface="Georgia"/>
                <a:ea typeface="Georgia"/>
                <a:cs typeface="Georgia"/>
                <a:sym typeface="Georgia"/>
              </a:defRPr>
            </a:pPr>
            <a:r>
              <a:t>If we want to display </a:t>
            </a:r>
            <a:r>
              <a:rPr b="1"/>
              <a:t>all report cards together</a:t>
            </a:r>
            <a:r>
              <a:t>, </a:t>
            </a:r>
            <a:r>
              <a:rPr b="1"/>
              <a:t>enter 2</a:t>
            </a:r>
            <a:r>
              <a:t> in </a:t>
            </a:r>
            <a:r>
              <a:rPr b="1"/>
              <a:t>Entry menu</a:t>
            </a:r>
            <a:r>
              <a:t> which will display the report cards of all the students together in a </a:t>
            </a:r>
            <a:r>
              <a:rPr b="1"/>
              <a:t>sequence.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2" presetID="2" grpId="1" fill="hold">
                                  <p:stCondLst>
                                    <p:cond delay="0"/>
                                  </p:stCondLst>
                                  <p:iterate type="lt" backwards="0">
                                    <p:tmAbs val="0"/>
                                  </p:iterate>
                                  <p:childTnLst>
                                    <p:set>
                                      <p:cBhvr>
                                        <p:cTn id="6" fill="hold"/>
                                        <p:tgtEl>
                                          <p:spTgt spid="162"/>
                                        </p:tgtEl>
                                        <p:attrNameLst>
                                          <p:attrName>style.visibility</p:attrName>
                                        </p:attrNameLst>
                                      </p:cBhvr>
                                      <p:to>
                                        <p:strVal val="visible"/>
                                      </p:to>
                                    </p:set>
                                    <p:anim calcmode="lin" valueType="num">
                                      <p:cBhvr>
                                        <p:cTn id="7" dur="1000" fill="hold"/>
                                        <p:tgtEl>
                                          <p:spTgt spid="162"/>
                                        </p:tgtEl>
                                        <p:attrNameLst>
                                          <p:attrName>ppt_x</p:attrName>
                                        </p:attrNameLst>
                                      </p:cBhvr>
                                      <p:tavLst>
                                        <p:tav tm="0">
                                          <p:val>
                                            <p:strVal val="1+#ppt_w/2"/>
                                          </p:val>
                                        </p:tav>
                                        <p:tav tm="100000">
                                          <p:val>
                                            <p:strVal val="#ppt_x"/>
                                          </p:val>
                                        </p:tav>
                                      </p:tavLst>
                                    </p:anim>
                                    <p:anim calcmode="lin" valueType="num">
                                      <p:cBhvr>
                                        <p:cTn id="8" dur="1000" fill="hold"/>
                                        <p:tgtEl>
                                          <p:spTgt spid="16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166"/>
                                        </p:tgtEl>
                                        <p:attrNameLst>
                                          <p:attrName>style.visibility</p:attrName>
                                        </p:attrNameLst>
                                      </p:cBhvr>
                                      <p:to>
                                        <p:strVal val="visible"/>
                                      </p:to>
                                    </p:set>
                                    <p:animEffect filter="dissolve" transition="in">
                                      <p:cBhvr>
                                        <p:cTn id="12" dur="1000"/>
                                        <p:tgtEl>
                                          <p:spTgt spid="166"/>
                                        </p:tgtEl>
                                      </p:cBhvr>
                                    </p:animEffect>
                                  </p:childTnLst>
                                </p:cTn>
                              </p:par>
                            </p:childTnLst>
                          </p:cTn>
                        </p:par>
                        <p:par>
                          <p:cTn id="13" fill="hold">
                            <p:stCondLst>
                              <p:cond delay="2000"/>
                            </p:stCondLst>
                            <p:childTnLst>
                              <p:par>
                                <p:cTn id="14" presetClass="entr" nodeType="afterEffect" presetSubtype="4" presetID="2" grpId="3" fill="hold">
                                  <p:stCondLst>
                                    <p:cond delay="0"/>
                                  </p:stCondLst>
                                  <p:iterate type="el" backwards="0">
                                    <p:tmAbs val="0"/>
                                  </p:iterate>
                                  <p:childTnLst>
                                    <p:set>
                                      <p:cBhvr>
                                        <p:cTn id="15" fill="hold"/>
                                        <p:tgtEl>
                                          <p:spTgt spid="163"/>
                                        </p:tgtEl>
                                        <p:attrNameLst>
                                          <p:attrName>style.visibility</p:attrName>
                                        </p:attrNameLst>
                                      </p:cBhvr>
                                      <p:to>
                                        <p:strVal val="visible"/>
                                      </p:to>
                                    </p:set>
                                    <p:anim calcmode="lin" valueType="num">
                                      <p:cBhvr>
                                        <p:cTn id="16" dur="700" fill="hold"/>
                                        <p:tgtEl>
                                          <p:spTgt spid="163"/>
                                        </p:tgtEl>
                                        <p:attrNameLst>
                                          <p:attrName>ppt_x</p:attrName>
                                        </p:attrNameLst>
                                      </p:cBhvr>
                                      <p:tavLst>
                                        <p:tav tm="0">
                                          <p:val>
                                            <p:strVal val="#ppt_x"/>
                                          </p:val>
                                        </p:tav>
                                        <p:tav tm="100000">
                                          <p:val>
                                            <p:strVal val="#ppt_x"/>
                                          </p:val>
                                        </p:tav>
                                      </p:tavLst>
                                    </p:anim>
                                    <p:anim calcmode="lin" valueType="num">
                                      <p:cBhvr>
                                        <p:cTn id="17" dur="700" fill="hold"/>
                                        <p:tgtEl>
                                          <p:spTgt spid="163"/>
                                        </p:tgtEl>
                                        <p:attrNameLst>
                                          <p:attrName>ppt_y</p:attrName>
                                        </p:attrNameLst>
                                      </p:cBhvr>
                                      <p:tavLst>
                                        <p:tav tm="0">
                                          <p:val>
                                            <p:strVal val="1+#ppt_h/2"/>
                                          </p:val>
                                        </p:tav>
                                        <p:tav tm="100000">
                                          <p:val>
                                            <p:strVal val="#ppt_y"/>
                                          </p:val>
                                        </p:tav>
                                      </p:tavLst>
                                    </p:anim>
                                  </p:childTnLst>
                                </p:cTn>
                              </p:par>
                            </p:childTnLst>
                          </p:cTn>
                        </p:par>
                        <p:par>
                          <p:cTn id="18" fill="hold">
                            <p:stCondLst>
                              <p:cond delay="2700"/>
                            </p:stCondLst>
                            <p:childTnLst>
                              <p:par>
                                <p:cTn id="19" presetClass="entr" nodeType="afterEffect" presetSubtype="4" presetID="2" grpId="4" fill="hold">
                                  <p:stCondLst>
                                    <p:cond delay="0"/>
                                  </p:stCondLst>
                                  <p:iterate type="el" backwards="0">
                                    <p:tmAbs val="0"/>
                                  </p:iterate>
                                  <p:childTnLst>
                                    <p:set>
                                      <p:cBhvr>
                                        <p:cTn id="20" fill="hold"/>
                                        <p:tgtEl>
                                          <p:spTgt spid="164"/>
                                        </p:tgtEl>
                                        <p:attrNameLst>
                                          <p:attrName>style.visibility</p:attrName>
                                        </p:attrNameLst>
                                      </p:cBhvr>
                                      <p:to>
                                        <p:strVal val="visible"/>
                                      </p:to>
                                    </p:set>
                                    <p:anim calcmode="lin" valueType="num">
                                      <p:cBhvr>
                                        <p:cTn id="21" dur="600" fill="hold"/>
                                        <p:tgtEl>
                                          <p:spTgt spid="164"/>
                                        </p:tgtEl>
                                        <p:attrNameLst>
                                          <p:attrName>ppt_x</p:attrName>
                                        </p:attrNameLst>
                                      </p:cBhvr>
                                      <p:tavLst>
                                        <p:tav tm="0">
                                          <p:val>
                                            <p:strVal val="#ppt_x"/>
                                          </p:val>
                                        </p:tav>
                                        <p:tav tm="100000">
                                          <p:val>
                                            <p:strVal val="#ppt_x"/>
                                          </p:val>
                                        </p:tav>
                                      </p:tavLst>
                                    </p:anim>
                                    <p:anim calcmode="lin" valueType="num">
                                      <p:cBhvr>
                                        <p:cTn id="22" dur="600" fill="hold"/>
                                        <p:tgtEl>
                                          <p:spTgt spid="164"/>
                                        </p:tgtEl>
                                        <p:attrNameLst>
                                          <p:attrName>ppt_y</p:attrName>
                                        </p:attrNameLst>
                                      </p:cBhvr>
                                      <p:tavLst>
                                        <p:tav tm="0">
                                          <p:val>
                                            <p:strVal val="1+#ppt_h/2"/>
                                          </p:val>
                                        </p:tav>
                                        <p:tav tm="100000">
                                          <p:val>
                                            <p:strVal val="#ppt_y"/>
                                          </p:val>
                                        </p:tav>
                                      </p:tavLst>
                                    </p:anim>
                                  </p:childTnLst>
                                </p:cTn>
                              </p:par>
                            </p:childTnLst>
                          </p:cTn>
                        </p:par>
                        <p:par>
                          <p:cTn id="23" fill="hold">
                            <p:stCondLst>
                              <p:cond delay="3300"/>
                            </p:stCondLst>
                            <p:childTnLst>
                              <p:par>
                                <p:cTn id="24" presetClass="entr" nodeType="afterEffect" presetSubtype="4" presetID="2" grpId="5" fill="hold">
                                  <p:stCondLst>
                                    <p:cond delay="0"/>
                                  </p:stCondLst>
                                  <p:iterate type="el" backwards="0">
                                    <p:tmAbs val="0"/>
                                  </p:iterate>
                                  <p:childTnLst>
                                    <p:set>
                                      <p:cBhvr>
                                        <p:cTn id="25" fill="hold"/>
                                        <p:tgtEl>
                                          <p:spTgt spid="165"/>
                                        </p:tgtEl>
                                        <p:attrNameLst>
                                          <p:attrName>style.visibility</p:attrName>
                                        </p:attrNameLst>
                                      </p:cBhvr>
                                      <p:to>
                                        <p:strVal val="visible"/>
                                      </p:to>
                                    </p:set>
                                    <p:anim calcmode="lin" valueType="num">
                                      <p:cBhvr>
                                        <p:cTn id="26" dur="600" fill="hold"/>
                                        <p:tgtEl>
                                          <p:spTgt spid="165"/>
                                        </p:tgtEl>
                                        <p:attrNameLst>
                                          <p:attrName>ppt_x</p:attrName>
                                        </p:attrNameLst>
                                      </p:cBhvr>
                                      <p:tavLst>
                                        <p:tav tm="0">
                                          <p:val>
                                            <p:strVal val="#ppt_x"/>
                                          </p:val>
                                        </p:tav>
                                        <p:tav tm="100000">
                                          <p:val>
                                            <p:strVal val="#ppt_x"/>
                                          </p:val>
                                        </p:tav>
                                      </p:tavLst>
                                    </p:anim>
                                    <p:anim calcmode="lin" valueType="num">
                                      <p:cBhvr>
                                        <p:cTn id="27" dur="6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1"/>
      <p:bldP build="whole" bldLvl="1" animBg="1" rev="0" advAuto="0" spid="166" grpId="2"/>
      <p:bldP build="whole" bldLvl="1" animBg="1" rev="0" advAuto="0" spid="164" grpId="4"/>
      <p:bldP build="whole" bldLvl="1" animBg="1" rev="0" advAuto="0" spid="165" grpId="5"/>
      <p:bldP build="whole" bldLvl="1" animBg="1" rev="0" advAuto="0" spid="163" grpId="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7FFFCE"/>
            </a:gs>
            <a:gs pos="99647">
              <a:srgbClr val="FF908B"/>
            </a:gs>
          </a:gsLst>
          <a:lin ang="17490000" scaled="0"/>
        </a:gradFill>
      </p:bgPr>
    </p:bg>
    <p:spTree>
      <p:nvGrpSpPr>
        <p:cNvPr id="1" name=""/>
        <p:cNvGrpSpPr/>
        <p:nvPr/>
      </p:nvGrpSpPr>
      <p:grpSpPr>
        <a:xfrm>
          <a:off x="0" y="0"/>
          <a:ext cx="0" cy="0"/>
          <a:chOff x="0" y="0"/>
          <a:chExt cx="0" cy="0"/>
        </a:xfrm>
      </p:grpSpPr>
      <p:sp>
        <p:nvSpPr>
          <p:cNvPr id="168" name="SEARCHING A STUDENT RECORD"/>
          <p:cNvSpPr txBox="1"/>
          <p:nvPr>
            <p:ph type="title"/>
          </p:nvPr>
        </p:nvSpPr>
        <p:spPr>
          <a:xfrm>
            <a:off x="571500" y="723899"/>
            <a:ext cx="11861800" cy="1106355"/>
          </a:xfrm>
          <a:prstGeom prst="rect">
            <a:avLst/>
          </a:prstGeom>
          <a:effectLst>
            <a:outerShdw sx="100000" sy="100000" kx="0" ky="0" algn="b" rotWithShape="0" blurRad="63500" dist="25400" dir="5400000">
              <a:srgbClr val="000000">
                <a:alpha val="50000"/>
              </a:srgbClr>
            </a:outerShdw>
          </a:effectLst>
        </p:spPr>
        <p:txBody>
          <a:bodyPr/>
          <a:lstStyle>
            <a:lvl1pPr algn="ctr" defTabSz="467359">
              <a:lnSpc>
                <a:spcPct val="80000"/>
              </a:lnSpc>
              <a:spcBef>
                <a:spcPts val="0"/>
              </a:spcBef>
              <a:defRPr b="1" sz="5440" u="sng">
                <a:solidFill>
                  <a:srgbClr val="000000"/>
                </a:solidFill>
                <a:latin typeface="+mj-lt"/>
                <a:ea typeface="+mj-ea"/>
                <a:cs typeface="+mj-cs"/>
                <a:sym typeface="Copperplate"/>
              </a:defRPr>
            </a:lvl1pPr>
          </a:lstStyle>
          <a:p>
            <a:pPr/>
            <a:r>
              <a:t>SEARCHING A STUDENT RECORD</a:t>
            </a:r>
          </a:p>
        </p:txBody>
      </p:sp>
      <p:pic>
        <p:nvPicPr>
          <p:cNvPr id="169" name="Screenshot 2020-04-20 at 11.10.03 PM.png" descr="Screenshot 2020-04-20 at 11.10.03 PM.png"/>
          <p:cNvPicPr>
            <a:picLocks noChangeAspect="1"/>
          </p:cNvPicPr>
          <p:nvPr/>
        </p:nvPicPr>
        <p:blipFill>
          <a:blip r:embed="rId2">
            <a:extLst/>
          </a:blip>
          <a:stretch>
            <a:fillRect/>
          </a:stretch>
        </p:blipFill>
        <p:spPr>
          <a:xfrm>
            <a:off x="6685825" y="4155832"/>
            <a:ext cx="5553180" cy="3442626"/>
          </a:xfrm>
          <a:prstGeom prst="rect">
            <a:avLst/>
          </a:prstGeom>
          <a:ln w="12700">
            <a:miter lim="400000"/>
          </a:ln>
        </p:spPr>
      </p:pic>
      <p:pic>
        <p:nvPicPr>
          <p:cNvPr id="170" name="Screenshot 2020-04-20 at 11.37.35 PM.png" descr="Screenshot 2020-04-20 at 11.37.35 PM.png"/>
          <p:cNvPicPr>
            <a:picLocks noChangeAspect="1"/>
          </p:cNvPicPr>
          <p:nvPr/>
        </p:nvPicPr>
        <p:blipFill>
          <a:blip r:embed="rId3">
            <a:extLst/>
          </a:blip>
          <a:stretch>
            <a:fillRect/>
          </a:stretch>
        </p:blipFill>
        <p:spPr>
          <a:xfrm>
            <a:off x="682324" y="4144243"/>
            <a:ext cx="4648578" cy="4231809"/>
          </a:xfrm>
          <a:prstGeom prst="rect">
            <a:avLst/>
          </a:prstGeom>
          <a:ln w="12700">
            <a:miter lim="400000"/>
          </a:ln>
        </p:spPr>
      </p:pic>
      <p:sp>
        <p:nvSpPr>
          <p:cNvPr id="171" name="Line"/>
          <p:cNvSpPr/>
          <p:nvPr/>
        </p:nvSpPr>
        <p:spPr>
          <a:xfrm>
            <a:off x="5373363" y="5877144"/>
            <a:ext cx="1270001" cy="1"/>
          </a:xfrm>
          <a:prstGeom prst="line">
            <a:avLst/>
          </a:prstGeom>
          <a:ln w="25400">
            <a:solidFill>
              <a:srgbClr val="747676"/>
            </a:solidFill>
            <a:miter lim="400000"/>
            <a:tailEnd type="triangle"/>
          </a:ln>
        </p:spPr>
        <p:txBody>
          <a:bodyPr lIns="50800" tIns="50800" rIns="50800" bIns="50800" anchor="ctr"/>
          <a:lstStyle/>
          <a:p>
            <a:pPr algn="ctr">
              <a:spcBef>
                <a:spcPts val="0"/>
              </a:spcBef>
              <a:defRPr i="0" spc="0" sz="2400">
                <a:latin typeface="DIN Alternate Bold"/>
                <a:ea typeface="DIN Alternate Bold"/>
                <a:cs typeface="DIN Alternate Bold"/>
                <a:sym typeface="DIN Alternate Bold"/>
              </a:defRPr>
            </a:pPr>
          </a:p>
        </p:txBody>
      </p:sp>
      <p:sp>
        <p:nvSpPr>
          <p:cNvPr id="172" name="If we want to search a student record, enter 3 on Entry menu then program will ask the roll number of the student whose report card we want to view, after entering the roll number of the student, report card of that student will be displayed."/>
          <p:cNvSpPr txBox="1"/>
          <p:nvPr/>
        </p:nvSpPr>
        <p:spPr>
          <a:xfrm>
            <a:off x="1182552" y="2326429"/>
            <a:ext cx="10639696" cy="10795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solidFill>
                  <a:srgbClr val="000000"/>
                </a:solidFill>
                <a:latin typeface="Georgia"/>
                <a:ea typeface="Georgia"/>
                <a:cs typeface="Georgia"/>
                <a:sym typeface="Georgia"/>
              </a:defRPr>
            </a:pPr>
            <a:r>
              <a:t>If we want to </a:t>
            </a:r>
            <a:r>
              <a:rPr b="1"/>
              <a:t>search a student record</a:t>
            </a:r>
            <a:r>
              <a:t>, </a:t>
            </a:r>
            <a:r>
              <a:rPr b="1"/>
              <a:t>enter 3 </a:t>
            </a:r>
            <a:r>
              <a:t>on </a:t>
            </a:r>
            <a:r>
              <a:rPr b="1"/>
              <a:t>Entry menu</a:t>
            </a:r>
            <a:r>
              <a:t> then program will ask the </a:t>
            </a:r>
            <a:r>
              <a:rPr b="1"/>
              <a:t>roll number</a:t>
            </a:r>
            <a:r>
              <a:t> of the student whose report card we want to view, after entering the</a:t>
            </a:r>
            <a:r>
              <a:rPr b="1"/>
              <a:t> </a:t>
            </a:r>
            <a:r>
              <a:t>roll number of the student, report card of that student will be displayed.</a:t>
            </a:r>
          </a:p>
        </p:txBody>
      </p:sp>
    </p:spTree>
  </p:cSld>
  <p:clrMapOvr>
    <a:masterClrMapping/>
  </p:clrMapOvr>
  <mc:AlternateContent xmlns:mc="http://schemas.openxmlformats.org/markup-compatibility/2006">
    <mc:Choice xmlns:p14="http://schemas.microsoft.com/office/powerpoint/2010/main" Requires="p14">
      <p:transition spd="med" advClick="1" p14:dur="1000">
        <p:push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9AFFFB"/>
            </a:gs>
            <a:gs pos="100000">
              <a:srgbClr val="EFFBB8"/>
            </a:gs>
          </a:gsLst>
          <a:lin ang="17490000" scaled="0"/>
        </a:gradFill>
      </p:bgPr>
    </p:bg>
    <p:spTree>
      <p:nvGrpSpPr>
        <p:cNvPr id="1" name=""/>
        <p:cNvGrpSpPr/>
        <p:nvPr/>
      </p:nvGrpSpPr>
      <p:grpSpPr>
        <a:xfrm>
          <a:off x="0" y="0"/>
          <a:ext cx="0" cy="0"/>
          <a:chOff x="0" y="0"/>
          <a:chExt cx="0" cy="0"/>
        </a:xfrm>
      </p:grpSpPr>
      <p:sp>
        <p:nvSpPr>
          <p:cNvPr id="174" name="Modifying a student record"/>
          <p:cNvSpPr txBox="1"/>
          <p:nvPr>
            <p:ph type="title"/>
          </p:nvPr>
        </p:nvSpPr>
        <p:spPr>
          <a:xfrm>
            <a:off x="571500" y="723900"/>
            <a:ext cx="11861800" cy="1091473"/>
          </a:xfrm>
          <a:prstGeom prst="rect">
            <a:avLst/>
          </a:prstGeom>
          <a:effectLst>
            <a:outerShdw sx="100000" sy="100000" kx="0" ky="0" algn="b" rotWithShape="0" blurRad="63500" dist="25400" dir="5400000">
              <a:srgbClr val="000000">
                <a:alpha val="50000"/>
              </a:srgbClr>
            </a:outerShdw>
          </a:effectLst>
        </p:spPr>
        <p:txBody>
          <a:bodyPr/>
          <a:lstStyle>
            <a:lvl1pPr algn="ctr" defTabSz="473201">
              <a:lnSpc>
                <a:spcPct val="80000"/>
              </a:lnSpc>
              <a:spcBef>
                <a:spcPts val="0"/>
              </a:spcBef>
              <a:defRPr b="1" sz="5508" u="sng">
                <a:solidFill>
                  <a:srgbClr val="000000"/>
                </a:solidFill>
                <a:latin typeface="+mj-lt"/>
                <a:ea typeface="+mj-ea"/>
                <a:cs typeface="+mj-cs"/>
                <a:sym typeface="Copperplate"/>
              </a:defRPr>
            </a:lvl1pPr>
          </a:lstStyle>
          <a:p>
            <a:pPr/>
            <a:r>
              <a:t>Modifying a student record</a:t>
            </a:r>
          </a:p>
        </p:txBody>
      </p:sp>
      <p:pic>
        <p:nvPicPr>
          <p:cNvPr id="175" name="Screenshot 2020-04-20 at 11.17.44 PM.png" descr="Screenshot 2020-04-20 at 11.17.44 PM.png"/>
          <p:cNvPicPr>
            <a:picLocks noChangeAspect="1"/>
          </p:cNvPicPr>
          <p:nvPr/>
        </p:nvPicPr>
        <p:blipFill>
          <a:blip r:embed="rId2">
            <a:extLst/>
          </a:blip>
          <a:stretch>
            <a:fillRect/>
          </a:stretch>
        </p:blipFill>
        <p:spPr>
          <a:xfrm>
            <a:off x="697044" y="1928614"/>
            <a:ext cx="5753101" cy="7035801"/>
          </a:xfrm>
          <a:prstGeom prst="rect">
            <a:avLst/>
          </a:prstGeom>
          <a:ln w="12700">
            <a:miter lim="400000"/>
          </a:ln>
        </p:spPr>
      </p:pic>
      <p:sp>
        <p:nvSpPr>
          <p:cNvPr id="176" name="If we want to  modify a record, enter 4 on Entry menu then program will ask the roll number of the student whose record we want to modify, after entering the roll number, program will display the previous record of that student and after that it will ask"/>
          <p:cNvSpPr txBox="1"/>
          <p:nvPr/>
        </p:nvSpPr>
        <p:spPr>
          <a:xfrm>
            <a:off x="6744575" y="1839383"/>
            <a:ext cx="5753101" cy="636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800"/>
              </a:spcBef>
              <a:defRPr i="0" spc="0" sz="2200">
                <a:latin typeface="Georgia"/>
                <a:ea typeface="Georgia"/>
                <a:cs typeface="Georgia"/>
                <a:sym typeface="Georgia"/>
              </a:defRPr>
            </a:pPr>
            <a:r>
              <a:t>I</a:t>
            </a:r>
            <a:r>
              <a:rPr>
                <a:solidFill>
                  <a:schemeClr val="accent5"/>
                </a:solidFill>
              </a:rPr>
              <a:t>f we want to </a:t>
            </a:r>
            <a:r>
              <a:rPr b="1">
                <a:solidFill>
                  <a:schemeClr val="accent5"/>
                </a:solidFill>
              </a:rPr>
              <a:t> modify a record</a:t>
            </a:r>
            <a:r>
              <a:rPr>
                <a:solidFill>
                  <a:schemeClr val="accent5"/>
                </a:solidFill>
              </a:rPr>
              <a:t>, </a:t>
            </a:r>
            <a:r>
              <a:rPr b="1">
                <a:solidFill>
                  <a:schemeClr val="accent5"/>
                </a:solidFill>
              </a:rPr>
              <a:t>enter 4</a:t>
            </a:r>
            <a:r>
              <a:rPr>
                <a:solidFill>
                  <a:schemeClr val="accent5"/>
                </a:solidFill>
              </a:rPr>
              <a:t> on </a:t>
            </a:r>
            <a:r>
              <a:rPr b="1">
                <a:solidFill>
                  <a:schemeClr val="accent5"/>
                </a:solidFill>
              </a:rPr>
              <a:t>Entry menu</a:t>
            </a:r>
            <a:r>
              <a:rPr>
                <a:solidFill>
                  <a:schemeClr val="accent5"/>
                </a:solidFill>
              </a:rPr>
              <a:t> then program will ask the </a:t>
            </a:r>
            <a:r>
              <a:rPr b="1">
                <a:solidFill>
                  <a:schemeClr val="accent5"/>
                </a:solidFill>
              </a:rPr>
              <a:t>roll number</a:t>
            </a:r>
            <a:r>
              <a:rPr>
                <a:solidFill>
                  <a:schemeClr val="accent5"/>
                </a:solidFill>
              </a:rPr>
              <a:t> of the student whose record we want to modify, after entering the roll number, program will display the previous record of that student and after that it will ask for new details of the student. We can either completely change the roll number, name of the student i.e. assign a complete new student at that space or just amend the marks of the same student.</a:t>
            </a:r>
            <a:endParaRPr>
              <a:solidFill>
                <a:schemeClr val="accent5"/>
              </a:solidFill>
            </a:endParaRPr>
          </a:p>
          <a:p>
            <a:pPr>
              <a:spcBef>
                <a:spcPts val="1800"/>
              </a:spcBef>
              <a:defRPr i="0" spc="0" sz="2200">
                <a:solidFill>
                  <a:schemeClr val="accent5"/>
                </a:solidFill>
                <a:latin typeface="Georgia"/>
                <a:ea typeface="Georgia"/>
                <a:cs typeface="Georgia"/>
                <a:sym typeface="Georgia"/>
              </a:defRPr>
            </a:pPr>
            <a:r>
              <a:t>    For example, after rechecking of exams, marks of Arjun in chemistry increased by 10 and decreased by 3 in maths. So, to modify the marks in just 2 subjects, I entered 4 on the Enter menu, entered his roll number i.e. 14, entered all his same details but in chemistry and maths, added his new score i.e. 90 and 92 respectively.</a:t>
            </a:r>
          </a:p>
        </p:txBody>
      </p:sp>
    </p:spTree>
  </p:cSld>
  <p:clrMapOvr>
    <a:masterClrMapping/>
  </p:clrMapOvr>
  <mc:AlternateContent xmlns:mc="http://schemas.openxmlformats.org/markup-compatibility/2006">
    <mc:Choice xmlns:p14="http://schemas.microsoft.com/office/powerpoint/2010/main" Requires="p14">
      <p:transition spd="fast" advClick="1" p14:dur="750">
        <p:blinds dir="vert"/>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74"/>
                                        </p:tgtEl>
                                        <p:attrNameLst>
                                          <p:attrName>style.visibility</p:attrName>
                                        </p:attrNameLst>
                                      </p:cBhvr>
                                      <p:to>
                                        <p:strVal val="visible"/>
                                      </p:to>
                                    </p:set>
                                    <p:anim calcmode="lin" valueType="num">
                                      <p:cBhvr>
                                        <p:cTn id="7" dur="1500" fill="hold"/>
                                        <p:tgtEl>
                                          <p:spTgt spid="174"/>
                                        </p:tgtEl>
                                        <p:attrNameLst>
                                          <p:attrName>ppt_x</p:attrName>
                                        </p:attrNameLst>
                                      </p:cBhvr>
                                      <p:tavLst>
                                        <p:tav tm="0">
                                          <p:val>
                                            <p:strVal val="#ppt_x"/>
                                          </p:val>
                                        </p:tav>
                                        <p:tav tm="100000">
                                          <p:val>
                                            <p:strVal val="#ppt_x"/>
                                          </p:val>
                                        </p:tav>
                                      </p:tavLst>
                                    </p:anim>
                                    <p:anim calcmode="lin" valueType="num">
                                      <p:cBhvr>
                                        <p:cTn id="8" dur="1500" fill="hold"/>
                                        <p:tgtEl>
                                          <p:spTgt spid="174"/>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ntr" nodeType="afterEffect" presetSubtype="8" presetID="2" grpId="2" fill="hold">
                                  <p:stCondLst>
                                    <p:cond delay="0"/>
                                  </p:stCondLst>
                                  <p:iterate type="el" backwards="0">
                                    <p:tmAbs val="0"/>
                                  </p:iterate>
                                  <p:childTnLst>
                                    <p:set>
                                      <p:cBhvr>
                                        <p:cTn id="11" fill="hold"/>
                                        <p:tgtEl>
                                          <p:spTgt spid="175"/>
                                        </p:tgtEl>
                                        <p:attrNameLst>
                                          <p:attrName>style.visibility</p:attrName>
                                        </p:attrNameLst>
                                      </p:cBhvr>
                                      <p:to>
                                        <p:strVal val="visible"/>
                                      </p:to>
                                    </p:set>
                                    <p:anim calcmode="lin" valueType="num">
                                      <p:cBhvr>
                                        <p:cTn id="12" dur="700" fill="hold"/>
                                        <p:tgtEl>
                                          <p:spTgt spid="175"/>
                                        </p:tgtEl>
                                        <p:attrNameLst>
                                          <p:attrName>ppt_x</p:attrName>
                                        </p:attrNameLst>
                                      </p:cBhvr>
                                      <p:tavLst>
                                        <p:tav tm="0">
                                          <p:val>
                                            <p:strVal val="0-#ppt_w/2"/>
                                          </p:val>
                                        </p:tav>
                                        <p:tav tm="100000">
                                          <p:val>
                                            <p:strVal val="#ppt_x"/>
                                          </p:val>
                                        </p:tav>
                                      </p:tavLst>
                                    </p:anim>
                                    <p:anim calcmode="lin" valueType="num">
                                      <p:cBhvr>
                                        <p:cTn id="13" dur="700" fill="hold"/>
                                        <p:tgtEl>
                                          <p:spTgt spid="175"/>
                                        </p:tgtEl>
                                        <p:attrNameLst>
                                          <p:attrName>ppt_y</p:attrName>
                                        </p:attrNameLst>
                                      </p:cBhvr>
                                      <p:tavLst>
                                        <p:tav tm="0">
                                          <p:val>
                                            <p:strVal val="#ppt_y"/>
                                          </p:val>
                                        </p:tav>
                                        <p:tav tm="100000">
                                          <p:val>
                                            <p:strVal val="#ppt_y"/>
                                          </p:val>
                                        </p:tav>
                                      </p:tavLst>
                                    </p:anim>
                                  </p:childTnLst>
                                </p:cTn>
                              </p:par>
                            </p:childTnLst>
                          </p:cTn>
                        </p:par>
                        <p:par>
                          <p:cTn id="14" fill="hold">
                            <p:stCondLst>
                              <p:cond delay="2200"/>
                            </p:stCondLst>
                            <p:childTnLst>
                              <p:par>
                                <p:cTn id="15" presetClass="entr" nodeType="afterEffect" presetSubtype="2" presetID="2" grpId="3" fill="hold">
                                  <p:stCondLst>
                                    <p:cond delay="0"/>
                                  </p:stCondLst>
                                  <p:iterate type="el" backwards="0">
                                    <p:tmAbs val="0"/>
                                  </p:iterate>
                                  <p:childTnLst>
                                    <p:set>
                                      <p:cBhvr>
                                        <p:cTn id="16" fill="hold"/>
                                        <p:tgtEl>
                                          <p:spTgt spid="176"/>
                                        </p:tgtEl>
                                        <p:attrNameLst>
                                          <p:attrName>style.visibility</p:attrName>
                                        </p:attrNameLst>
                                      </p:cBhvr>
                                      <p:to>
                                        <p:strVal val="visible"/>
                                      </p:to>
                                    </p:set>
                                    <p:anim calcmode="lin" valueType="num">
                                      <p:cBhvr>
                                        <p:cTn id="17" dur="600" fill="hold"/>
                                        <p:tgtEl>
                                          <p:spTgt spid="176"/>
                                        </p:tgtEl>
                                        <p:attrNameLst>
                                          <p:attrName>ppt_x</p:attrName>
                                        </p:attrNameLst>
                                      </p:cBhvr>
                                      <p:tavLst>
                                        <p:tav tm="0">
                                          <p:val>
                                            <p:strVal val="1+#ppt_w/2"/>
                                          </p:val>
                                        </p:tav>
                                        <p:tav tm="100000">
                                          <p:val>
                                            <p:strVal val="#ppt_x"/>
                                          </p:val>
                                        </p:tav>
                                      </p:tavLst>
                                    </p:anim>
                                    <p:anim calcmode="lin" valueType="num">
                                      <p:cBhvr>
                                        <p:cTn id="18" dur="600" fill="hold"/>
                                        <p:tgtEl>
                                          <p:spTgt spid="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2"/>
      <p:bldP build="whole" bldLvl="1" animBg="1" rev="0" advAuto="0" spid="176" grpId="3"/>
      <p:bldP build="whole" bldLvl="1" animBg="1" rev="0" advAuto="0" spid="174" grpId="1"/>
    </p:bldLst>
  </p:timing>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Copperplate"/>
        <a:ea typeface="Copperplate"/>
        <a:cs typeface="Copperplate"/>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Copperplate"/>
        <a:ea typeface="Copperplate"/>
        <a:cs typeface="Copperplate"/>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