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C41-98F8-4BED-B31C-8A8D6DBC113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4947-90D7-4021-9C0D-480DF77BE8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8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C41-98F8-4BED-B31C-8A8D6DBC113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4947-90D7-4021-9C0D-480DF77BE8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7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C41-98F8-4BED-B31C-8A8D6DBC113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4947-90D7-4021-9C0D-480DF77BE8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4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C41-98F8-4BED-B31C-8A8D6DBC113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4947-90D7-4021-9C0D-480DF77BE8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8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C41-98F8-4BED-B31C-8A8D6DBC113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4947-90D7-4021-9C0D-480DF77BE8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9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C41-98F8-4BED-B31C-8A8D6DBC113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4947-90D7-4021-9C0D-480DF77BE8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9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C41-98F8-4BED-B31C-8A8D6DBC113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4947-90D7-4021-9C0D-480DF77BE8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7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C41-98F8-4BED-B31C-8A8D6DBC113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4947-90D7-4021-9C0D-480DF77BE8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6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C41-98F8-4BED-B31C-8A8D6DBC113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4947-90D7-4021-9C0D-480DF77BE8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17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C41-98F8-4BED-B31C-8A8D6DBC113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4947-90D7-4021-9C0D-480DF77BE8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5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C41-98F8-4BED-B31C-8A8D6DBC113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4947-90D7-4021-9C0D-480DF77BE8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2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1C41-98F8-4BED-B31C-8A8D6DBC113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74947-90D7-4021-9C0D-480DF77BE8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8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118600"/>
            <a:ext cx="10202699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007" y="986690"/>
            <a:ext cx="6506483" cy="14098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521" y="2767339"/>
            <a:ext cx="649695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99" y="71764"/>
            <a:ext cx="6359602" cy="67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914" y="510608"/>
            <a:ext cx="7136173" cy="583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914" y="955964"/>
            <a:ext cx="7136173" cy="49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03" y="929767"/>
            <a:ext cx="6926594" cy="49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419" y="277342"/>
            <a:ext cx="7161162" cy="630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20" y="1799712"/>
            <a:ext cx="9795358" cy="325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785" y="367583"/>
            <a:ext cx="8578431" cy="612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7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13" y="441196"/>
            <a:ext cx="9015372" cy="597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688" y="244013"/>
            <a:ext cx="6126625" cy="636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7" y="918812"/>
            <a:ext cx="8135485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8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290074"/>
            <a:ext cx="8116433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507" y="129425"/>
            <a:ext cx="5914985" cy="65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해연 황</cp:lastModifiedBy>
  <cp:revision>4</cp:revision>
  <dcterms:created xsi:type="dcterms:W3CDTF">2024-03-21T07:27:31Z</dcterms:created>
  <dcterms:modified xsi:type="dcterms:W3CDTF">2024-05-27T01:59:52Z</dcterms:modified>
</cp:coreProperties>
</file>