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53808-1060-684E-B588-218AAC9E0355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B163E-7590-614A-BA52-8FBB67BB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B163E-7590-614A-BA52-8FBB67BB54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EB53-FB12-7A45-8573-C5CE3E66E6D5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CA69-7618-9B40-BBCE-DA7E307EBA49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9293-4547-224C-897E-8A0714E51663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C282-2545-2742-905B-834BB1769424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1FB9-CC98-024B-B3D7-0BF88319F73E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155A-8837-F142-81ED-A59D88B2EC9A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F699-CC6C-B94B-B725-4F553A000031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CF54-4ADA-7542-A145-B564E7B2FE26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F15-C487-9541-94C8-49D546EF8922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1065-048D-5940-9BC7-C686FA8F028F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77CB-1323-B149-B4A4-B92EBD452023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089-B5CD-3F42-812B-0586E57BAEB9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B6A2-BDAB-6D4B-9037-401C8A7A914F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D82F1B8-2C6E-2242-9A93-46E1C7A80C80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E613805-49A4-E747-A850-223F08D721F4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fastsocks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Controlled VNC register based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A0FE-8E52-1847-91BE-976E49C3E722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server, after validation, can response as a valid connection then asks the other client with that </a:t>
            </a:r>
            <a:r>
              <a:rPr lang="en-US" dirty="0" err="1" smtClean="0"/>
              <a:t>reg</a:t>
            </a:r>
            <a:r>
              <a:rPr lang="en-US" dirty="0" smtClean="0"/>
              <a:t> number if wants to accept.</a:t>
            </a:r>
          </a:p>
          <a:p>
            <a:r>
              <a:rPr lang="en-US" dirty="0" smtClean="0"/>
              <a:t>If second client receives connection response then it prompts with the details about the new connection request.</a:t>
            </a:r>
          </a:p>
          <a:p>
            <a:r>
              <a:rPr lang="en-US" dirty="0" smtClean="0"/>
              <a:t>If yes then server sends the IP and Port related to this client then the client connects to that </a:t>
            </a:r>
            <a:r>
              <a:rPr lang="en-US" dirty="0" err="1" smtClean="0"/>
              <a:t>ip</a:t>
            </a:r>
            <a:r>
              <a:rPr lang="en-US" dirty="0" smtClean="0"/>
              <a:t> and port. The second client will connect to another port linked to the client FD.</a:t>
            </a:r>
          </a:p>
          <a:p>
            <a:pPr lvl="1"/>
            <a:r>
              <a:rPr lang="en-US" dirty="0" smtClean="0"/>
              <a:t>Header=0x7</a:t>
            </a:r>
          </a:p>
          <a:p>
            <a:pPr lvl="1"/>
            <a:r>
              <a:rPr lang="en-US" dirty="0" err="1" smtClean="0"/>
              <a:t>Ip</a:t>
            </a:r>
            <a:r>
              <a:rPr lang="en-US" dirty="0" smtClean="0"/>
              <a:t> as string</a:t>
            </a:r>
          </a:p>
          <a:p>
            <a:pPr lvl="1"/>
            <a:r>
              <a:rPr lang="en-US" dirty="0" smtClean="0"/>
              <a:t>Port as string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99E5-A2F5-3A49-9844-A43EAE35EB6A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1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not sent by clients the server will ever start the bind and accept ports.</a:t>
            </a:r>
          </a:p>
          <a:p>
            <a:pPr lvl="1"/>
            <a:r>
              <a:rPr lang="en-US" dirty="0" smtClean="0"/>
              <a:t>Header=0x8</a:t>
            </a:r>
          </a:p>
          <a:p>
            <a:pPr lvl="1"/>
            <a:r>
              <a:rPr lang="en-US" dirty="0" smtClean="0"/>
              <a:t>Token to say </a:t>
            </a:r>
            <a:r>
              <a:rPr lang="en-US" dirty="0" err="1" smtClean="0"/>
              <a:t>whoami</a:t>
            </a:r>
            <a:endParaRPr lang="en-US" dirty="0" smtClean="0"/>
          </a:p>
          <a:p>
            <a:pPr lvl="1"/>
            <a:r>
              <a:rPr lang="en-US" dirty="0" err="1" smtClean="0"/>
              <a:t>Ip</a:t>
            </a:r>
            <a:endParaRPr lang="en-US" dirty="0" smtClean="0"/>
          </a:p>
          <a:p>
            <a:pPr lvl="1"/>
            <a:r>
              <a:rPr lang="en-US" dirty="0" smtClean="0"/>
              <a:t>Port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587-B5D9-0A44-991D-03C6544A5C14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0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DFB-07A0-FA4F-8D9D-72BB572C00D3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6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device client (or VNC Server)</a:t>
            </a:r>
          </a:p>
          <a:p>
            <a:r>
              <a:rPr lang="en-US" dirty="0" err="1" smtClean="0"/>
              <a:t>Fastsocks</a:t>
            </a:r>
            <a:r>
              <a:rPr lang="en-US" dirty="0" smtClean="0"/>
              <a:t> service server</a:t>
            </a:r>
          </a:p>
          <a:p>
            <a:r>
              <a:rPr lang="en-US" dirty="0" smtClean="0"/>
              <a:t>End device client (or VNC Client)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85E-4C55-7447-B804-F286CC1DC02B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VNCFast</a:t>
            </a:r>
            <a:r>
              <a:rPr lang="en-US" dirty="0" smtClean="0"/>
              <a:t> service (client side)</a:t>
            </a:r>
          </a:p>
          <a:p>
            <a:pPr lvl="1"/>
            <a:r>
              <a:rPr lang="en-US" dirty="0" smtClean="0"/>
              <a:t>Speaks to the protocol handler (server side)</a:t>
            </a:r>
          </a:p>
          <a:p>
            <a:r>
              <a:rPr lang="en-US" dirty="0" smtClean="0"/>
              <a:t>Protocol Buffers from Google</a:t>
            </a:r>
          </a:p>
          <a:p>
            <a:r>
              <a:rPr lang="en-US" dirty="0" smtClean="0"/>
              <a:t>Defined on the headers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0CCC-3444-3F47-86E1-E6EE1807DBB9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0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Solicitation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Auth</a:t>
            </a:r>
            <a:r>
              <a:rPr lang="en-US" dirty="0" smtClean="0"/>
              <a:t> solicitation (client sends)</a:t>
            </a:r>
          </a:p>
          <a:p>
            <a:pPr lvl="1"/>
            <a:r>
              <a:rPr lang="en-US" dirty="0" smtClean="0"/>
              <a:t>Header=0x1 must be</a:t>
            </a:r>
          </a:p>
          <a:p>
            <a:pPr lvl="1"/>
            <a:r>
              <a:rPr lang="en-US" dirty="0" smtClean="0"/>
              <a:t>Username is second field</a:t>
            </a:r>
          </a:p>
          <a:p>
            <a:pPr lvl="1"/>
            <a:r>
              <a:rPr lang="en-US" dirty="0" smtClean="0"/>
              <a:t>Password is third field</a:t>
            </a:r>
          </a:p>
          <a:p>
            <a:r>
              <a:rPr lang="en-US" dirty="0" smtClean="0"/>
              <a:t>Max length is defined in </a:t>
            </a:r>
            <a:r>
              <a:rPr lang="en-US" dirty="0" err="1" smtClean="0"/>
              <a:t>regmacros.h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475F-2CB7-E14F-9FD7-63762F7F6734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7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success (server receives </a:t>
            </a:r>
            <a:r>
              <a:rPr lang="en-US" dirty="0" err="1" smtClean="0"/>
              <a:t>auth</a:t>
            </a:r>
            <a:r>
              <a:rPr lang="en-US" dirty="0" smtClean="0"/>
              <a:t> sol and process)</a:t>
            </a:r>
          </a:p>
          <a:p>
            <a:pPr lvl="1"/>
            <a:r>
              <a:rPr lang="en-US" dirty="0" smtClean="0"/>
              <a:t>Header=0x2</a:t>
            </a:r>
          </a:p>
          <a:p>
            <a:pPr lvl="1"/>
            <a:r>
              <a:rPr lang="en-US" dirty="0" smtClean="0"/>
              <a:t>Token second field</a:t>
            </a:r>
          </a:p>
          <a:p>
            <a:pPr lvl="1"/>
            <a:r>
              <a:rPr lang="en-US" dirty="0" smtClean="0"/>
              <a:t>Max is defined  in </a:t>
            </a:r>
            <a:r>
              <a:rPr lang="en-US" dirty="0" err="1" smtClean="0"/>
              <a:t>regmacros.h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9D17-7942-9B40-A992-2AF684FAC3FA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5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receives response and in success</a:t>
            </a:r>
          </a:p>
          <a:p>
            <a:pPr lvl="1"/>
            <a:r>
              <a:rPr lang="en-US" dirty="0" smtClean="0"/>
              <a:t>Header=0x3</a:t>
            </a:r>
          </a:p>
          <a:p>
            <a:pPr lvl="1"/>
            <a:r>
              <a:rPr lang="en-US" dirty="0" smtClean="0"/>
              <a:t>Token again. If client doesn’t send it, server will not insert into d</a:t>
            </a:r>
          </a:p>
          <a:p>
            <a:pPr lvl="2"/>
            <a:r>
              <a:rPr lang="en-US" dirty="0" smtClean="0"/>
              <a:t>Timeout to be coded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5C0F-6234-6D4C-89F7-8AEDF51C024A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solicitation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send solicitation to register on server using its token.</a:t>
            </a:r>
          </a:p>
          <a:p>
            <a:pPr lvl="1"/>
            <a:r>
              <a:rPr lang="en-US" dirty="0" smtClean="0"/>
              <a:t>Header=0x4</a:t>
            </a:r>
          </a:p>
          <a:p>
            <a:pPr lvl="1"/>
            <a:r>
              <a:rPr lang="en-US" dirty="0" smtClean="0"/>
              <a:t>Token.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1E83-4E0E-2749-880C-EC58CCD223C5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2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receives register solicitation and checks if token matches IP and Port source. If yes then query </a:t>
            </a:r>
            <a:r>
              <a:rPr lang="en-US" dirty="0" err="1" smtClean="0"/>
              <a:t>db</a:t>
            </a:r>
            <a:r>
              <a:rPr lang="en-US" dirty="0" smtClean="0"/>
              <a:t> if it has already a register number linked to this token. If not then generate one random from 100 to 999 separated 3 times like: 123-321-222.</a:t>
            </a:r>
          </a:p>
          <a:p>
            <a:r>
              <a:rPr lang="en-US" dirty="0" smtClean="0"/>
              <a:t>Query </a:t>
            </a:r>
            <a:r>
              <a:rPr lang="en-US" dirty="0" err="1" smtClean="0"/>
              <a:t>db</a:t>
            </a:r>
            <a:r>
              <a:rPr lang="en-US" dirty="0" smtClean="0"/>
              <a:t> if it exists. If not insert if yes go back to the generation of the </a:t>
            </a:r>
            <a:r>
              <a:rPr lang="en-US" dirty="0" err="1" smtClean="0"/>
              <a:t>reg</a:t>
            </a:r>
            <a:r>
              <a:rPr lang="en-US" dirty="0" smtClean="0"/>
              <a:t> nr.</a:t>
            </a:r>
          </a:p>
          <a:p>
            <a:r>
              <a:rPr lang="en-US" dirty="0" smtClean="0"/>
              <a:t>Send it to the client</a:t>
            </a:r>
          </a:p>
          <a:p>
            <a:pPr lvl="1"/>
            <a:r>
              <a:rPr lang="en-US" dirty="0" smtClean="0"/>
              <a:t>Header=0x5</a:t>
            </a:r>
          </a:p>
          <a:p>
            <a:pPr lvl="1"/>
            <a:r>
              <a:rPr lang="en-US" dirty="0" smtClean="0"/>
              <a:t>Token</a:t>
            </a:r>
          </a:p>
          <a:p>
            <a:pPr lvl="1"/>
            <a:r>
              <a:rPr lang="en-US" dirty="0" err="1" smtClean="0"/>
              <a:t>Regnr</a:t>
            </a:r>
            <a:endParaRPr lang="en-US" dirty="0" smtClean="0"/>
          </a:p>
          <a:p>
            <a:pPr lvl="1"/>
            <a:r>
              <a:rPr lang="en-US" dirty="0" smtClean="0"/>
              <a:t>Maximum is defined at </a:t>
            </a:r>
            <a:r>
              <a:rPr lang="en-US" dirty="0" err="1" smtClean="0"/>
              <a:t>regmacros.h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C6E8-86B3-844D-ACE0-D40CF174FBB8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4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solicitation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client wants to connect to </a:t>
            </a:r>
            <a:r>
              <a:rPr lang="en-US" dirty="0"/>
              <a:t>a </a:t>
            </a:r>
            <a:r>
              <a:rPr lang="en-US" dirty="0" smtClean="0"/>
              <a:t>registered second client then asks of connection.</a:t>
            </a:r>
          </a:p>
          <a:p>
            <a:pPr lvl="1"/>
            <a:r>
              <a:rPr lang="en-US" dirty="0" smtClean="0"/>
              <a:t>Header=0x6</a:t>
            </a:r>
          </a:p>
          <a:p>
            <a:pPr lvl="1"/>
            <a:r>
              <a:rPr lang="en-US" dirty="0" smtClean="0"/>
              <a:t>My token</a:t>
            </a:r>
          </a:p>
          <a:p>
            <a:pPr lvl="1"/>
            <a:r>
              <a:rPr lang="en-US" dirty="0" smtClean="0"/>
              <a:t>Remote register number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74AD-5ECD-0642-BB87-4D5609F83A9C}" type="datetime1">
              <a:rPr lang="en-US" smtClean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ALPHA FAST SOCKS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34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33</TotalTime>
  <Words>435</Words>
  <Application>Microsoft Macintosh PowerPoint</Application>
  <PresentationFormat>Widescreen</PresentationFormat>
  <Paragraphs>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Quotable</vt:lpstr>
      <vt:lpstr>fastsocks</vt:lpstr>
      <vt:lpstr>Architecture</vt:lpstr>
      <vt:lpstr>Protocols</vt:lpstr>
      <vt:lpstr>Authentication Solicitation</vt:lpstr>
      <vt:lpstr>Authentication response</vt:lpstr>
      <vt:lpstr>Authentication acknowledgement</vt:lpstr>
      <vt:lpstr>Register solicitation</vt:lpstr>
      <vt:lpstr>Register response</vt:lpstr>
      <vt:lpstr>Connection solicitation</vt:lpstr>
      <vt:lpstr>Connection response</vt:lpstr>
      <vt:lpstr>Connection acknowledgement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fastsocks</dc:title>
  <dc:creator>Vítor Silva</dc:creator>
  <cp:lastModifiedBy>Vítor Silva</cp:lastModifiedBy>
  <cp:revision>6</cp:revision>
  <dcterms:created xsi:type="dcterms:W3CDTF">2016-04-12T22:01:44Z</dcterms:created>
  <dcterms:modified xsi:type="dcterms:W3CDTF">2016-04-12T22:34:56Z</dcterms:modified>
</cp:coreProperties>
</file>