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10D7-109B-4C20-95F1-2AD6BE66EAF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ECF7D-AD16-4AD3-BFE3-89DAA7C64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0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8000" t="-2000" r="-28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C2C2-E7D9-4A92-9674-2F2102BF4B8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244727"/>
            <a:ext cx="8743952" cy="1470025"/>
          </a:xfrm>
        </p:spPr>
        <p:txBody>
          <a:bodyPr>
            <a:noAutofit/>
          </a:bodyPr>
          <a:lstStyle/>
          <a:p>
            <a:r>
              <a:rPr lang="ru-RU" sz="5400" smtClean="0"/>
              <a:t>Проект для Яндекс Лицея «</a:t>
            </a:r>
            <a:r>
              <a:rPr lang="en-US" sz="5400" smtClean="0"/>
              <a:t>Pusheen game</a:t>
            </a:r>
            <a:r>
              <a:rPr lang="ru-RU" sz="5400" smtClean="0"/>
              <a:t>»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214818"/>
            <a:ext cx="6400800" cy="1752600"/>
          </a:xfrm>
        </p:spPr>
        <p:txBody>
          <a:bodyPr/>
          <a:lstStyle/>
          <a:p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Автор:</a:t>
            </a:r>
          </a:p>
          <a:p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Потапкина Маргарита</a:t>
            </a:r>
            <a:endParaRPr lang="ru-RU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pusheen_pink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214290"/>
            <a:ext cx="3143240" cy="1858412"/>
          </a:xfrm>
          <a:prstGeom prst="rect">
            <a:avLst/>
          </a:prstGeom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ru-RU" smtClean="0"/>
              <a:t>Основная информация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857520"/>
          </a:xfrm>
        </p:spPr>
        <p:txBody>
          <a:bodyPr>
            <a:normAutofit fontScale="92500" lnSpcReduction="20000"/>
          </a:bodyPr>
          <a:lstStyle/>
          <a:p>
            <a:pPr marL="0" indent="360000" algn="just">
              <a:buNone/>
            </a:pPr>
            <a:r>
              <a:rPr lang="en-US" smtClean="0"/>
              <a:t>Pusheen game – </a:t>
            </a:r>
            <a:r>
              <a:rPr lang="ru-RU" smtClean="0"/>
              <a:t>игра-квест про персонажа Pusheen, который оказался запертым в школе. Для того, чтобы выбраться из неё, ему необходимо пройти 5 различных уровня. Помимо обычных препятствий, на 3 уровнях необходимо будет пройти интеллектуальную мини-игру по учебному предмету, соответствующему данному уровню.</a:t>
            </a:r>
            <a:endParaRPr lang="ru-RU"/>
          </a:p>
        </p:txBody>
      </p:sp>
      <p:pic>
        <p:nvPicPr>
          <p:cNvPr id="4" name="Рисунок 3" descr="pusheen_gray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3786190"/>
            <a:ext cx="4714844" cy="2787609"/>
          </a:xfrm>
          <a:prstGeom prst="rect">
            <a:avLst/>
          </a:prstGeom>
        </p:spPr>
      </p:pic>
      <p:sp>
        <p:nvSpPr>
          <p:cNvPr id="1026" name="AutoShape 2" descr="здание школы векторные иллюстрации здание школы мультфильм PNG , Вектор,  здание, Школа PNG картинки и пнг рисунок для бесплатной загруз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здание школы векторные иллюстрации здание школы мультфильм PNG , Вектор,  здание, Школа PNG картинки и пнг рисунок для бесплатной загрузки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2571743"/>
            <a:ext cx="5072098" cy="5072099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ru-RU" smtClean="0"/>
              <a:t>Демонстрация проекта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876" t="7812" r="7759" b="9179"/>
          <a:stretch>
            <a:fillRect/>
          </a:stretch>
        </p:blipFill>
        <p:spPr bwMode="auto">
          <a:xfrm>
            <a:off x="1142976" y="857232"/>
            <a:ext cx="3357587" cy="1857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7174" t="8008" r="7174" b="8007"/>
          <a:stretch>
            <a:fillRect/>
          </a:stretch>
        </p:blipFill>
        <p:spPr bwMode="auto">
          <a:xfrm>
            <a:off x="1071538" y="2855665"/>
            <a:ext cx="7000924" cy="38594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7723" t="8008" r="7723" b="8007"/>
          <a:stretch>
            <a:fillRect/>
          </a:stretch>
        </p:blipFill>
        <p:spPr bwMode="auto">
          <a:xfrm>
            <a:off x="4714876" y="879499"/>
            <a:ext cx="3286147" cy="18351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ru-RU" smtClean="0"/>
              <a:t>Структура кода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844" y="785794"/>
            <a:ext cx="4044890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Функции с игровыми циклами</a:t>
            </a:r>
            <a:endParaRPr lang="ru-RU" sz="2000" b="1"/>
          </a:p>
        </p:txBody>
      </p:sp>
      <p:sp>
        <p:nvSpPr>
          <p:cNvPr id="5" name="TextBox 4"/>
          <p:cNvSpPr txBox="1"/>
          <p:nvPr/>
        </p:nvSpPr>
        <p:spPr>
          <a:xfrm>
            <a:off x="214282" y="1845222"/>
            <a:ext cx="16430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login_screen()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14282" y="1345156"/>
            <a:ext cx="16430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start_screen()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4282" y="2916792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final_screen()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4282" y="2416726"/>
            <a:ext cx="25003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main_screen(cur_level)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14282" y="341685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evel_result(win/lose)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4282" y="3929066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ini_game(subject)</a:t>
            </a:r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214810" y="1285860"/>
            <a:ext cx="1322798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Спрайты</a:t>
            </a:r>
            <a:endParaRPr lang="ru-RU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253725" y="1857364"/>
            <a:ext cx="103265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Pusheen</a:t>
            </a:r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271670" y="2988230"/>
            <a:ext cx="9432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Particle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3861" y="2428868"/>
            <a:ext cx="56618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Tile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3138" y="3500438"/>
            <a:ext cx="87036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Button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4871" y="1357298"/>
            <a:ext cx="177478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MathMiniGame</a:t>
            </a:r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7058" y="1857364"/>
            <a:ext cx="19825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EnglishMiniGame</a:t>
            </a:r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800433" y="2357430"/>
            <a:ext cx="16129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ICTMiniGame</a:t>
            </a:r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166347" y="2827623"/>
            <a:ext cx="123559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InputField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48044" y="3256251"/>
            <a:ext cx="95173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Camera</a:t>
            </a:r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009958" y="3702610"/>
            <a:ext cx="13919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MusicPlayer</a:t>
            </a:r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299413" y="4127362"/>
            <a:ext cx="11003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Database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58802" y="4129525"/>
            <a:ext cx="79060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Timer</a:t>
            </a:r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214282" y="4457650"/>
            <a:ext cx="3649076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Вспомогательные функции</a:t>
            </a:r>
            <a:endParaRPr lang="ru-RU" sz="2000" b="1"/>
          </a:p>
        </p:txBody>
      </p:sp>
      <p:sp>
        <p:nvSpPr>
          <p:cNvPr id="26" name="TextBox 25"/>
          <p:cNvSpPr txBox="1"/>
          <p:nvPr/>
        </p:nvSpPr>
        <p:spPr>
          <a:xfrm>
            <a:off x="214282" y="492919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oad_level(level)</a:t>
            </a:r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14282" y="5429264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generate_level(level)</a:t>
            </a:r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14282" y="591718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oad_image(image)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4282" y="635795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erminate()</a:t>
            </a:r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7715272" y="4572008"/>
            <a:ext cx="1143008" cy="642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786710" y="4702742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Pygame</a:t>
            </a:r>
          </a:p>
        </p:txBody>
      </p:sp>
      <p:sp>
        <p:nvSpPr>
          <p:cNvPr id="35" name="Овал 34"/>
          <p:cNvSpPr/>
          <p:nvPr/>
        </p:nvSpPr>
        <p:spPr>
          <a:xfrm>
            <a:off x="7715272" y="5286388"/>
            <a:ext cx="1143008" cy="7143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858148" y="5429264"/>
            <a:ext cx="854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Sqlite3</a:t>
            </a:r>
          </a:p>
          <a:p>
            <a:endParaRPr lang="en-US" smtClean="0"/>
          </a:p>
        </p:txBody>
      </p:sp>
      <p:sp>
        <p:nvSpPr>
          <p:cNvPr id="37" name="Овал 36"/>
          <p:cNvSpPr/>
          <p:nvPr/>
        </p:nvSpPr>
        <p:spPr>
          <a:xfrm>
            <a:off x="7715272" y="6072206"/>
            <a:ext cx="1143008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7770285" y="6255421"/>
            <a:ext cx="1074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datetime</a:t>
            </a:r>
          </a:p>
          <a:p>
            <a:endParaRPr lang="en-US" smtClean="0"/>
          </a:p>
        </p:txBody>
      </p:sp>
      <p:sp>
        <p:nvSpPr>
          <p:cNvPr id="39" name="TextBox 38"/>
          <p:cNvSpPr txBox="1"/>
          <p:nvPr/>
        </p:nvSpPr>
        <p:spPr>
          <a:xfrm>
            <a:off x="4286248" y="4000504"/>
            <a:ext cx="13835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ICTNumber</a:t>
            </a:r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312525" y="4500570"/>
            <a:ext cx="154535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MathNumber</a:t>
            </a:r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312525" y="4988494"/>
            <a:ext cx="17596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EnglishWord</a:t>
            </a:r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643570" y="786602"/>
            <a:ext cx="2828916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Собственные классы</a:t>
            </a:r>
            <a:endParaRPr lang="ru-RU" sz="2000" b="1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/>
          <a:srcRect t="41992" r="79136" b="50195"/>
          <a:stretch>
            <a:fillRect/>
          </a:stretch>
        </p:blipFill>
        <p:spPr bwMode="auto">
          <a:xfrm>
            <a:off x="2857488" y="5643578"/>
            <a:ext cx="4500594" cy="9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5377420" y="6215082"/>
            <a:ext cx="2052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smtClean="0"/>
              <a:t>Это ещё не всё…</a:t>
            </a:r>
            <a:endParaRPr lang="ru-RU" sz="20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ru-RU" smtClean="0"/>
              <a:t>Важные фрагменты кода</a:t>
            </a:r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3843" t="16601" r="55527" b="38477"/>
          <a:stretch>
            <a:fillRect/>
          </a:stretch>
        </p:blipFill>
        <p:spPr bwMode="auto">
          <a:xfrm>
            <a:off x="71406" y="822478"/>
            <a:ext cx="5572164" cy="346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782" t="20703" r="60432" b="37305"/>
          <a:stretch>
            <a:fillRect/>
          </a:stretch>
        </p:blipFill>
        <p:spPr bwMode="auto">
          <a:xfrm>
            <a:off x="4071934" y="3571876"/>
            <a:ext cx="5000628" cy="320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2" y="4357694"/>
            <a:ext cx="371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/>
              <a:t>Перемещение персонажа</a:t>
            </a:r>
            <a:endParaRPr lang="ru-RU" sz="2400"/>
          </a:p>
        </p:txBody>
      </p:sp>
      <p:sp>
        <p:nvSpPr>
          <p:cNvPr id="7" name="TextBox 6"/>
          <p:cNvSpPr txBox="1"/>
          <p:nvPr/>
        </p:nvSpPr>
        <p:spPr>
          <a:xfrm>
            <a:off x="6730358" y="3100328"/>
            <a:ext cx="241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/>
              <a:t>Игровые циклы</a:t>
            </a:r>
            <a:endParaRPr lang="ru-RU" sz="24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 l="2745" t="15625" r="59919" b="37500"/>
          <a:stretch>
            <a:fillRect/>
          </a:stretch>
        </p:blipFill>
        <p:spPr bwMode="auto">
          <a:xfrm>
            <a:off x="142844" y="642918"/>
            <a:ext cx="4786346" cy="337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/>
          <a:lstStyle/>
          <a:p>
            <a:r>
              <a:rPr lang="ru-RU" smtClean="0"/>
              <a:t>Важные фрагменты кода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294" t="19531" r="65959" b="40430"/>
          <a:stretch>
            <a:fillRect/>
          </a:stretch>
        </p:blipFill>
        <p:spPr bwMode="auto">
          <a:xfrm>
            <a:off x="5014599" y="3643314"/>
            <a:ext cx="4057995" cy="29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3331" t="16797" r="49451" b="38281"/>
          <a:stretch>
            <a:fillRect/>
          </a:stretch>
        </p:blipFill>
        <p:spPr bwMode="auto">
          <a:xfrm>
            <a:off x="142844" y="4164390"/>
            <a:ext cx="4786346" cy="256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57356" y="3571876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Мини-игра (математика)</a:t>
            </a:r>
            <a:endParaRPr lang="ru-RU" sz="2000"/>
          </a:p>
        </p:txBody>
      </p:sp>
      <p:sp>
        <p:nvSpPr>
          <p:cNvPr id="9" name="TextBox 8"/>
          <p:cNvSpPr txBox="1"/>
          <p:nvPr/>
        </p:nvSpPr>
        <p:spPr>
          <a:xfrm>
            <a:off x="3963305" y="4171898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Таймер</a:t>
            </a:r>
            <a:endParaRPr lang="ru-RU" sz="20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 l="2745" t="20508" r="63177" b="39453"/>
          <a:stretch>
            <a:fillRect/>
          </a:stretch>
        </p:blipFill>
        <p:spPr bwMode="auto">
          <a:xfrm>
            <a:off x="5000628" y="857232"/>
            <a:ext cx="407196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43834" y="3071810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Поле ввода</a:t>
            </a:r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178147" y="3702610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Плеер</a:t>
            </a:r>
            <a:endParaRPr lang="ru-RU" sz="20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ru-RU" smtClean="0"/>
              <a:t>База данных</a:t>
            </a:r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61460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users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name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5957926" y="1785926"/>
          <a:ext cx="261460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levels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level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 l="3294" t="15625" r="36310" b="37500"/>
          <a:stretch>
            <a:fillRect/>
          </a:stretch>
        </p:blipFill>
        <p:spPr bwMode="auto">
          <a:xfrm>
            <a:off x="500034" y="3192605"/>
            <a:ext cx="8072494" cy="352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3071802" y="1643050"/>
            <a:ext cx="2928958" cy="71438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23060" t="41016" r="53880" b="39453"/>
          <a:stretch>
            <a:fillRect/>
          </a:stretch>
        </p:blipFill>
        <p:spPr bwMode="auto">
          <a:xfrm>
            <a:off x="142844" y="857231"/>
            <a:ext cx="3929090" cy="187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596" y="-214330"/>
            <a:ext cx="8229600" cy="1143000"/>
          </a:xfrm>
        </p:spPr>
        <p:txBody>
          <a:bodyPr/>
          <a:lstStyle/>
          <a:p>
            <a:r>
              <a:rPr lang="ru-RU" smtClean="0"/>
              <a:t>Дополнительные материалы</a:t>
            </a:r>
            <a:endParaRPr lang="ru-RU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l="19217" t="34180" r="22035" b="11132"/>
          <a:stretch>
            <a:fillRect/>
          </a:stretch>
        </p:blipFill>
        <p:spPr bwMode="auto">
          <a:xfrm>
            <a:off x="142844" y="2928934"/>
            <a:ext cx="7215238" cy="37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143372" y="2214554"/>
            <a:ext cx="3005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mtClean="0"/>
              <a:t>Карты уровней</a:t>
            </a:r>
            <a:endParaRPr lang="ru-RU" sz="3200"/>
          </a:p>
        </p:txBody>
      </p:sp>
      <p:sp>
        <p:nvSpPr>
          <p:cNvPr id="9" name="TextBox 8"/>
          <p:cNvSpPr txBox="1"/>
          <p:nvPr/>
        </p:nvSpPr>
        <p:spPr>
          <a:xfrm>
            <a:off x="6376704" y="6143644"/>
            <a:ext cx="2767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mtClean="0"/>
              <a:t>Изображения</a:t>
            </a:r>
            <a:endParaRPr lang="ru-RU" sz="32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ru-RU" smtClean="0"/>
              <a:t>Планы на будущее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32" cy="250033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smtClean="0"/>
              <a:t>Добавить возможность соревноваться с другими пользователями по времени прохождения уровней;</a:t>
            </a:r>
          </a:p>
          <a:p>
            <a:pPr algn="just">
              <a:buFont typeface="Wingdings" pitchFamily="2" charset="2"/>
              <a:buChar char="v"/>
            </a:pPr>
            <a:r>
              <a:rPr lang="ru-RU" smtClean="0"/>
              <a:t>Разработать дополнительные уровни и мини-игры по другим учебным предметам.</a:t>
            </a:r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28596" y="44291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ru-RU" sz="8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5">
      <a:dk1>
        <a:srgbClr val="5F497A"/>
      </a:dk1>
      <a:lt1>
        <a:srgbClr val="52416A"/>
      </a:lt1>
      <a:dk2>
        <a:srgbClr val="47365B"/>
      </a:dk2>
      <a:lt2>
        <a:srgbClr val="4E3B6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178</Words>
  <Application>Microsoft Office PowerPoint</Application>
  <PresentationFormat>Экран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для Яндекс Лицея «Pusheen game»</vt:lpstr>
      <vt:lpstr>Основная информация</vt:lpstr>
      <vt:lpstr>Демонстрация проекта</vt:lpstr>
      <vt:lpstr>Структура кода</vt:lpstr>
      <vt:lpstr>Важные фрагменты кода</vt:lpstr>
      <vt:lpstr>Важные фрагменты кода</vt:lpstr>
      <vt:lpstr>База данных</vt:lpstr>
      <vt:lpstr>Дополнительные материалы</vt:lpstr>
      <vt:lpstr>Планы на будущее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для Яндекс Лицея «Pusheen game»</dc:title>
  <dc:creator>Рита</dc:creator>
  <cp:lastModifiedBy>west1</cp:lastModifiedBy>
  <cp:revision>17</cp:revision>
  <dcterms:created xsi:type="dcterms:W3CDTF">2024-01-15T03:51:57Z</dcterms:created>
  <dcterms:modified xsi:type="dcterms:W3CDTF">2024-01-16T12:26:41Z</dcterms:modified>
</cp:coreProperties>
</file>