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Тестовый заголовок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Тестовый текст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 теперь с картинкой</a:t>
            </a:r>
          </a:p>
        </p:txBody>
      </p:sp>
      <p:pic>
        <p:nvPicPr>
          <p:cNvPr id="3" name="Picture Placeholder 2" descr="jpg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240" b="2224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