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3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76" r:id="rId7"/>
    <p:sldId id="264" r:id="rId8"/>
    <p:sldId id="265" r:id="rId9"/>
    <p:sldId id="268" r:id="rId10"/>
    <p:sldId id="267" r:id="rId11"/>
    <p:sldId id="281" r:id="rId12"/>
    <p:sldId id="270" r:id="rId13"/>
    <p:sldId id="271" r:id="rId14"/>
    <p:sldId id="272" r:id="rId15"/>
    <p:sldId id="273" r:id="rId16"/>
    <p:sldId id="274" r:id="rId17"/>
    <p:sldId id="277" r:id="rId18"/>
    <p:sldId id="262" r:id="rId19"/>
    <p:sldId id="278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8E6"/>
    <a:srgbClr val="7B96C3"/>
    <a:srgbClr val="0000FF"/>
    <a:srgbClr val="3399FF"/>
    <a:srgbClr val="FF9966"/>
    <a:srgbClr val="660066"/>
    <a:srgbClr val="9966FF"/>
    <a:srgbClr val="FFCCCC"/>
    <a:srgbClr val="0099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2" autoAdjust="0"/>
    <p:restoredTop sz="94328" autoAdjust="0"/>
  </p:normalViewPr>
  <p:slideViewPr>
    <p:cSldViewPr snapToGrid="0">
      <p:cViewPr varScale="1">
        <p:scale>
          <a:sx n="73" d="100"/>
          <a:sy n="73" d="100"/>
        </p:scale>
        <p:origin x="248" y="48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FE362F-0C9E-495A-A741-33D26EB2C49A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B71546B-1CF3-4561-96A4-A4221C8FF457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066CC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b="1" dirty="0">
              <a:ln w="9525" cmpd="dbl">
                <a:solidFill>
                  <a:srgbClr val="002060"/>
                </a:solidFill>
              </a:ln>
              <a:solidFill>
                <a:schemeClr val="tx1"/>
              </a:solidFill>
            </a:rPr>
            <a:t>IMPORTATION</a:t>
          </a:r>
        </a:p>
      </dgm:t>
    </dgm:pt>
    <dgm:pt modelId="{417D08A7-D45C-49B2-9299-658763A63017}" type="parTrans" cxnId="{BFDB2BA9-3C66-4EFC-8901-D962F6A4DCE9}">
      <dgm:prSet/>
      <dgm:spPr/>
      <dgm:t>
        <a:bodyPr/>
        <a:lstStyle/>
        <a:p>
          <a:endParaRPr lang="en-IN"/>
        </a:p>
      </dgm:t>
    </dgm:pt>
    <dgm:pt modelId="{7A0A7A19-4793-496A-B365-82A1EFD2A5AC}" type="sibTrans" cxnId="{BFDB2BA9-3C66-4EFC-8901-D962F6A4DCE9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IN" b="1">
            <a:ln w="9525" cmpd="dbl">
              <a:solidFill>
                <a:srgbClr val="002060"/>
              </a:solidFill>
            </a:ln>
          </a:endParaRPr>
        </a:p>
      </dgm:t>
    </dgm:pt>
    <dgm:pt modelId="{32D57492-218C-4243-91D0-A57AE2D60782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0099FF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b="1" dirty="0">
              <a:ln w="9525" cmpd="dbl">
                <a:solidFill>
                  <a:srgbClr val="002060"/>
                </a:solidFill>
              </a:ln>
              <a:solidFill>
                <a:schemeClr val="tx1"/>
              </a:solidFill>
            </a:rPr>
            <a:t>DATA EXPLORATION</a:t>
          </a:r>
        </a:p>
      </dgm:t>
    </dgm:pt>
    <dgm:pt modelId="{1DF7B628-A72F-4811-BDE9-17D5714CB2D7}" type="parTrans" cxnId="{2B0C4C97-B6E1-4FCF-AE0D-9C73ADD325C1}">
      <dgm:prSet/>
      <dgm:spPr/>
      <dgm:t>
        <a:bodyPr/>
        <a:lstStyle/>
        <a:p>
          <a:endParaRPr lang="en-IN"/>
        </a:p>
      </dgm:t>
    </dgm:pt>
    <dgm:pt modelId="{E8D387B7-40AA-4BA9-A80C-32978688C2DC}" type="sibTrans" cxnId="{2B0C4C97-B6E1-4FCF-AE0D-9C73ADD325C1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IN" b="1">
            <a:ln w="9525" cmpd="dbl">
              <a:solidFill>
                <a:srgbClr val="002060"/>
              </a:solidFill>
            </a:ln>
          </a:endParaRPr>
        </a:p>
      </dgm:t>
    </dgm:pt>
    <dgm:pt modelId="{24A3DB9B-7803-40DC-8C2A-3213D35B75F7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rgbClr val="3399FF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b="1" dirty="0">
              <a:ln w="9525" cmpd="dbl">
                <a:solidFill>
                  <a:srgbClr val="002060"/>
                </a:solidFill>
              </a:ln>
              <a:solidFill>
                <a:schemeClr val="tx1"/>
              </a:solidFill>
            </a:rPr>
            <a:t>MISSING/JUNK VALUE TREATMENT</a:t>
          </a:r>
        </a:p>
      </dgm:t>
    </dgm:pt>
    <dgm:pt modelId="{ACCA2748-9993-415F-B6EA-9DDAA840FDF4}" type="parTrans" cxnId="{3D1D1E8F-18EF-4E55-BB3C-C1B1326836D7}">
      <dgm:prSet/>
      <dgm:spPr/>
      <dgm:t>
        <a:bodyPr/>
        <a:lstStyle/>
        <a:p>
          <a:endParaRPr lang="en-IN"/>
        </a:p>
      </dgm:t>
    </dgm:pt>
    <dgm:pt modelId="{535D202E-4D61-42F5-B49F-740DAFA471D1}" type="sibTrans" cxnId="{3D1D1E8F-18EF-4E55-BB3C-C1B1326836D7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IN" b="1">
            <a:ln w="9525" cmpd="dbl">
              <a:solidFill>
                <a:srgbClr val="002060"/>
              </a:solidFill>
            </a:ln>
          </a:endParaRPr>
        </a:p>
      </dgm:t>
    </dgm:pt>
    <dgm:pt modelId="{174175C4-345C-4950-B872-D4A477339B00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1">
            <a:lumMod val="60000"/>
            <a:lumOff val="4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b="1" dirty="0">
              <a:ln w="9525" cmpd="dbl">
                <a:solidFill>
                  <a:srgbClr val="002060"/>
                </a:solidFill>
              </a:ln>
              <a:solidFill>
                <a:schemeClr val="tx1"/>
              </a:solidFill>
            </a:rPr>
            <a:t>FEATURE SELECTION</a:t>
          </a:r>
        </a:p>
      </dgm:t>
    </dgm:pt>
    <dgm:pt modelId="{C9CB7539-9931-40EB-816B-4972A1782F6E}" type="parTrans" cxnId="{5D066A6D-CAAC-485C-80E4-B8868452C508}">
      <dgm:prSet/>
      <dgm:spPr/>
      <dgm:t>
        <a:bodyPr/>
        <a:lstStyle/>
        <a:p>
          <a:endParaRPr lang="en-IN"/>
        </a:p>
      </dgm:t>
    </dgm:pt>
    <dgm:pt modelId="{D60A80DD-30EA-4A96-84AF-A2C9DA5A7BA3}" type="sibTrans" cxnId="{5D066A6D-CAAC-485C-80E4-B8868452C508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IN" b="1">
            <a:ln w="9525" cmpd="dbl">
              <a:solidFill>
                <a:srgbClr val="002060"/>
              </a:solidFill>
            </a:ln>
          </a:endParaRPr>
        </a:p>
      </dgm:t>
    </dgm:pt>
    <dgm:pt modelId="{AF49133A-376B-461E-AA17-8C30DCD617D1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lumMod val="60000"/>
            <a:lumOff val="4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b="1" dirty="0">
              <a:ln w="9525" cmpd="dbl">
                <a:solidFill>
                  <a:srgbClr val="002060"/>
                </a:solidFill>
              </a:ln>
              <a:solidFill>
                <a:schemeClr val="tx1"/>
              </a:solidFill>
            </a:rPr>
            <a:t>TEXT CLEANING</a:t>
          </a:r>
        </a:p>
      </dgm:t>
    </dgm:pt>
    <dgm:pt modelId="{C9118DBA-DAF5-4D0A-B1C6-68A10E843EDC}" type="parTrans" cxnId="{B7676254-4BE4-46F8-9969-07F7AFF84B9E}">
      <dgm:prSet/>
      <dgm:spPr/>
      <dgm:t>
        <a:bodyPr/>
        <a:lstStyle/>
        <a:p>
          <a:endParaRPr lang="en-IN"/>
        </a:p>
      </dgm:t>
    </dgm:pt>
    <dgm:pt modelId="{4825A9F1-086F-4D38-882E-B509C386DAE3}" type="sibTrans" cxnId="{B7676254-4BE4-46F8-9969-07F7AFF84B9E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IN" b="1">
            <a:ln w="9525" cmpd="dbl">
              <a:solidFill>
                <a:srgbClr val="002060"/>
              </a:solidFill>
            </a:ln>
          </a:endParaRPr>
        </a:p>
      </dgm:t>
    </dgm:pt>
    <dgm:pt modelId="{765B9798-637F-4900-A7EC-1F6537770608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b="1" dirty="0">
              <a:ln w="9525" cmpd="dbl">
                <a:solidFill>
                  <a:srgbClr val="002060"/>
                </a:solidFill>
              </a:ln>
              <a:solidFill>
                <a:schemeClr val="tx1"/>
              </a:solidFill>
            </a:rPr>
            <a:t>DUPLICATES VALUE TREATEMENT</a:t>
          </a:r>
        </a:p>
      </dgm:t>
    </dgm:pt>
    <dgm:pt modelId="{F02462C0-AF7C-4841-8342-9E646EF0DFE7}" type="parTrans" cxnId="{C5C97E3B-5411-4161-97C7-773E76215C4A}">
      <dgm:prSet/>
      <dgm:spPr/>
      <dgm:t>
        <a:bodyPr/>
        <a:lstStyle/>
        <a:p>
          <a:endParaRPr lang="en-IN"/>
        </a:p>
      </dgm:t>
    </dgm:pt>
    <dgm:pt modelId="{6F7D0A0E-6BCC-454B-9CBB-7E80DE069765}" type="sibTrans" cxnId="{C5C97E3B-5411-4161-97C7-773E76215C4A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IN" b="1">
            <a:ln w="9525" cmpd="dbl">
              <a:solidFill>
                <a:srgbClr val="002060"/>
              </a:solidFill>
            </a:ln>
          </a:endParaRPr>
        </a:p>
      </dgm:t>
    </dgm:pt>
    <dgm:pt modelId="{4951FFE8-8771-4723-BF0D-AFB8A766A09C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b="1" dirty="0">
              <a:ln w="9525" cmpd="dbl">
                <a:solidFill>
                  <a:srgbClr val="002060"/>
                </a:solidFill>
              </a:ln>
              <a:solidFill>
                <a:schemeClr val="tx1"/>
              </a:solidFill>
            </a:rPr>
            <a:t>FEATURE EXTRACTION</a:t>
          </a:r>
        </a:p>
      </dgm:t>
    </dgm:pt>
    <dgm:pt modelId="{D43ED099-6BAD-4C2E-BAA9-097D8932D24F}" type="parTrans" cxnId="{3E50BF6D-6F8F-4A72-8DE2-31B8CA9FABCD}">
      <dgm:prSet/>
      <dgm:spPr/>
      <dgm:t>
        <a:bodyPr/>
        <a:lstStyle/>
        <a:p>
          <a:endParaRPr lang="en-IN"/>
        </a:p>
      </dgm:t>
    </dgm:pt>
    <dgm:pt modelId="{B19E16E0-0DDE-455C-B096-BD34F677AC3F}" type="sibTrans" cxnId="{3E50BF6D-6F8F-4A72-8DE2-31B8CA9FABCD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IN" b="1">
            <a:ln w="9525" cmpd="dbl">
              <a:solidFill>
                <a:srgbClr val="002060"/>
              </a:solidFill>
            </a:ln>
          </a:endParaRPr>
        </a:p>
      </dgm:t>
    </dgm:pt>
    <dgm:pt modelId="{7B891ABF-1D76-4C72-AEB7-19647E8077E9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b="1" dirty="0">
              <a:ln w="9525" cmpd="dbl">
                <a:solidFill>
                  <a:srgbClr val="002060"/>
                </a:solidFill>
              </a:ln>
              <a:solidFill>
                <a:schemeClr val="tx1"/>
              </a:solidFill>
            </a:rPr>
            <a:t>MERGING DATA</a:t>
          </a:r>
        </a:p>
      </dgm:t>
    </dgm:pt>
    <dgm:pt modelId="{A0CAE9FF-E70F-47F6-B1F9-B7AD44E0F015}" type="parTrans" cxnId="{8E81CB23-B25C-4186-A4EF-67E9A971B487}">
      <dgm:prSet/>
      <dgm:spPr/>
      <dgm:t>
        <a:bodyPr/>
        <a:lstStyle/>
        <a:p>
          <a:endParaRPr lang="en-IN"/>
        </a:p>
      </dgm:t>
    </dgm:pt>
    <dgm:pt modelId="{0FAA64F4-2E76-4BE7-8D23-9AC6B3FA368C}" type="sibTrans" cxnId="{8E81CB23-B25C-4186-A4EF-67E9A971B487}">
      <dgm:prSet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endParaRPr lang="en-IN" b="1">
            <a:ln w="9525" cmpd="dbl">
              <a:solidFill>
                <a:srgbClr val="002060"/>
              </a:solidFill>
            </a:ln>
          </a:endParaRPr>
        </a:p>
      </dgm:t>
    </dgm:pt>
    <dgm:pt modelId="{5124B309-2E57-4361-9A90-B62FD69906CA}">
      <dgm:prSet phldrT="[Text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2">
            <a:lumMod val="20000"/>
            <a:lumOff val="80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IN" b="1" dirty="0">
              <a:ln w="9525" cmpd="dbl">
                <a:solidFill>
                  <a:srgbClr val="002060"/>
                </a:solidFill>
              </a:ln>
              <a:solidFill>
                <a:schemeClr val="tx1"/>
              </a:solidFill>
            </a:rPr>
            <a:t>READY FOR EDA / MODELLING</a:t>
          </a:r>
        </a:p>
      </dgm:t>
    </dgm:pt>
    <dgm:pt modelId="{B8FAD708-2848-4BE1-B4A4-2CCAEB7E8FE6}" type="parTrans" cxnId="{B3A37C52-A319-4897-B951-E1DD55B82CB8}">
      <dgm:prSet/>
      <dgm:spPr/>
      <dgm:t>
        <a:bodyPr/>
        <a:lstStyle/>
        <a:p>
          <a:endParaRPr lang="en-IN"/>
        </a:p>
      </dgm:t>
    </dgm:pt>
    <dgm:pt modelId="{E866710F-61E4-4C2C-B5AB-1176F92575A8}" type="sibTrans" cxnId="{B3A37C52-A319-4897-B951-E1DD55B82CB8}">
      <dgm:prSet/>
      <dgm:spPr/>
      <dgm:t>
        <a:bodyPr/>
        <a:lstStyle/>
        <a:p>
          <a:endParaRPr lang="en-IN"/>
        </a:p>
      </dgm:t>
    </dgm:pt>
    <dgm:pt modelId="{36046450-720A-4737-A31C-53CB6E8CBEB9}" type="pres">
      <dgm:prSet presAssocID="{20FE362F-0C9E-495A-A741-33D26EB2C49A}" presName="Name0" presStyleCnt="0">
        <dgm:presLayoutVars>
          <dgm:dir/>
          <dgm:resizeHandles/>
        </dgm:presLayoutVars>
      </dgm:prSet>
      <dgm:spPr/>
    </dgm:pt>
    <dgm:pt modelId="{F5EF1F6E-C7D5-47D0-B374-A11BC4925F3B}" type="pres">
      <dgm:prSet presAssocID="{DB71546B-1CF3-4561-96A4-A4221C8FF457}" presName="compNode" presStyleCnt="0"/>
      <dgm:spPr/>
    </dgm:pt>
    <dgm:pt modelId="{93E99D0F-541C-4D99-86CF-30BD154AEB25}" type="pres">
      <dgm:prSet presAssocID="{DB71546B-1CF3-4561-96A4-A4221C8FF457}" presName="dummyConnPt" presStyleCnt="0"/>
      <dgm:spPr/>
    </dgm:pt>
    <dgm:pt modelId="{069BFE58-BA81-4B06-A635-5FD9A7ECDA91}" type="pres">
      <dgm:prSet presAssocID="{DB71546B-1CF3-4561-96A4-A4221C8FF457}" presName="node" presStyleLbl="node1" presStyleIdx="0" presStyleCnt="9">
        <dgm:presLayoutVars>
          <dgm:bulletEnabled val="1"/>
        </dgm:presLayoutVars>
      </dgm:prSet>
      <dgm:spPr/>
    </dgm:pt>
    <dgm:pt modelId="{359E1C37-44B7-4465-9BCC-B6D0E0B6CAE1}" type="pres">
      <dgm:prSet presAssocID="{7A0A7A19-4793-496A-B365-82A1EFD2A5AC}" presName="sibTrans" presStyleLbl="bgSibTrans2D1" presStyleIdx="0" presStyleCnt="8"/>
      <dgm:spPr/>
    </dgm:pt>
    <dgm:pt modelId="{91667800-04F1-4E8B-8C2D-59AD637D12CD}" type="pres">
      <dgm:prSet presAssocID="{32D57492-218C-4243-91D0-A57AE2D60782}" presName="compNode" presStyleCnt="0"/>
      <dgm:spPr/>
    </dgm:pt>
    <dgm:pt modelId="{4DDDB8B8-4DDF-4035-AD12-4ECDB7CCE518}" type="pres">
      <dgm:prSet presAssocID="{32D57492-218C-4243-91D0-A57AE2D60782}" presName="dummyConnPt" presStyleCnt="0"/>
      <dgm:spPr/>
    </dgm:pt>
    <dgm:pt modelId="{2CDD506E-D209-46D2-97C4-4F00317E71F7}" type="pres">
      <dgm:prSet presAssocID="{32D57492-218C-4243-91D0-A57AE2D60782}" presName="node" presStyleLbl="node1" presStyleIdx="1" presStyleCnt="9">
        <dgm:presLayoutVars>
          <dgm:bulletEnabled val="1"/>
        </dgm:presLayoutVars>
      </dgm:prSet>
      <dgm:spPr/>
    </dgm:pt>
    <dgm:pt modelId="{ED9F04EA-8E01-4CFA-A3A6-3F144B15FA8A}" type="pres">
      <dgm:prSet presAssocID="{E8D387B7-40AA-4BA9-A80C-32978688C2DC}" presName="sibTrans" presStyleLbl="bgSibTrans2D1" presStyleIdx="1" presStyleCnt="8"/>
      <dgm:spPr/>
    </dgm:pt>
    <dgm:pt modelId="{18329101-86F4-4259-9C95-70DF6B1CB2AD}" type="pres">
      <dgm:prSet presAssocID="{24A3DB9B-7803-40DC-8C2A-3213D35B75F7}" presName="compNode" presStyleCnt="0"/>
      <dgm:spPr/>
    </dgm:pt>
    <dgm:pt modelId="{65A08682-E01E-441D-B696-BBFE56E3F756}" type="pres">
      <dgm:prSet presAssocID="{24A3DB9B-7803-40DC-8C2A-3213D35B75F7}" presName="dummyConnPt" presStyleCnt="0"/>
      <dgm:spPr/>
    </dgm:pt>
    <dgm:pt modelId="{687AA56F-FA28-4F3C-B207-F1EA6193F409}" type="pres">
      <dgm:prSet presAssocID="{24A3DB9B-7803-40DC-8C2A-3213D35B75F7}" presName="node" presStyleLbl="node1" presStyleIdx="2" presStyleCnt="9">
        <dgm:presLayoutVars>
          <dgm:bulletEnabled val="1"/>
        </dgm:presLayoutVars>
      </dgm:prSet>
      <dgm:spPr/>
    </dgm:pt>
    <dgm:pt modelId="{ED2BF574-62E0-4083-9636-149C98A66EB7}" type="pres">
      <dgm:prSet presAssocID="{535D202E-4D61-42F5-B49F-740DAFA471D1}" presName="sibTrans" presStyleLbl="bgSibTrans2D1" presStyleIdx="2" presStyleCnt="8"/>
      <dgm:spPr/>
    </dgm:pt>
    <dgm:pt modelId="{5D9A6949-746B-4CC4-B3FA-EF9B47F99072}" type="pres">
      <dgm:prSet presAssocID="{174175C4-345C-4950-B872-D4A477339B00}" presName="compNode" presStyleCnt="0"/>
      <dgm:spPr/>
    </dgm:pt>
    <dgm:pt modelId="{7D95E1D4-4835-4C43-A427-3B51E2B62F91}" type="pres">
      <dgm:prSet presAssocID="{174175C4-345C-4950-B872-D4A477339B00}" presName="dummyConnPt" presStyleCnt="0"/>
      <dgm:spPr/>
    </dgm:pt>
    <dgm:pt modelId="{D84FC94E-D408-4F6F-BC45-02AD6866D397}" type="pres">
      <dgm:prSet presAssocID="{174175C4-345C-4950-B872-D4A477339B00}" presName="node" presStyleLbl="node1" presStyleIdx="3" presStyleCnt="9">
        <dgm:presLayoutVars>
          <dgm:bulletEnabled val="1"/>
        </dgm:presLayoutVars>
      </dgm:prSet>
      <dgm:spPr/>
    </dgm:pt>
    <dgm:pt modelId="{53FA079B-D1AD-4244-B59A-24426CE0BFC6}" type="pres">
      <dgm:prSet presAssocID="{D60A80DD-30EA-4A96-84AF-A2C9DA5A7BA3}" presName="sibTrans" presStyleLbl="bgSibTrans2D1" presStyleIdx="3" presStyleCnt="8"/>
      <dgm:spPr/>
    </dgm:pt>
    <dgm:pt modelId="{E4FFDA7B-4CF9-4B06-803F-C6B0B6A4ACA2}" type="pres">
      <dgm:prSet presAssocID="{AF49133A-376B-461E-AA17-8C30DCD617D1}" presName="compNode" presStyleCnt="0"/>
      <dgm:spPr/>
    </dgm:pt>
    <dgm:pt modelId="{58F793CF-4924-4462-9756-D713DB9A1357}" type="pres">
      <dgm:prSet presAssocID="{AF49133A-376B-461E-AA17-8C30DCD617D1}" presName="dummyConnPt" presStyleCnt="0"/>
      <dgm:spPr/>
    </dgm:pt>
    <dgm:pt modelId="{EF4E4CAB-EFBA-4C7C-82E2-6336F0864DD1}" type="pres">
      <dgm:prSet presAssocID="{AF49133A-376B-461E-AA17-8C30DCD617D1}" presName="node" presStyleLbl="node1" presStyleIdx="4" presStyleCnt="9">
        <dgm:presLayoutVars>
          <dgm:bulletEnabled val="1"/>
        </dgm:presLayoutVars>
      </dgm:prSet>
      <dgm:spPr/>
    </dgm:pt>
    <dgm:pt modelId="{A08EBC9C-68EE-48AE-8092-70F3AA6725D3}" type="pres">
      <dgm:prSet presAssocID="{4825A9F1-086F-4D38-882E-B509C386DAE3}" presName="sibTrans" presStyleLbl="bgSibTrans2D1" presStyleIdx="4" presStyleCnt="8"/>
      <dgm:spPr/>
    </dgm:pt>
    <dgm:pt modelId="{B271618E-51B5-43AC-A824-FD38042D2C01}" type="pres">
      <dgm:prSet presAssocID="{765B9798-637F-4900-A7EC-1F6537770608}" presName="compNode" presStyleCnt="0"/>
      <dgm:spPr/>
    </dgm:pt>
    <dgm:pt modelId="{4A81D60A-C9E2-4115-8010-F8FC6A35CC2F}" type="pres">
      <dgm:prSet presAssocID="{765B9798-637F-4900-A7EC-1F6537770608}" presName="dummyConnPt" presStyleCnt="0"/>
      <dgm:spPr/>
    </dgm:pt>
    <dgm:pt modelId="{70D6E5D7-9941-4769-85C8-E9A90E3C7D33}" type="pres">
      <dgm:prSet presAssocID="{765B9798-637F-4900-A7EC-1F6537770608}" presName="node" presStyleLbl="node1" presStyleIdx="5" presStyleCnt="9">
        <dgm:presLayoutVars>
          <dgm:bulletEnabled val="1"/>
        </dgm:presLayoutVars>
      </dgm:prSet>
      <dgm:spPr/>
    </dgm:pt>
    <dgm:pt modelId="{55AEE671-C40F-4E0B-B1F9-7D9198ED77C9}" type="pres">
      <dgm:prSet presAssocID="{6F7D0A0E-6BCC-454B-9CBB-7E80DE069765}" presName="sibTrans" presStyleLbl="bgSibTrans2D1" presStyleIdx="5" presStyleCnt="8"/>
      <dgm:spPr/>
    </dgm:pt>
    <dgm:pt modelId="{CDEE2BCD-E999-4DD9-AAC8-85B457EFB493}" type="pres">
      <dgm:prSet presAssocID="{4951FFE8-8771-4723-BF0D-AFB8A766A09C}" presName="compNode" presStyleCnt="0"/>
      <dgm:spPr/>
    </dgm:pt>
    <dgm:pt modelId="{A4001AE8-31A7-4020-B541-B15AEC55BCD8}" type="pres">
      <dgm:prSet presAssocID="{4951FFE8-8771-4723-BF0D-AFB8A766A09C}" presName="dummyConnPt" presStyleCnt="0"/>
      <dgm:spPr/>
    </dgm:pt>
    <dgm:pt modelId="{ABC48FB0-E291-4FBA-9D35-45536E092B8F}" type="pres">
      <dgm:prSet presAssocID="{4951FFE8-8771-4723-BF0D-AFB8A766A09C}" presName="node" presStyleLbl="node1" presStyleIdx="6" presStyleCnt="9">
        <dgm:presLayoutVars>
          <dgm:bulletEnabled val="1"/>
        </dgm:presLayoutVars>
      </dgm:prSet>
      <dgm:spPr/>
    </dgm:pt>
    <dgm:pt modelId="{E385DE8B-3A54-48FE-85FD-24CD78E4F0D5}" type="pres">
      <dgm:prSet presAssocID="{B19E16E0-0DDE-455C-B096-BD34F677AC3F}" presName="sibTrans" presStyleLbl="bgSibTrans2D1" presStyleIdx="6" presStyleCnt="8"/>
      <dgm:spPr/>
    </dgm:pt>
    <dgm:pt modelId="{335759DB-5ACB-4EBB-AFC0-39EF3F9BE6A1}" type="pres">
      <dgm:prSet presAssocID="{7B891ABF-1D76-4C72-AEB7-19647E8077E9}" presName="compNode" presStyleCnt="0"/>
      <dgm:spPr/>
    </dgm:pt>
    <dgm:pt modelId="{82AF9847-D8E2-4E9C-8CFB-BBEC94980DA8}" type="pres">
      <dgm:prSet presAssocID="{7B891ABF-1D76-4C72-AEB7-19647E8077E9}" presName="dummyConnPt" presStyleCnt="0"/>
      <dgm:spPr/>
    </dgm:pt>
    <dgm:pt modelId="{F598B6C3-B186-4B42-A556-6D508A168DE0}" type="pres">
      <dgm:prSet presAssocID="{7B891ABF-1D76-4C72-AEB7-19647E8077E9}" presName="node" presStyleLbl="node1" presStyleIdx="7" presStyleCnt="9">
        <dgm:presLayoutVars>
          <dgm:bulletEnabled val="1"/>
        </dgm:presLayoutVars>
      </dgm:prSet>
      <dgm:spPr/>
    </dgm:pt>
    <dgm:pt modelId="{E8ECCE5D-7CDB-430E-AAB2-C023D17B223D}" type="pres">
      <dgm:prSet presAssocID="{0FAA64F4-2E76-4BE7-8D23-9AC6B3FA368C}" presName="sibTrans" presStyleLbl="bgSibTrans2D1" presStyleIdx="7" presStyleCnt="8"/>
      <dgm:spPr/>
    </dgm:pt>
    <dgm:pt modelId="{3B4F0749-DCAC-485F-B34B-81C001FA15A7}" type="pres">
      <dgm:prSet presAssocID="{5124B309-2E57-4361-9A90-B62FD69906CA}" presName="compNode" presStyleCnt="0"/>
      <dgm:spPr/>
    </dgm:pt>
    <dgm:pt modelId="{690B0716-3C6D-4D0B-84FC-1BDB2C360E4D}" type="pres">
      <dgm:prSet presAssocID="{5124B309-2E57-4361-9A90-B62FD69906CA}" presName="dummyConnPt" presStyleCnt="0"/>
      <dgm:spPr/>
    </dgm:pt>
    <dgm:pt modelId="{74AF58F2-C8C2-4830-B72C-C8CDFEDD1A86}" type="pres">
      <dgm:prSet presAssocID="{5124B309-2E57-4361-9A90-B62FD69906CA}" presName="node" presStyleLbl="node1" presStyleIdx="8" presStyleCnt="9">
        <dgm:presLayoutVars>
          <dgm:bulletEnabled val="1"/>
        </dgm:presLayoutVars>
      </dgm:prSet>
      <dgm:spPr/>
    </dgm:pt>
  </dgm:ptLst>
  <dgm:cxnLst>
    <dgm:cxn modelId="{ED685704-A5D1-480C-B510-C3B3A0A7CB18}" type="presOf" srcId="{D60A80DD-30EA-4A96-84AF-A2C9DA5A7BA3}" destId="{53FA079B-D1AD-4244-B59A-24426CE0BFC6}" srcOrd="0" destOrd="0" presId="urn:microsoft.com/office/officeart/2005/8/layout/bProcess4"/>
    <dgm:cxn modelId="{CE73620C-E9E5-4E10-AEDD-166123A3676F}" type="presOf" srcId="{4825A9F1-086F-4D38-882E-B509C386DAE3}" destId="{A08EBC9C-68EE-48AE-8092-70F3AA6725D3}" srcOrd="0" destOrd="0" presId="urn:microsoft.com/office/officeart/2005/8/layout/bProcess4"/>
    <dgm:cxn modelId="{2CA52E18-399A-4233-9CC0-DF99F203013C}" type="presOf" srcId="{B19E16E0-0DDE-455C-B096-BD34F677AC3F}" destId="{E385DE8B-3A54-48FE-85FD-24CD78E4F0D5}" srcOrd="0" destOrd="0" presId="urn:microsoft.com/office/officeart/2005/8/layout/bProcess4"/>
    <dgm:cxn modelId="{8E81CB23-B25C-4186-A4EF-67E9A971B487}" srcId="{20FE362F-0C9E-495A-A741-33D26EB2C49A}" destId="{7B891ABF-1D76-4C72-AEB7-19647E8077E9}" srcOrd="7" destOrd="0" parTransId="{A0CAE9FF-E70F-47F6-B1F9-B7AD44E0F015}" sibTransId="{0FAA64F4-2E76-4BE7-8D23-9AC6B3FA368C}"/>
    <dgm:cxn modelId="{C705512C-3689-441F-B399-95F333DA83CB}" type="presOf" srcId="{E8D387B7-40AA-4BA9-A80C-32978688C2DC}" destId="{ED9F04EA-8E01-4CFA-A3A6-3F144B15FA8A}" srcOrd="0" destOrd="0" presId="urn:microsoft.com/office/officeart/2005/8/layout/bProcess4"/>
    <dgm:cxn modelId="{19ADCD30-BCFF-4EEA-9ED2-8CBF5DFFCD43}" type="presOf" srcId="{32D57492-218C-4243-91D0-A57AE2D60782}" destId="{2CDD506E-D209-46D2-97C4-4F00317E71F7}" srcOrd="0" destOrd="0" presId="urn:microsoft.com/office/officeart/2005/8/layout/bProcess4"/>
    <dgm:cxn modelId="{C5C97E3B-5411-4161-97C7-773E76215C4A}" srcId="{20FE362F-0C9E-495A-A741-33D26EB2C49A}" destId="{765B9798-637F-4900-A7EC-1F6537770608}" srcOrd="5" destOrd="0" parTransId="{F02462C0-AF7C-4841-8342-9E646EF0DFE7}" sibTransId="{6F7D0A0E-6BCC-454B-9CBB-7E80DE069765}"/>
    <dgm:cxn modelId="{C13D9760-6463-4D98-9816-FDBDE1A713F8}" type="presOf" srcId="{24A3DB9B-7803-40DC-8C2A-3213D35B75F7}" destId="{687AA56F-FA28-4F3C-B207-F1EA6193F409}" srcOrd="0" destOrd="0" presId="urn:microsoft.com/office/officeart/2005/8/layout/bProcess4"/>
    <dgm:cxn modelId="{9B33B442-432A-49F5-8DDA-C6B54EDDEB50}" type="presOf" srcId="{4951FFE8-8771-4723-BF0D-AFB8A766A09C}" destId="{ABC48FB0-E291-4FBA-9D35-45536E092B8F}" srcOrd="0" destOrd="0" presId="urn:microsoft.com/office/officeart/2005/8/layout/bProcess4"/>
    <dgm:cxn modelId="{E2D9F16B-68B3-4F16-A0CF-03E99B268A59}" type="presOf" srcId="{AF49133A-376B-461E-AA17-8C30DCD617D1}" destId="{EF4E4CAB-EFBA-4C7C-82E2-6336F0864DD1}" srcOrd="0" destOrd="0" presId="urn:microsoft.com/office/officeart/2005/8/layout/bProcess4"/>
    <dgm:cxn modelId="{5D066A6D-CAAC-485C-80E4-B8868452C508}" srcId="{20FE362F-0C9E-495A-A741-33D26EB2C49A}" destId="{174175C4-345C-4950-B872-D4A477339B00}" srcOrd="3" destOrd="0" parTransId="{C9CB7539-9931-40EB-816B-4972A1782F6E}" sibTransId="{D60A80DD-30EA-4A96-84AF-A2C9DA5A7BA3}"/>
    <dgm:cxn modelId="{3E50BF6D-6F8F-4A72-8DE2-31B8CA9FABCD}" srcId="{20FE362F-0C9E-495A-A741-33D26EB2C49A}" destId="{4951FFE8-8771-4723-BF0D-AFB8A766A09C}" srcOrd="6" destOrd="0" parTransId="{D43ED099-6BAD-4C2E-BAA9-097D8932D24F}" sibTransId="{B19E16E0-0DDE-455C-B096-BD34F677AC3F}"/>
    <dgm:cxn modelId="{B3A37C52-A319-4897-B951-E1DD55B82CB8}" srcId="{20FE362F-0C9E-495A-A741-33D26EB2C49A}" destId="{5124B309-2E57-4361-9A90-B62FD69906CA}" srcOrd="8" destOrd="0" parTransId="{B8FAD708-2848-4BE1-B4A4-2CCAEB7E8FE6}" sibTransId="{E866710F-61E4-4C2C-B5AB-1176F92575A8}"/>
    <dgm:cxn modelId="{B7676254-4BE4-46F8-9969-07F7AFF84B9E}" srcId="{20FE362F-0C9E-495A-A741-33D26EB2C49A}" destId="{AF49133A-376B-461E-AA17-8C30DCD617D1}" srcOrd="4" destOrd="0" parTransId="{C9118DBA-DAF5-4D0A-B1C6-68A10E843EDC}" sibTransId="{4825A9F1-086F-4D38-882E-B509C386DAE3}"/>
    <dgm:cxn modelId="{3D1D1E8F-18EF-4E55-BB3C-C1B1326836D7}" srcId="{20FE362F-0C9E-495A-A741-33D26EB2C49A}" destId="{24A3DB9B-7803-40DC-8C2A-3213D35B75F7}" srcOrd="2" destOrd="0" parTransId="{ACCA2748-9993-415F-B6EA-9DDAA840FDF4}" sibTransId="{535D202E-4D61-42F5-B49F-740DAFA471D1}"/>
    <dgm:cxn modelId="{2B0C4C97-B6E1-4FCF-AE0D-9C73ADD325C1}" srcId="{20FE362F-0C9E-495A-A741-33D26EB2C49A}" destId="{32D57492-218C-4243-91D0-A57AE2D60782}" srcOrd="1" destOrd="0" parTransId="{1DF7B628-A72F-4811-BDE9-17D5714CB2D7}" sibTransId="{E8D387B7-40AA-4BA9-A80C-32978688C2DC}"/>
    <dgm:cxn modelId="{2B40289A-CC37-4A1B-A636-41D9797DBE91}" type="presOf" srcId="{535D202E-4D61-42F5-B49F-740DAFA471D1}" destId="{ED2BF574-62E0-4083-9636-149C98A66EB7}" srcOrd="0" destOrd="0" presId="urn:microsoft.com/office/officeart/2005/8/layout/bProcess4"/>
    <dgm:cxn modelId="{C3FB78A5-4FA8-49CE-B895-8F69271D0513}" type="presOf" srcId="{765B9798-637F-4900-A7EC-1F6537770608}" destId="{70D6E5D7-9941-4769-85C8-E9A90E3C7D33}" srcOrd="0" destOrd="0" presId="urn:microsoft.com/office/officeart/2005/8/layout/bProcess4"/>
    <dgm:cxn modelId="{BFDB2BA9-3C66-4EFC-8901-D962F6A4DCE9}" srcId="{20FE362F-0C9E-495A-A741-33D26EB2C49A}" destId="{DB71546B-1CF3-4561-96A4-A4221C8FF457}" srcOrd="0" destOrd="0" parTransId="{417D08A7-D45C-49B2-9299-658763A63017}" sibTransId="{7A0A7A19-4793-496A-B365-82A1EFD2A5AC}"/>
    <dgm:cxn modelId="{EAAC3EAB-7340-4038-88A4-80FA3779A29A}" type="presOf" srcId="{6F7D0A0E-6BCC-454B-9CBB-7E80DE069765}" destId="{55AEE671-C40F-4E0B-B1F9-7D9198ED77C9}" srcOrd="0" destOrd="0" presId="urn:microsoft.com/office/officeart/2005/8/layout/bProcess4"/>
    <dgm:cxn modelId="{F54648C4-0E1B-4ADB-80B4-BDB55108D031}" type="presOf" srcId="{7A0A7A19-4793-496A-B365-82A1EFD2A5AC}" destId="{359E1C37-44B7-4465-9BCC-B6D0E0B6CAE1}" srcOrd="0" destOrd="0" presId="urn:microsoft.com/office/officeart/2005/8/layout/bProcess4"/>
    <dgm:cxn modelId="{F88082CC-C8D3-450B-8229-9E11380850D8}" type="presOf" srcId="{174175C4-345C-4950-B872-D4A477339B00}" destId="{D84FC94E-D408-4F6F-BC45-02AD6866D397}" srcOrd="0" destOrd="0" presId="urn:microsoft.com/office/officeart/2005/8/layout/bProcess4"/>
    <dgm:cxn modelId="{EB3370CD-8C12-4C77-A262-1651E857364B}" type="presOf" srcId="{7B891ABF-1D76-4C72-AEB7-19647E8077E9}" destId="{F598B6C3-B186-4B42-A556-6D508A168DE0}" srcOrd="0" destOrd="0" presId="urn:microsoft.com/office/officeart/2005/8/layout/bProcess4"/>
    <dgm:cxn modelId="{23BFF0D2-FD87-4CFB-A117-F101CE99DA4F}" type="presOf" srcId="{0FAA64F4-2E76-4BE7-8D23-9AC6B3FA368C}" destId="{E8ECCE5D-7CDB-430E-AAB2-C023D17B223D}" srcOrd="0" destOrd="0" presId="urn:microsoft.com/office/officeart/2005/8/layout/bProcess4"/>
    <dgm:cxn modelId="{A5D1A3DA-E8EE-4AEF-85CE-DABBC62A302D}" type="presOf" srcId="{5124B309-2E57-4361-9A90-B62FD69906CA}" destId="{74AF58F2-C8C2-4830-B72C-C8CDFEDD1A86}" srcOrd="0" destOrd="0" presId="urn:microsoft.com/office/officeart/2005/8/layout/bProcess4"/>
    <dgm:cxn modelId="{E3F201E5-C27B-44BD-BBCA-2D6B19CEA2E7}" type="presOf" srcId="{DB71546B-1CF3-4561-96A4-A4221C8FF457}" destId="{069BFE58-BA81-4B06-A635-5FD9A7ECDA91}" srcOrd="0" destOrd="0" presId="urn:microsoft.com/office/officeart/2005/8/layout/bProcess4"/>
    <dgm:cxn modelId="{94D38BE7-AC1D-4CA4-A890-DEFF3249D2C4}" type="presOf" srcId="{20FE362F-0C9E-495A-A741-33D26EB2C49A}" destId="{36046450-720A-4737-A31C-53CB6E8CBEB9}" srcOrd="0" destOrd="0" presId="urn:microsoft.com/office/officeart/2005/8/layout/bProcess4"/>
    <dgm:cxn modelId="{E795D59E-D845-4F73-AE83-2BBAA8358CC7}" type="presParOf" srcId="{36046450-720A-4737-A31C-53CB6E8CBEB9}" destId="{F5EF1F6E-C7D5-47D0-B374-A11BC4925F3B}" srcOrd="0" destOrd="0" presId="urn:microsoft.com/office/officeart/2005/8/layout/bProcess4"/>
    <dgm:cxn modelId="{1AF75FF0-26D7-4E39-A483-2A80688847CD}" type="presParOf" srcId="{F5EF1F6E-C7D5-47D0-B374-A11BC4925F3B}" destId="{93E99D0F-541C-4D99-86CF-30BD154AEB25}" srcOrd="0" destOrd="0" presId="urn:microsoft.com/office/officeart/2005/8/layout/bProcess4"/>
    <dgm:cxn modelId="{8DFD0A31-95D7-4F02-8AFF-C62041F54389}" type="presParOf" srcId="{F5EF1F6E-C7D5-47D0-B374-A11BC4925F3B}" destId="{069BFE58-BA81-4B06-A635-5FD9A7ECDA91}" srcOrd="1" destOrd="0" presId="urn:microsoft.com/office/officeart/2005/8/layout/bProcess4"/>
    <dgm:cxn modelId="{2EA5CE54-E98B-4538-8DB9-485B3B4ABA7B}" type="presParOf" srcId="{36046450-720A-4737-A31C-53CB6E8CBEB9}" destId="{359E1C37-44B7-4465-9BCC-B6D0E0B6CAE1}" srcOrd="1" destOrd="0" presId="urn:microsoft.com/office/officeart/2005/8/layout/bProcess4"/>
    <dgm:cxn modelId="{31FEFD21-BB8D-479F-8740-E071740B0767}" type="presParOf" srcId="{36046450-720A-4737-A31C-53CB6E8CBEB9}" destId="{91667800-04F1-4E8B-8C2D-59AD637D12CD}" srcOrd="2" destOrd="0" presId="urn:microsoft.com/office/officeart/2005/8/layout/bProcess4"/>
    <dgm:cxn modelId="{ABCEE4B2-FCBC-43DE-B07F-00EEA85FD86C}" type="presParOf" srcId="{91667800-04F1-4E8B-8C2D-59AD637D12CD}" destId="{4DDDB8B8-4DDF-4035-AD12-4ECDB7CCE518}" srcOrd="0" destOrd="0" presId="urn:microsoft.com/office/officeart/2005/8/layout/bProcess4"/>
    <dgm:cxn modelId="{538AAE8B-FC7E-4DC3-9558-0228EA13FD8C}" type="presParOf" srcId="{91667800-04F1-4E8B-8C2D-59AD637D12CD}" destId="{2CDD506E-D209-46D2-97C4-4F00317E71F7}" srcOrd="1" destOrd="0" presId="urn:microsoft.com/office/officeart/2005/8/layout/bProcess4"/>
    <dgm:cxn modelId="{6ED8AEBD-BC02-4B39-888F-400B89EEF8BE}" type="presParOf" srcId="{36046450-720A-4737-A31C-53CB6E8CBEB9}" destId="{ED9F04EA-8E01-4CFA-A3A6-3F144B15FA8A}" srcOrd="3" destOrd="0" presId="urn:microsoft.com/office/officeart/2005/8/layout/bProcess4"/>
    <dgm:cxn modelId="{2C979E57-BB34-46A8-905F-BFF184386B7A}" type="presParOf" srcId="{36046450-720A-4737-A31C-53CB6E8CBEB9}" destId="{18329101-86F4-4259-9C95-70DF6B1CB2AD}" srcOrd="4" destOrd="0" presId="urn:microsoft.com/office/officeart/2005/8/layout/bProcess4"/>
    <dgm:cxn modelId="{8EEDA61F-C61C-4E38-B601-C2B8A75393BF}" type="presParOf" srcId="{18329101-86F4-4259-9C95-70DF6B1CB2AD}" destId="{65A08682-E01E-441D-B696-BBFE56E3F756}" srcOrd="0" destOrd="0" presId="urn:microsoft.com/office/officeart/2005/8/layout/bProcess4"/>
    <dgm:cxn modelId="{43CD474A-E053-414F-8DE9-38A7B05A4CDA}" type="presParOf" srcId="{18329101-86F4-4259-9C95-70DF6B1CB2AD}" destId="{687AA56F-FA28-4F3C-B207-F1EA6193F409}" srcOrd="1" destOrd="0" presId="urn:microsoft.com/office/officeart/2005/8/layout/bProcess4"/>
    <dgm:cxn modelId="{ADF4E8EA-CFFC-487C-9790-74FB45C49EF1}" type="presParOf" srcId="{36046450-720A-4737-A31C-53CB6E8CBEB9}" destId="{ED2BF574-62E0-4083-9636-149C98A66EB7}" srcOrd="5" destOrd="0" presId="urn:microsoft.com/office/officeart/2005/8/layout/bProcess4"/>
    <dgm:cxn modelId="{2E4C2629-67B6-458C-AF08-F4B4D775FE54}" type="presParOf" srcId="{36046450-720A-4737-A31C-53CB6E8CBEB9}" destId="{5D9A6949-746B-4CC4-B3FA-EF9B47F99072}" srcOrd="6" destOrd="0" presId="urn:microsoft.com/office/officeart/2005/8/layout/bProcess4"/>
    <dgm:cxn modelId="{4A45ED9E-5F1E-476C-AE00-D76677264A9F}" type="presParOf" srcId="{5D9A6949-746B-4CC4-B3FA-EF9B47F99072}" destId="{7D95E1D4-4835-4C43-A427-3B51E2B62F91}" srcOrd="0" destOrd="0" presId="urn:microsoft.com/office/officeart/2005/8/layout/bProcess4"/>
    <dgm:cxn modelId="{F5BC1172-E74D-4F3A-BE18-61B747AC9884}" type="presParOf" srcId="{5D9A6949-746B-4CC4-B3FA-EF9B47F99072}" destId="{D84FC94E-D408-4F6F-BC45-02AD6866D397}" srcOrd="1" destOrd="0" presId="urn:microsoft.com/office/officeart/2005/8/layout/bProcess4"/>
    <dgm:cxn modelId="{23BFB440-3B8E-4098-87FE-8479A98D6659}" type="presParOf" srcId="{36046450-720A-4737-A31C-53CB6E8CBEB9}" destId="{53FA079B-D1AD-4244-B59A-24426CE0BFC6}" srcOrd="7" destOrd="0" presId="urn:microsoft.com/office/officeart/2005/8/layout/bProcess4"/>
    <dgm:cxn modelId="{8E8F47A3-7C73-406D-8988-D01DCFA424C7}" type="presParOf" srcId="{36046450-720A-4737-A31C-53CB6E8CBEB9}" destId="{E4FFDA7B-4CF9-4B06-803F-C6B0B6A4ACA2}" srcOrd="8" destOrd="0" presId="urn:microsoft.com/office/officeart/2005/8/layout/bProcess4"/>
    <dgm:cxn modelId="{110B92BB-95C6-43D5-BD7D-79FBD6586B3E}" type="presParOf" srcId="{E4FFDA7B-4CF9-4B06-803F-C6B0B6A4ACA2}" destId="{58F793CF-4924-4462-9756-D713DB9A1357}" srcOrd="0" destOrd="0" presId="urn:microsoft.com/office/officeart/2005/8/layout/bProcess4"/>
    <dgm:cxn modelId="{98770801-2476-47B7-ADF8-812CD031F878}" type="presParOf" srcId="{E4FFDA7B-4CF9-4B06-803F-C6B0B6A4ACA2}" destId="{EF4E4CAB-EFBA-4C7C-82E2-6336F0864DD1}" srcOrd="1" destOrd="0" presId="urn:microsoft.com/office/officeart/2005/8/layout/bProcess4"/>
    <dgm:cxn modelId="{42F59FDB-548B-4698-A6FE-992A8E574DCC}" type="presParOf" srcId="{36046450-720A-4737-A31C-53CB6E8CBEB9}" destId="{A08EBC9C-68EE-48AE-8092-70F3AA6725D3}" srcOrd="9" destOrd="0" presId="urn:microsoft.com/office/officeart/2005/8/layout/bProcess4"/>
    <dgm:cxn modelId="{919074C1-4A48-4D28-AB6A-DD23EB7BAE78}" type="presParOf" srcId="{36046450-720A-4737-A31C-53CB6E8CBEB9}" destId="{B271618E-51B5-43AC-A824-FD38042D2C01}" srcOrd="10" destOrd="0" presId="urn:microsoft.com/office/officeart/2005/8/layout/bProcess4"/>
    <dgm:cxn modelId="{85E79823-2023-4A28-B097-719321E80623}" type="presParOf" srcId="{B271618E-51B5-43AC-A824-FD38042D2C01}" destId="{4A81D60A-C9E2-4115-8010-F8FC6A35CC2F}" srcOrd="0" destOrd="0" presId="urn:microsoft.com/office/officeart/2005/8/layout/bProcess4"/>
    <dgm:cxn modelId="{E5F1C266-8446-4482-B346-5159421374E2}" type="presParOf" srcId="{B271618E-51B5-43AC-A824-FD38042D2C01}" destId="{70D6E5D7-9941-4769-85C8-E9A90E3C7D33}" srcOrd="1" destOrd="0" presId="urn:microsoft.com/office/officeart/2005/8/layout/bProcess4"/>
    <dgm:cxn modelId="{E08322DA-A50F-4633-9465-EE147AF42327}" type="presParOf" srcId="{36046450-720A-4737-A31C-53CB6E8CBEB9}" destId="{55AEE671-C40F-4E0B-B1F9-7D9198ED77C9}" srcOrd="11" destOrd="0" presId="urn:microsoft.com/office/officeart/2005/8/layout/bProcess4"/>
    <dgm:cxn modelId="{0DD9C34B-C866-4206-B661-B72B077BC614}" type="presParOf" srcId="{36046450-720A-4737-A31C-53CB6E8CBEB9}" destId="{CDEE2BCD-E999-4DD9-AAC8-85B457EFB493}" srcOrd="12" destOrd="0" presId="urn:microsoft.com/office/officeart/2005/8/layout/bProcess4"/>
    <dgm:cxn modelId="{70C2E43D-566F-46FB-BDC9-A9DF4FA52357}" type="presParOf" srcId="{CDEE2BCD-E999-4DD9-AAC8-85B457EFB493}" destId="{A4001AE8-31A7-4020-B541-B15AEC55BCD8}" srcOrd="0" destOrd="0" presId="urn:microsoft.com/office/officeart/2005/8/layout/bProcess4"/>
    <dgm:cxn modelId="{55C4D31E-4F9B-420A-8AB5-1F85DBBD9F83}" type="presParOf" srcId="{CDEE2BCD-E999-4DD9-AAC8-85B457EFB493}" destId="{ABC48FB0-E291-4FBA-9D35-45536E092B8F}" srcOrd="1" destOrd="0" presId="urn:microsoft.com/office/officeart/2005/8/layout/bProcess4"/>
    <dgm:cxn modelId="{D821236B-72D9-4894-80CC-76F2EE437A0B}" type="presParOf" srcId="{36046450-720A-4737-A31C-53CB6E8CBEB9}" destId="{E385DE8B-3A54-48FE-85FD-24CD78E4F0D5}" srcOrd="13" destOrd="0" presId="urn:microsoft.com/office/officeart/2005/8/layout/bProcess4"/>
    <dgm:cxn modelId="{8F7A5916-4923-4954-892C-C37A57AE0D67}" type="presParOf" srcId="{36046450-720A-4737-A31C-53CB6E8CBEB9}" destId="{335759DB-5ACB-4EBB-AFC0-39EF3F9BE6A1}" srcOrd="14" destOrd="0" presId="urn:microsoft.com/office/officeart/2005/8/layout/bProcess4"/>
    <dgm:cxn modelId="{CECB0409-9D54-45F4-AE7D-65A5C034386E}" type="presParOf" srcId="{335759DB-5ACB-4EBB-AFC0-39EF3F9BE6A1}" destId="{82AF9847-D8E2-4E9C-8CFB-BBEC94980DA8}" srcOrd="0" destOrd="0" presId="urn:microsoft.com/office/officeart/2005/8/layout/bProcess4"/>
    <dgm:cxn modelId="{334D8308-651C-4B38-8D3F-681714A1B857}" type="presParOf" srcId="{335759DB-5ACB-4EBB-AFC0-39EF3F9BE6A1}" destId="{F598B6C3-B186-4B42-A556-6D508A168DE0}" srcOrd="1" destOrd="0" presId="urn:microsoft.com/office/officeart/2005/8/layout/bProcess4"/>
    <dgm:cxn modelId="{22C366FB-C292-496E-9549-844794317832}" type="presParOf" srcId="{36046450-720A-4737-A31C-53CB6E8CBEB9}" destId="{E8ECCE5D-7CDB-430E-AAB2-C023D17B223D}" srcOrd="15" destOrd="0" presId="urn:microsoft.com/office/officeart/2005/8/layout/bProcess4"/>
    <dgm:cxn modelId="{7C1812DE-037C-4C78-ACE7-508E730FE1BB}" type="presParOf" srcId="{36046450-720A-4737-A31C-53CB6E8CBEB9}" destId="{3B4F0749-DCAC-485F-B34B-81C001FA15A7}" srcOrd="16" destOrd="0" presId="urn:microsoft.com/office/officeart/2005/8/layout/bProcess4"/>
    <dgm:cxn modelId="{C56DC3E6-464D-4A34-82E5-487FEE5F99DF}" type="presParOf" srcId="{3B4F0749-DCAC-485F-B34B-81C001FA15A7}" destId="{690B0716-3C6D-4D0B-84FC-1BDB2C360E4D}" srcOrd="0" destOrd="0" presId="urn:microsoft.com/office/officeart/2005/8/layout/bProcess4"/>
    <dgm:cxn modelId="{7BC78504-63CA-4BC2-A537-7ED3E81FB097}" type="presParOf" srcId="{3B4F0749-DCAC-485F-B34B-81C001FA15A7}" destId="{74AF58F2-C8C2-4830-B72C-C8CDFEDD1A8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BB0B57-F818-4100-9566-DC6FE9DFED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FBF48B7-82A2-4492-8274-4D7416796E84}">
      <dgm:prSet phldrT="[Text]" custT="1"/>
      <dgm:spPr/>
      <dgm:t>
        <a:bodyPr/>
        <a:lstStyle/>
        <a:p>
          <a:r>
            <a:rPr lang="en-US" sz="2000" dirty="0"/>
            <a:t>K-MEANS</a:t>
          </a:r>
          <a:endParaRPr lang="en-IN" sz="2000" dirty="0"/>
        </a:p>
      </dgm:t>
    </dgm:pt>
    <dgm:pt modelId="{7EF1D343-5744-4E0F-9C28-F28F7AEE3CFD}" type="parTrans" cxnId="{3CC7D531-ED37-4F73-9084-80F1BADC8D71}">
      <dgm:prSet/>
      <dgm:spPr/>
      <dgm:t>
        <a:bodyPr/>
        <a:lstStyle/>
        <a:p>
          <a:endParaRPr lang="en-IN"/>
        </a:p>
      </dgm:t>
    </dgm:pt>
    <dgm:pt modelId="{D160EAF2-0E77-4ED0-8894-38B752D66012}" type="sibTrans" cxnId="{3CC7D531-ED37-4F73-9084-80F1BADC8D71}">
      <dgm:prSet/>
      <dgm:spPr/>
      <dgm:t>
        <a:bodyPr/>
        <a:lstStyle/>
        <a:p>
          <a:endParaRPr lang="en-IN"/>
        </a:p>
      </dgm:t>
    </dgm:pt>
    <dgm:pt modelId="{A019630F-CCEB-4557-99DD-CDA811944A15}">
      <dgm:prSet phldrT="[Text]" custT="1"/>
      <dgm:spPr/>
      <dgm:t>
        <a:bodyPr/>
        <a:lstStyle/>
        <a:p>
          <a:r>
            <a:rPr lang="en-US" sz="2000" dirty="0"/>
            <a:t>Silhouette score : 0.56</a:t>
          </a:r>
          <a:endParaRPr lang="en-IN" sz="2000" dirty="0"/>
        </a:p>
      </dgm:t>
    </dgm:pt>
    <dgm:pt modelId="{61D475B5-4D8F-473E-9CEA-870645C147AB}" type="parTrans" cxnId="{4A5B25A9-BA10-4135-BD76-01CAF05A6950}">
      <dgm:prSet/>
      <dgm:spPr/>
      <dgm:t>
        <a:bodyPr/>
        <a:lstStyle/>
        <a:p>
          <a:endParaRPr lang="en-IN"/>
        </a:p>
      </dgm:t>
    </dgm:pt>
    <dgm:pt modelId="{802BA81B-8BE4-4FF7-AB07-367611B4AFE3}" type="sibTrans" cxnId="{4A5B25A9-BA10-4135-BD76-01CAF05A6950}">
      <dgm:prSet/>
      <dgm:spPr/>
      <dgm:t>
        <a:bodyPr/>
        <a:lstStyle/>
        <a:p>
          <a:endParaRPr lang="en-IN"/>
        </a:p>
      </dgm:t>
    </dgm:pt>
    <dgm:pt modelId="{E261A03D-615A-4D77-A6CA-9AB868DEF883}">
      <dgm:prSet phldrT="[Text]" custT="1"/>
      <dgm:spPr/>
      <dgm:t>
        <a:bodyPr/>
        <a:lstStyle/>
        <a:p>
          <a:r>
            <a:rPr lang="en-US" sz="2000" dirty="0"/>
            <a:t>AGGLOMERATIVE</a:t>
          </a:r>
          <a:endParaRPr lang="en-IN" sz="2000" dirty="0"/>
        </a:p>
      </dgm:t>
    </dgm:pt>
    <dgm:pt modelId="{91A24DB2-762C-4489-A9BA-B28F4A709557}" type="parTrans" cxnId="{E10BA1C7-5D69-487C-AB98-B80523808EE6}">
      <dgm:prSet/>
      <dgm:spPr/>
      <dgm:t>
        <a:bodyPr/>
        <a:lstStyle/>
        <a:p>
          <a:endParaRPr lang="en-IN"/>
        </a:p>
      </dgm:t>
    </dgm:pt>
    <dgm:pt modelId="{8435FBFB-7B23-40A8-B467-C5A8039A4CC7}" type="sibTrans" cxnId="{E10BA1C7-5D69-487C-AB98-B80523808EE6}">
      <dgm:prSet/>
      <dgm:spPr/>
      <dgm:t>
        <a:bodyPr/>
        <a:lstStyle/>
        <a:p>
          <a:endParaRPr lang="en-IN"/>
        </a:p>
      </dgm:t>
    </dgm:pt>
    <dgm:pt modelId="{41EB48B7-D507-4ABC-A38D-816F60A41A63}">
      <dgm:prSet phldrT="[Text]" custT="1"/>
      <dgm:spPr/>
      <dgm:t>
        <a:bodyPr/>
        <a:lstStyle/>
        <a:p>
          <a:r>
            <a:rPr lang="en-US" sz="2000" dirty="0"/>
            <a:t>Silhouette score : 0.43</a:t>
          </a:r>
          <a:endParaRPr lang="en-IN" sz="2000" dirty="0"/>
        </a:p>
      </dgm:t>
    </dgm:pt>
    <dgm:pt modelId="{FCFB5279-2C46-462F-9E2F-64E54A8070DA}" type="parTrans" cxnId="{5EF3AABD-4B13-4E92-B960-28C360DB7DD0}">
      <dgm:prSet/>
      <dgm:spPr/>
      <dgm:t>
        <a:bodyPr/>
        <a:lstStyle/>
        <a:p>
          <a:endParaRPr lang="en-IN"/>
        </a:p>
      </dgm:t>
    </dgm:pt>
    <dgm:pt modelId="{C34B8197-A076-4725-8E31-2167376FB310}" type="sibTrans" cxnId="{5EF3AABD-4B13-4E92-B960-28C360DB7DD0}">
      <dgm:prSet/>
      <dgm:spPr/>
      <dgm:t>
        <a:bodyPr/>
        <a:lstStyle/>
        <a:p>
          <a:endParaRPr lang="en-IN"/>
        </a:p>
      </dgm:t>
    </dgm:pt>
    <dgm:pt modelId="{9DAD447C-02E7-4228-BE94-A73D7FC69FD1}" type="pres">
      <dgm:prSet presAssocID="{6EBB0B57-F818-4100-9566-DC6FE9DFED8C}" presName="linear" presStyleCnt="0">
        <dgm:presLayoutVars>
          <dgm:animLvl val="lvl"/>
          <dgm:resizeHandles val="exact"/>
        </dgm:presLayoutVars>
      </dgm:prSet>
      <dgm:spPr/>
    </dgm:pt>
    <dgm:pt modelId="{3774B733-D468-4AFB-BCD3-5D746E604DF2}" type="pres">
      <dgm:prSet presAssocID="{2FBF48B7-82A2-4492-8274-4D7416796E8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575458-E6E8-4348-9B06-4DAC829571C3}" type="pres">
      <dgm:prSet presAssocID="{2FBF48B7-82A2-4492-8274-4D7416796E84}" presName="childText" presStyleLbl="revTx" presStyleIdx="0" presStyleCnt="2">
        <dgm:presLayoutVars>
          <dgm:bulletEnabled val="1"/>
        </dgm:presLayoutVars>
      </dgm:prSet>
      <dgm:spPr/>
    </dgm:pt>
    <dgm:pt modelId="{322899AD-CD71-409B-B059-2E27BB65BCF9}" type="pres">
      <dgm:prSet presAssocID="{E261A03D-615A-4D77-A6CA-9AB868DEF88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DD1D243-BED5-4BE2-B8DF-DD0F7A526ABE}" type="pres">
      <dgm:prSet presAssocID="{E261A03D-615A-4D77-A6CA-9AB868DEF88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FE8222F-0648-4398-80D2-6E7510313D84}" type="presOf" srcId="{41EB48B7-D507-4ABC-A38D-816F60A41A63}" destId="{BDD1D243-BED5-4BE2-B8DF-DD0F7A526ABE}" srcOrd="0" destOrd="0" presId="urn:microsoft.com/office/officeart/2005/8/layout/vList2"/>
    <dgm:cxn modelId="{3CC7D531-ED37-4F73-9084-80F1BADC8D71}" srcId="{6EBB0B57-F818-4100-9566-DC6FE9DFED8C}" destId="{2FBF48B7-82A2-4492-8274-4D7416796E84}" srcOrd="0" destOrd="0" parTransId="{7EF1D343-5744-4E0F-9C28-F28F7AEE3CFD}" sibTransId="{D160EAF2-0E77-4ED0-8894-38B752D66012}"/>
    <dgm:cxn modelId="{A3CBD44F-2DEB-4BA8-B900-4E2D0CC599E1}" type="presOf" srcId="{6EBB0B57-F818-4100-9566-DC6FE9DFED8C}" destId="{9DAD447C-02E7-4228-BE94-A73D7FC69FD1}" srcOrd="0" destOrd="0" presId="urn:microsoft.com/office/officeart/2005/8/layout/vList2"/>
    <dgm:cxn modelId="{7127B47C-24C9-4262-86F6-78221636A2F4}" type="presOf" srcId="{A019630F-CCEB-4557-99DD-CDA811944A15}" destId="{0F575458-E6E8-4348-9B06-4DAC829571C3}" srcOrd="0" destOrd="0" presId="urn:microsoft.com/office/officeart/2005/8/layout/vList2"/>
    <dgm:cxn modelId="{14DD1890-9032-4D8F-BA34-3E7A64ADDF61}" type="presOf" srcId="{E261A03D-615A-4D77-A6CA-9AB868DEF883}" destId="{322899AD-CD71-409B-B059-2E27BB65BCF9}" srcOrd="0" destOrd="0" presId="urn:microsoft.com/office/officeart/2005/8/layout/vList2"/>
    <dgm:cxn modelId="{4A5B25A9-BA10-4135-BD76-01CAF05A6950}" srcId="{2FBF48B7-82A2-4492-8274-4D7416796E84}" destId="{A019630F-CCEB-4557-99DD-CDA811944A15}" srcOrd="0" destOrd="0" parTransId="{61D475B5-4D8F-473E-9CEA-870645C147AB}" sibTransId="{802BA81B-8BE4-4FF7-AB07-367611B4AFE3}"/>
    <dgm:cxn modelId="{5EF3AABD-4B13-4E92-B960-28C360DB7DD0}" srcId="{E261A03D-615A-4D77-A6CA-9AB868DEF883}" destId="{41EB48B7-D507-4ABC-A38D-816F60A41A63}" srcOrd="0" destOrd="0" parTransId="{FCFB5279-2C46-462F-9E2F-64E54A8070DA}" sibTransId="{C34B8197-A076-4725-8E31-2167376FB310}"/>
    <dgm:cxn modelId="{E10BA1C7-5D69-487C-AB98-B80523808EE6}" srcId="{6EBB0B57-F818-4100-9566-DC6FE9DFED8C}" destId="{E261A03D-615A-4D77-A6CA-9AB868DEF883}" srcOrd="1" destOrd="0" parTransId="{91A24DB2-762C-4489-A9BA-B28F4A709557}" sibTransId="{8435FBFB-7B23-40A8-B467-C5A8039A4CC7}"/>
    <dgm:cxn modelId="{E58D36D5-3046-4D32-A422-DBF007375366}" type="presOf" srcId="{2FBF48B7-82A2-4492-8274-4D7416796E84}" destId="{3774B733-D468-4AFB-BCD3-5D746E604DF2}" srcOrd="0" destOrd="0" presId="urn:microsoft.com/office/officeart/2005/8/layout/vList2"/>
    <dgm:cxn modelId="{7A6EFCE6-B170-4EC3-87D5-4E18DD65B6B4}" type="presParOf" srcId="{9DAD447C-02E7-4228-BE94-A73D7FC69FD1}" destId="{3774B733-D468-4AFB-BCD3-5D746E604DF2}" srcOrd="0" destOrd="0" presId="urn:microsoft.com/office/officeart/2005/8/layout/vList2"/>
    <dgm:cxn modelId="{9D507970-DBD7-47FA-B0C4-BD87049DB502}" type="presParOf" srcId="{9DAD447C-02E7-4228-BE94-A73D7FC69FD1}" destId="{0F575458-E6E8-4348-9B06-4DAC829571C3}" srcOrd="1" destOrd="0" presId="urn:microsoft.com/office/officeart/2005/8/layout/vList2"/>
    <dgm:cxn modelId="{9A0E8492-759A-4239-93AD-EFAD1B946A20}" type="presParOf" srcId="{9DAD447C-02E7-4228-BE94-A73D7FC69FD1}" destId="{322899AD-CD71-409B-B059-2E27BB65BCF9}" srcOrd="2" destOrd="0" presId="urn:microsoft.com/office/officeart/2005/8/layout/vList2"/>
    <dgm:cxn modelId="{B00AE809-99FE-4111-BCA6-44E47467CFFA}" type="presParOf" srcId="{9DAD447C-02E7-4228-BE94-A73D7FC69FD1}" destId="{BDD1D243-BED5-4BE2-B8DF-DD0F7A526AB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BB0B57-F818-4100-9566-DC6FE9DFED8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FBF48B7-82A2-4492-8274-4D7416796E84}">
      <dgm:prSet phldrT="[Text]" custT="1"/>
      <dgm:spPr/>
      <dgm:t>
        <a:bodyPr/>
        <a:lstStyle/>
        <a:p>
          <a:r>
            <a:rPr lang="en-US" sz="2000" dirty="0"/>
            <a:t>K-MEANS</a:t>
          </a:r>
          <a:endParaRPr lang="en-IN" sz="2000" dirty="0"/>
        </a:p>
      </dgm:t>
    </dgm:pt>
    <dgm:pt modelId="{7EF1D343-5744-4E0F-9C28-F28F7AEE3CFD}" type="parTrans" cxnId="{3CC7D531-ED37-4F73-9084-80F1BADC8D71}">
      <dgm:prSet/>
      <dgm:spPr/>
      <dgm:t>
        <a:bodyPr/>
        <a:lstStyle/>
        <a:p>
          <a:endParaRPr lang="en-IN"/>
        </a:p>
      </dgm:t>
    </dgm:pt>
    <dgm:pt modelId="{D160EAF2-0E77-4ED0-8894-38B752D66012}" type="sibTrans" cxnId="{3CC7D531-ED37-4F73-9084-80F1BADC8D71}">
      <dgm:prSet/>
      <dgm:spPr/>
      <dgm:t>
        <a:bodyPr/>
        <a:lstStyle/>
        <a:p>
          <a:endParaRPr lang="en-IN"/>
        </a:p>
      </dgm:t>
    </dgm:pt>
    <dgm:pt modelId="{A019630F-CCEB-4557-99DD-CDA811944A15}">
      <dgm:prSet phldrT="[Text]" custT="1"/>
      <dgm:spPr/>
      <dgm:t>
        <a:bodyPr/>
        <a:lstStyle/>
        <a:p>
          <a:r>
            <a:rPr lang="en-US" sz="2000" dirty="0"/>
            <a:t>Silhouette score : 0.51</a:t>
          </a:r>
          <a:endParaRPr lang="en-IN" sz="2000" dirty="0"/>
        </a:p>
      </dgm:t>
    </dgm:pt>
    <dgm:pt modelId="{61D475B5-4D8F-473E-9CEA-870645C147AB}" type="parTrans" cxnId="{4A5B25A9-BA10-4135-BD76-01CAF05A6950}">
      <dgm:prSet/>
      <dgm:spPr/>
      <dgm:t>
        <a:bodyPr/>
        <a:lstStyle/>
        <a:p>
          <a:endParaRPr lang="en-IN"/>
        </a:p>
      </dgm:t>
    </dgm:pt>
    <dgm:pt modelId="{802BA81B-8BE4-4FF7-AB07-367611B4AFE3}" type="sibTrans" cxnId="{4A5B25A9-BA10-4135-BD76-01CAF05A6950}">
      <dgm:prSet/>
      <dgm:spPr/>
      <dgm:t>
        <a:bodyPr/>
        <a:lstStyle/>
        <a:p>
          <a:endParaRPr lang="en-IN"/>
        </a:p>
      </dgm:t>
    </dgm:pt>
    <dgm:pt modelId="{E261A03D-615A-4D77-A6CA-9AB868DEF883}">
      <dgm:prSet phldrT="[Text]" custT="1"/>
      <dgm:spPr/>
      <dgm:t>
        <a:bodyPr/>
        <a:lstStyle/>
        <a:p>
          <a:r>
            <a:rPr lang="en-US" sz="2000" dirty="0"/>
            <a:t>AGGLOMERATIVE</a:t>
          </a:r>
          <a:endParaRPr lang="en-IN" sz="2000" dirty="0"/>
        </a:p>
      </dgm:t>
    </dgm:pt>
    <dgm:pt modelId="{91A24DB2-762C-4489-A9BA-B28F4A709557}" type="parTrans" cxnId="{E10BA1C7-5D69-487C-AB98-B80523808EE6}">
      <dgm:prSet/>
      <dgm:spPr/>
      <dgm:t>
        <a:bodyPr/>
        <a:lstStyle/>
        <a:p>
          <a:endParaRPr lang="en-IN"/>
        </a:p>
      </dgm:t>
    </dgm:pt>
    <dgm:pt modelId="{8435FBFB-7B23-40A8-B467-C5A8039A4CC7}" type="sibTrans" cxnId="{E10BA1C7-5D69-487C-AB98-B80523808EE6}">
      <dgm:prSet/>
      <dgm:spPr/>
      <dgm:t>
        <a:bodyPr/>
        <a:lstStyle/>
        <a:p>
          <a:endParaRPr lang="en-IN"/>
        </a:p>
      </dgm:t>
    </dgm:pt>
    <dgm:pt modelId="{41EB48B7-D507-4ABC-A38D-816F60A41A63}">
      <dgm:prSet phldrT="[Text]" custT="1"/>
      <dgm:spPr/>
      <dgm:t>
        <a:bodyPr/>
        <a:lstStyle/>
        <a:p>
          <a:r>
            <a:rPr lang="en-US" sz="2000" dirty="0"/>
            <a:t>Silhouette score : 0.41</a:t>
          </a:r>
          <a:endParaRPr lang="en-IN" sz="2000" dirty="0"/>
        </a:p>
      </dgm:t>
    </dgm:pt>
    <dgm:pt modelId="{FCFB5279-2C46-462F-9E2F-64E54A8070DA}" type="parTrans" cxnId="{5EF3AABD-4B13-4E92-B960-28C360DB7DD0}">
      <dgm:prSet/>
      <dgm:spPr/>
      <dgm:t>
        <a:bodyPr/>
        <a:lstStyle/>
        <a:p>
          <a:endParaRPr lang="en-IN"/>
        </a:p>
      </dgm:t>
    </dgm:pt>
    <dgm:pt modelId="{C34B8197-A076-4725-8E31-2167376FB310}" type="sibTrans" cxnId="{5EF3AABD-4B13-4E92-B960-28C360DB7DD0}">
      <dgm:prSet/>
      <dgm:spPr/>
      <dgm:t>
        <a:bodyPr/>
        <a:lstStyle/>
        <a:p>
          <a:endParaRPr lang="en-IN"/>
        </a:p>
      </dgm:t>
    </dgm:pt>
    <dgm:pt modelId="{9DAD447C-02E7-4228-BE94-A73D7FC69FD1}" type="pres">
      <dgm:prSet presAssocID="{6EBB0B57-F818-4100-9566-DC6FE9DFED8C}" presName="linear" presStyleCnt="0">
        <dgm:presLayoutVars>
          <dgm:animLvl val="lvl"/>
          <dgm:resizeHandles val="exact"/>
        </dgm:presLayoutVars>
      </dgm:prSet>
      <dgm:spPr/>
    </dgm:pt>
    <dgm:pt modelId="{3774B733-D468-4AFB-BCD3-5D746E604DF2}" type="pres">
      <dgm:prSet presAssocID="{2FBF48B7-82A2-4492-8274-4D7416796E8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F575458-E6E8-4348-9B06-4DAC829571C3}" type="pres">
      <dgm:prSet presAssocID="{2FBF48B7-82A2-4492-8274-4D7416796E84}" presName="childText" presStyleLbl="revTx" presStyleIdx="0" presStyleCnt="2">
        <dgm:presLayoutVars>
          <dgm:bulletEnabled val="1"/>
        </dgm:presLayoutVars>
      </dgm:prSet>
      <dgm:spPr/>
    </dgm:pt>
    <dgm:pt modelId="{322899AD-CD71-409B-B059-2E27BB65BCF9}" type="pres">
      <dgm:prSet presAssocID="{E261A03D-615A-4D77-A6CA-9AB868DEF88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DD1D243-BED5-4BE2-B8DF-DD0F7A526ABE}" type="pres">
      <dgm:prSet presAssocID="{E261A03D-615A-4D77-A6CA-9AB868DEF88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FE8222F-0648-4398-80D2-6E7510313D84}" type="presOf" srcId="{41EB48B7-D507-4ABC-A38D-816F60A41A63}" destId="{BDD1D243-BED5-4BE2-B8DF-DD0F7A526ABE}" srcOrd="0" destOrd="0" presId="urn:microsoft.com/office/officeart/2005/8/layout/vList2"/>
    <dgm:cxn modelId="{3CC7D531-ED37-4F73-9084-80F1BADC8D71}" srcId="{6EBB0B57-F818-4100-9566-DC6FE9DFED8C}" destId="{2FBF48B7-82A2-4492-8274-4D7416796E84}" srcOrd="0" destOrd="0" parTransId="{7EF1D343-5744-4E0F-9C28-F28F7AEE3CFD}" sibTransId="{D160EAF2-0E77-4ED0-8894-38B752D66012}"/>
    <dgm:cxn modelId="{A3CBD44F-2DEB-4BA8-B900-4E2D0CC599E1}" type="presOf" srcId="{6EBB0B57-F818-4100-9566-DC6FE9DFED8C}" destId="{9DAD447C-02E7-4228-BE94-A73D7FC69FD1}" srcOrd="0" destOrd="0" presId="urn:microsoft.com/office/officeart/2005/8/layout/vList2"/>
    <dgm:cxn modelId="{7127B47C-24C9-4262-86F6-78221636A2F4}" type="presOf" srcId="{A019630F-CCEB-4557-99DD-CDA811944A15}" destId="{0F575458-E6E8-4348-9B06-4DAC829571C3}" srcOrd="0" destOrd="0" presId="urn:microsoft.com/office/officeart/2005/8/layout/vList2"/>
    <dgm:cxn modelId="{14DD1890-9032-4D8F-BA34-3E7A64ADDF61}" type="presOf" srcId="{E261A03D-615A-4D77-A6CA-9AB868DEF883}" destId="{322899AD-CD71-409B-B059-2E27BB65BCF9}" srcOrd="0" destOrd="0" presId="urn:microsoft.com/office/officeart/2005/8/layout/vList2"/>
    <dgm:cxn modelId="{4A5B25A9-BA10-4135-BD76-01CAF05A6950}" srcId="{2FBF48B7-82A2-4492-8274-4D7416796E84}" destId="{A019630F-CCEB-4557-99DD-CDA811944A15}" srcOrd="0" destOrd="0" parTransId="{61D475B5-4D8F-473E-9CEA-870645C147AB}" sibTransId="{802BA81B-8BE4-4FF7-AB07-367611B4AFE3}"/>
    <dgm:cxn modelId="{5EF3AABD-4B13-4E92-B960-28C360DB7DD0}" srcId="{E261A03D-615A-4D77-A6CA-9AB868DEF883}" destId="{41EB48B7-D507-4ABC-A38D-816F60A41A63}" srcOrd="0" destOrd="0" parTransId="{FCFB5279-2C46-462F-9E2F-64E54A8070DA}" sibTransId="{C34B8197-A076-4725-8E31-2167376FB310}"/>
    <dgm:cxn modelId="{E10BA1C7-5D69-487C-AB98-B80523808EE6}" srcId="{6EBB0B57-F818-4100-9566-DC6FE9DFED8C}" destId="{E261A03D-615A-4D77-A6CA-9AB868DEF883}" srcOrd="1" destOrd="0" parTransId="{91A24DB2-762C-4489-A9BA-B28F4A709557}" sibTransId="{8435FBFB-7B23-40A8-B467-C5A8039A4CC7}"/>
    <dgm:cxn modelId="{E58D36D5-3046-4D32-A422-DBF007375366}" type="presOf" srcId="{2FBF48B7-82A2-4492-8274-4D7416796E84}" destId="{3774B733-D468-4AFB-BCD3-5D746E604DF2}" srcOrd="0" destOrd="0" presId="urn:microsoft.com/office/officeart/2005/8/layout/vList2"/>
    <dgm:cxn modelId="{7A6EFCE6-B170-4EC3-87D5-4E18DD65B6B4}" type="presParOf" srcId="{9DAD447C-02E7-4228-BE94-A73D7FC69FD1}" destId="{3774B733-D468-4AFB-BCD3-5D746E604DF2}" srcOrd="0" destOrd="0" presId="urn:microsoft.com/office/officeart/2005/8/layout/vList2"/>
    <dgm:cxn modelId="{9D507970-DBD7-47FA-B0C4-BD87049DB502}" type="presParOf" srcId="{9DAD447C-02E7-4228-BE94-A73D7FC69FD1}" destId="{0F575458-E6E8-4348-9B06-4DAC829571C3}" srcOrd="1" destOrd="0" presId="urn:microsoft.com/office/officeart/2005/8/layout/vList2"/>
    <dgm:cxn modelId="{9A0E8492-759A-4239-93AD-EFAD1B946A20}" type="presParOf" srcId="{9DAD447C-02E7-4228-BE94-A73D7FC69FD1}" destId="{322899AD-CD71-409B-B059-2E27BB65BCF9}" srcOrd="2" destOrd="0" presId="urn:microsoft.com/office/officeart/2005/8/layout/vList2"/>
    <dgm:cxn modelId="{B00AE809-99FE-4111-BCA6-44E47467CFFA}" type="presParOf" srcId="{9DAD447C-02E7-4228-BE94-A73D7FC69FD1}" destId="{BDD1D243-BED5-4BE2-B8DF-DD0F7A526AB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E1C37-44B7-4465-9BCC-B6D0E0B6CAE1}">
      <dsp:nvSpPr>
        <dsp:cNvPr id="0" name=""/>
        <dsp:cNvSpPr/>
      </dsp:nvSpPr>
      <dsp:spPr>
        <a:xfrm rot="5400000">
          <a:off x="-374328" y="1438591"/>
          <a:ext cx="1654072" cy="199667"/>
        </a:xfrm>
        <a:prstGeom prst="rect">
          <a:avLst/>
        </a:prstGeom>
        <a:solidFill>
          <a:schemeClr val="accent2"/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069BFE58-BA81-4B06-A635-5FD9A7ECDA91}">
      <dsp:nvSpPr>
        <dsp:cNvPr id="0" name=""/>
        <dsp:cNvSpPr/>
      </dsp:nvSpPr>
      <dsp:spPr>
        <a:xfrm>
          <a:off x="4087" y="379875"/>
          <a:ext cx="2218531" cy="1331118"/>
        </a:xfrm>
        <a:prstGeom prst="roundRect">
          <a:avLst>
            <a:gd name="adj" fmla="val 10000"/>
          </a:avLst>
        </a:prstGeom>
        <a:solidFill>
          <a:srgbClr val="0066CC"/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n w="9525" cmpd="dbl">
                <a:solidFill>
                  <a:srgbClr val="002060"/>
                </a:solidFill>
              </a:ln>
              <a:solidFill>
                <a:schemeClr val="tx1"/>
              </a:solidFill>
            </a:rPr>
            <a:t>IMPORTATION</a:t>
          </a:r>
        </a:p>
      </dsp:txBody>
      <dsp:txXfrm>
        <a:off x="43074" y="418862"/>
        <a:ext cx="2140557" cy="1253144"/>
      </dsp:txXfrm>
    </dsp:sp>
    <dsp:sp modelId="{ED9F04EA-8E01-4CFA-A3A6-3F144B15FA8A}">
      <dsp:nvSpPr>
        <dsp:cNvPr id="0" name=""/>
        <dsp:cNvSpPr/>
      </dsp:nvSpPr>
      <dsp:spPr>
        <a:xfrm rot="5400000">
          <a:off x="-374328" y="3102489"/>
          <a:ext cx="1654072" cy="199667"/>
        </a:xfrm>
        <a:prstGeom prst="rect">
          <a:avLst/>
        </a:prstGeom>
        <a:solidFill>
          <a:schemeClr val="accent2"/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2CDD506E-D209-46D2-97C4-4F00317E71F7}">
      <dsp:nvSpPr>
        <dsp:cNvPr id="0" name=""/>
        <dsp:cNvSpPr/>
      </dsp:nvSpPr>
      <dsp:spPr>
        <a:xfrm>
          <a:off x="4087" y="2043774"/>
          <a:ext cx="2218531" cy="1331118"/>
        </a:xfrm>
        <a:prstGeom prst="roundRect">
          <a:avLst>
            <a:gd name="adj" fmla="val 10000"/>
          </a:avLst>
        </a:prstGeom>
        <a:solidFill>
          <a:srgbClr val="0099FF"/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n w="9525" cmpd="dbl">
                <a:solidFill>
                  <a:srgbClr val="002060"/>
                </a:solidFill>
              </a:ln>
              <a:solidFill>
                <a:schemeClr val="tx1"/>
              </a:solidFill>
            </a:rPr>
            <a:t>DATA EXPLORATION</a:t>
          </a:r>
        </a:p>
      </dsp:txBody>
      <dsp:txXfrm>
        <a:off x="43074" y="2082761"/>
        <a:ext cx="2140557" cy="1253144"/>
      </dsp:txXfrm>
    </dsp:sp>
    <dsp:sp modelId="{ED2BF574-62E0-4083-9636-149C98A66EB7}">
      <dsp:nvSpPr>
        <dsp:cNvPr id="0" name=""/>
        <dsp:cNvSpPr/>
      </dsp:nvSpPr>
      <dsp:spPr>
        <a:xfrm>
          <a:off x="457620" y="3934438"/>
          <a:ext cx="2940820" cy="199667"/>
        </a:xfrm>
        <a:prstGeom prst="rect">
          <a:avLst/>
        </a:prstGeom>
        <a:solidFill>
          <a:schemeClr val="accent2"/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687AA56F-FA28-4F3C-B207-F1EA6193F409}">
      <dsp:nvSpPr>
        <dsp:cNvPr id="0" name=""/>
        <dsp:cNvSpPr/>
      </dsp:nvSpPr>
      <dsp:spPr>
        <a:xfrm>
          <a:off x="4087" y="3707672"/>
          <a:ext cx="2218531" cy="1331118"/>
        </a:xfrm>
        <a:prstGeom prst="roundRect">
          <a:avLst>
            <a:gd name="adj" fmla="val 10000"/>
          </a:avLst>
        </a:prstGeom>
        <a:solidFill>
          <a:srgbClr val="3399FF"/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n w="9525" cmpd="dbl">
                <a:solidFill>
                  <a:srgbClr val="002060"/>
                </a:solidFill>
              </a:ln>
              <a:solidFill>
                <a:schemeClr val="tx1"/>
              </a:solidFill>
            </a:rPr>
            <a:t>MISSING/JUNK VALUE TREATMENT</a:t>
          </a:r>
        </a:p>
      </dsp:txBody>
      <dsp:txXfrm>
        <a:off x="43074" y="3746659"/>
        <a:ext cx="2140557" cy="1253144"/>
      </dsp:txXfrm>
    </dsp:sp>
    <dsp:sp modelId="{53FA079B-D1AD-4244-B59A-24426CE0BFC6}">
      <dsp:nvSpPr>
        <dsp:cNvPr id="0" name=""/>
        <dsp:cNvSpPr/>
      </dsp:nvSpPr>
      <dsp:spPr>
        <a:xfrm rot="16200000">
          <a:off x="2576317" y="3102489"/>
          <a:ext cx="1654072" cy="199667"/>
        </a:xfrm>
        <a:prstGeom prst="rect">
          <a:avLst/>
        </a:prstGeom>
        <a:solidFill>
          <a:schemeClr val="accent2"/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D84FC94E-D408-4F6F-BC45-02AD6866D397}">
      <dsp:nvSpPr>
        <dsp:cNvPr id="0" name=""/>
        <dsp:cNvSpPr/>
      </dsp:nvSpPr>
      <dsp:spPr>
        <a:xfrm>
          <a:off x="2954734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n w="9525" cmpd="dbl">
                <a:solidFill>
                  <a:srgbClr val="002060"/>
                </a:solidFill>
              </a:ln>
              <a:solidFill>
                <a:schemeClr val="tx1"/>
              </a:solidFill>
            </a:rPr>
            <a:t>FEATURE SELECTION</a:t>
          </a:r>
        </a:p>
      </dsp:txBody>
      <dsp:txXfrm>
        <a:off x="2993721" y="3746659"/>
        <a:ext cx="2140557" cy="1253144"/>
      </dsp:txXfrm>
    </dsp:sp>
    <dsp:sp modelId="{A08EBC9C-68EE-48AE-8092-70F3AA6725D3}">
      <dsp:nvSpPr>
        <dsp:cNvPr id="0" name=""/>
        <dsp:cNvSpPr/>
      </dsp:nvSpPr>
      <dsp:spPr>
        <a:xfrm rot="16200000">
          <a:off x="2576317" y="1438591"/>
          <a:ext cx="1654072" cy="199667"/>
        </a:xfrm>
        <a:prstGeom prst="rect">
          <a:avLst/>
        </a:prstGeom>
        <a:solidFill>
          <a:schemeClr val="accent2"/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EF4E4CAB-EFBA-4C7C-82E2-6336F0864DD1}">
      <dsp:nvSpPr>
        <dsp:cNvPr id="0" name=""/>
        <dsp:cNvSpPr/>
      </dsp:nvSpPr>
      <dsp:spPr>
        <a:xfrm>
          <a:off x="2954734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n w="9525" cmpd="dbl">
                <a:solidFill>
                  <a:srgbClr val="002060"/>
                </a:solidFill>
              </a:ln>
              <a:solidFill>
                <a:schemeClr val="tx1"/>
              </a:solidFill>
            </a:rPr>
            <a:t>TEXT CLEANING</a:t>
          </a:r>
        </a:p>
      </dsp:txBody>
      <dsp:txXfrm>
        <a:off x="2993721" y="2082761"/>
        <a:ext cx="2140557" cy="1253144"/>
      </dsp:txXfrm>
    </dsp:sp>
    <dsp:sp modelId="{55AEE671-C40F-4E0B-B1F9-7D9198ED77C9}">
      <dsp:nvSpPr>
        <dsp:cNvPr id="0" name=""/>
        <dsp:cNvSpPr/>
      </dsp:nvSpPr>
      <dsp:spPr>
        <a:xfrm>
          <a:off x="3408266" y="606641"/>
          <a:ext cx="2940820" cy="199667"/>
        </a:xfrm>
        <a:prstGeom prst="rect">
          <a:avLst/>
        </a:prstGeom>
        <a:solidFill>
          <a:schemeClr val="accent2"/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70D6E5D7-9941-4769-85C8-E9A90E3C7D33}">
      <dsp:nvSpPr>
        <dsp:cNvPr id="0" name=""/>
        <dsp:cNvSpPr/>
      </dsp:nvSpPr>
      <dsp:spPr>
        <a:xfrm>
          <a:off x="2954734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n w="9525" cmpd="dbl">
                <a:solidFill>
                  <a:srgbClr val="002060"/>
                </a:solidFill>
              </a:ln>
              <a:solidFill>
                <a:schemeClr val="tx1"/>
              </a:solidFill>
            </a:rPr>
            <a:t>DUPLICATES VALUE TREATEMENT</a:t>
          </a:r>
        </a:p>
      </dsp:txBody>
      <dsp:txXfrm>
        <a:off x="2993721" y="418862"/>
        <a:ext cx="2140557" cy="1253144"/>
      </dsp:txXfrm>
    </dsp:sp>
    <dsp:sp modelId="{E385DE8B-3A54-48FE-85FD-24CD78E4F0D5}">
      <dsp:nvSpPr>
        <dsp:cNvPr id="0" name=""/>
        <dsp:cNvSpPr/>
      </dsp:nvSpPr>
      <dsp:spPr>
        <a:xfrm rot="5400000">
          <a:off x="5526964" y="1438591"/>
          <a:ext cx="1654072" cy="199667"/>
        </a:xfrm>
        <a:prstGeom prst="rect">
          <a:avLst/>
        </a:prstGeom>
        <a:solidFill>
          <a:schemeClr val="accent2"/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ABC48FB0-E291-4FBA-9D35-45536E092B8F}">
      <dsp:nvSpPr>
        <dsp:cNvPr id="0" name=""/>
        <dsp:cNvSpPr/>
      </dsp:nvSpPr>
      <dsp:spPr>
        <a:xfrm>
          <a:off x="5905380" y="379875"/>
          <a:ext cx="2218531" cy="1331118"/>
        </a:xfrm>
        <a:prstGeom prst="roundRect">
          <a:avLst>
            <a:gd name="adj" fmla="val 10000"/>
          </a:avLst>
        </a:prstGeom>
        <a:solidFill>
          <a:schemeClr val="accent2">
            <a:lumMod val="40000"/>
            <a:lumOff val="60000"/>
          </a:schemeClr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n w="9525" cmpd="dbl">
                <a:solidFill>
                  <a:srgbClr val="002060"/>
                </a:solidFill>
              </a:ln>
              <a:solidFill>
                <a:schemeClr val="tx1"/>
              </a:solidFill>
            </a:rPr>
            <a:t>FEATURE EXTRACTION</a:t>
          </a:r>
        </a:p>
      </dsp:txBody>
      <dsp:txXfrm>
        <a:off x="5944367" y="418862"/>
        <a:ext cx="2140557" cy="1253144"/>
      </dsp:txXfrm>
    </dsp:sp>
    <dsp:sp modelId="{E8ECCE5D-7CDB-430E-AAB2-C023D17B223D}">
      <dsp:nvSpPr>
        <dsp:cNvPr id="0" name=""/>
        <dsp:cNvSpPr/>
      </dsp:nvSpPr>
      <dsp:spPr>
        <a:xfrm rot="5400000">
          <a:off x="5526964" y="3102489"/>
          <a:ext cx="1654072" cy="199667"/>
        </a:xfrm>
        <a:prstGeom prst="rect">
          <a:avLst/>
        </a:prstGeom>
        <a:solidFill>
          <a:schemeClr val="accent2"/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F598B6C3-B186-4B42-A556-6D508A168DE0}">
      <dsp:nvSpPr>
        <dsp:cNvPr id="0" name=""/>
        <dsp:cNvSpPr/>
      </dsp:nvSpPr>
      <dsp:spPr>
        <a:xfrm>
          <a:off x="5905380" y="2043774"/>
          <a:ext cx="2218531" cy="133111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n w="9525" cmpd="dbl">
                <a:solidFill>
                  <a:srgbClr val="002060"/>
                </a:solidFill>
              </a:ln>
              <a:solidFill>
                <a:schemeClr val="tx1"/>
              </a:solidFill>
            </a:rPr>
            <a:t>MERGING DATA</a:t>
          </a:r>
        </a:p>
      </dsp:txBody>
      <dsp:txXfrm>
        <a:off x="5944367" y="2082761"/>
        <a:ext cx="2140557" cy="1253144"/>
      </dsp:txXfrm>
    </dsp:sp>
    <dsp:sp modelId="{74AF58F2-C8C2-4830-B72C-C8CDFEDD1A86}">
      <dsp:nvSpPr>
        <dsp:cNvPr id="0" name=""/>
        <dsp:cNvSpPr/>
      </dsp:nvSpPr>
      <dsp:spPr>
        <a:xfrm>
          <a:off x="5905380" y="3707672"/>
          <a:ext cx="2218531" cy="1331118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9050" cap="rnd" cmpd="sng" algn="ctr">
          <a:noFill/>
          <a:prstDash val="solid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n w="9525" cmpd="dbl">
                <a:solidFill>
                  <a:srgbClr val="002060"/>
                </a:solidFill>
              </a:ln>
              <a:solidFill>
                <a:schemeClr val="tx1"/>
              </a:solidFill>
            </a:rPr>
            <a:t>READY FOR EDA / MODELLING</a:t>
          </a:r>
        </a:p>
      </dsp:txBody>
      <dsp:txXfrm>
        <a:off x="5944367" y="3746659"/>
        <a:ext cx="2140557" cy="12531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4B733-D468-4AFB-BCD3-5D746E604DF2}">
      <dsp:nvSpPr>
        <dsp:cNvPr id="0" name=""/>
        <dsp:cNvSpPr/>
      </dsp:nvSpPr>
      <dsp:spPr>
        <a:xfrm>
          <a:off x="0" y="27256"/>
          <a:ext cx="3160727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K-MEANS</a:t>
          </a:r>
          <a:endParaRPr lang="en-IN" sz="2000" kern="1200" dirty="0"/>
        </a:p>
      </dsp:txBody>
      <dsp:txXfrm>
        <a:off x="30157" y="57413"/>
        <a:ext cx="3100413" cy="557446"/>
      </dsp:txXfrm>
    </dsp:sp>
    <dsp:sp modelId="{0F575458-E6E8-4348-9B06-4DAC829571C3}">
      <dsp:nvSpPr>
        <dsp:cNvPr id="0" name=""/>
        <dsp:cNvSpPr/>
      </dsp:nvSpPr>
      <dsp:spPr>
        <a:xfrm>
          <a:off x="0" y="645016"/>
          <a:ext cx="3160727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5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Silhouette score : 0.56</a:t>
          </a:r>
          <a:endParaRPr lang="en-IN" sz="2000" kern="1200" dirty="0"/>
        </a:p>
      </dsp:txBody>
      <dsp:txXfrm>
        <a:off x="0" y="645016"/>
        <a:ext cx="3160727" cy="546480"/>
      </dsp:txXfrm>
    </dsp:sp>
    <dsp:sp modelId="{322899AD-CD71-409B-B059-2E27BB65BCF9}">
      <dsp:nvSpPr>
        <dsp:cNvPr id="0" name=""/>
        <dsp:cNvSpPr/>
      </dsp:nvSpPr>
      <dsp:spPr>
        <a:xfrm>
          <a:off x="0" y="1191496"/>
          <a:ext cx="3160727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AGGLOMERATIVE</a:t>
          </a:r>
          <a:endParaRPr lang="en-IN" sz="2000" kern="1200" dirty="0"/>
        </a:p>
      </dsp:txBody>
      <dsp:txXfrm>
        <a:off x="30157" y="1221653"/>
        <a:ext cx="3100413" cy="557446"/>
      </dsp:txXfrm>
    </dsp:sp>
    <dsp:sp modelId="{BDD1D243-BED5-4BE2-B8DF-DD0F7A526ABE}">
      <dsp:nvSpPr>
        <dsp:cNvPr id="0" name=""/>
        <dsp:cNvSpPr/>
      </dsp:nvSpPr>
      <dsp:spPr>
        <a:xfrm>
          <a:off x="0" y="1809256"/>
          <a:ext cx="3160727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5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Silhouette score : 0.43</a:t>
          </a:r>
          <a:endParaRPr lang="en-IN" sz="2000" kern="1200" dirty="0"/>
        </a:p>
      </dsp:txBody>
      <dsp:txXfrm>
        <a:off x="0" y="1809256"/>
        <a:ext cx="3160727" cy="546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74B733-D468-4AFB-BCD3-5D746E604DF2}">
      <dsp:nvSpPr>
        <dsp:cNvPr id="0" name=""/>
        <dsp:cNvSpPr/>
      </dsp:nvSpPr>
      <dsp:spPr>
        <a:xfrm>
          <a:off x="0" y="27256"/>
          <a:ext cx="3160727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K-MEANS</a:t>
          </a:r>
          <a:endParaRPr lang="en-IN" sz="2000" kern="1200" dirty="0"/>
        </a:p>
      </dsp:txBody>
      <dsp:txXfrm>
        <a:off x="30157" y="57413"/>
        <a:ext cx="3100413" cy="557446"/>
      </dsp:txXfrm>
    </dsp:sp>
    <dsp:sp modelId="{0F575458-E6E8-4348-9B06-4DAC829571C3}">
      <dsp:nvSpPr>
        <dsp:cNvPr id="0" name=""/>
        <dsp:cNvSpPr/>
      </dsp:nvSpPr>
      <dsp:spPr>
        <a:xfrm>
          <a:off x="0" y="645016"/>
          <a:ext cx="3160727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5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Silhouette score : 0.51</a:t>
          </a:r>
          <a:endParaRPr lang="en-IN" sz="2000" kern="1200" dirty="0"/>
        </a:p>
      </dsp:txBody>
      <dsp:txXfrm>
        <a:off x="0" y="645016"/>
        <a:ext cx="3160727" cy="546480"/>
      </dsp:txXfrm>
    </dsp:sp>
    <dsp:sp modelId="{322899AD-CD71-409B-B059-2E27BB65BCF9}">
      <dsp:nvSpPr>
        <dsp:cNvPr id="0" name=""/>
        <dsp:cNvSpPr/>
      </dsp:nvSpPr>
      <dsp:spPr>
        <a:xfrm>
          <a:off x="0" y="1191496"/>
          <a:ext cx="3160727" cy="617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AGGLOMERATIVE</a:t>
          </a:r>
          <a:endParaRPr lang="en-IN" sz="2000" kern="1200" dirty="0"/>
        </a:p>
      </dsp:txBody>
      <dsp:txXfrm>
        <a:off x="30157" y="1221653"/>
        <a:ext cx="3100413" cy="557446"/>
      </dsp:txXfrm>
    </dsp:sp>
    <dsp:sp modelId="{BDD1D243-BED5-4BE2-B8DF-DD0F7A526ABE}">
      <dsp:nvSpPr>
        <dsp:cNvPr id="0" name=""/>
        <dsp:cNvSpPr/>
      </dsp:nvSpPr>
      <dsp:spPr>
        <a:xfrm>
          <a:off x="0" y="1809256"/>
          <a:ext cx="3160727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35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Silhouette score : 0.41</a:t>
          </a:r>
          <a:endParaRPr lang="en-IN" sz="2000" kern="1200" dirty="0"/>
        </a:p>
      </dsp:txBody>
      <dsp:txXfrm>
        <a:off x="0" y="1809256"/>
        <a:ext cx="3160727" cy="546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F5ACF-9CB5-4D6C-A368-62CC6197814D}" type="datetimeFigureOut">
              <a:rPr lang="en-IN" smtClean="0"/>
              <a:t>09-02-2023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BD1B4-EB39-4C38-AA93-C5CAE74127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BD1B4-EB39-4C38-AA93-C5CAE74127A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817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6096F-10C5-40A7-B594-FFEF8FE1CEA7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3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27C40-78A0-4FE3-BF89-69EAAF4B813E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7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4532C-DCBC-4E7A-A75B-73E1A30BD4AD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3231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1E44D-EB22-48EB-BF70-81BA2DFE0982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376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F912-AB1C-468B-91C4-CC8BFADBEDC7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9683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0F4EF-C421-4E95-898D-C4FB1550F56D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512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0CB2-DB7F-4C5F-83EF-8A052FA522CE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75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2A512-DD51-41B0-BAAC-523FB05E43D2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3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12E0-35DA-48F0-A1F1-225CF9739AD0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772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00A13-2451-46B3-B1BE-FD09449E574D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91E9-13C5-4580-ADE1-3319CABB920F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8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7AC0-D735-442B-B4D1-2B54A7C02FCA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6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140E8-EE04-467B-953D-969D9D13C9FA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3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F1E96-935C-4C46-85AD-F4833176FF75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1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FCC3B-279F-4CEF-8183-E82E31DC33B7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7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812C-58C9-410F-85A1-1B80A5C7FE93}" type="datetime1">
              <a:rPr lang="en-US" smtClean="0"/>
              <a:t>2/9/2023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1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B3CF9-0B0F-4390-A061-020B16CF9192}" type="datetime1">
              <a:rPr lang="en-US" smtClean="0"/>
              <a:t>2/9/2023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F44476-BB77-4D4F-9FD9-0BA036282971}"/>
              </a:ext>
            </a:extLst>
          </p:cNvPr>
          <p:cNvSpPr/>
          <p:nvPr userDrawn="1"/>
        </p:nvSpPr>
        <p:spPr>
          <a:xfrm>
            <a:off x="11500379" y="6041362"/>
            <a:ext cx="662614" cy="6742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90016" y="6145046"/>
            <a:ext cx="683339" cy="466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9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boxygen.com/News/37172-Amazon-Prime-Day-les-promos-Xbox-a-voir-Casque-disque-dur-et-accessoire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tmp"/><Relationship Id="rId4" Type="http://schemas.openxmlformats.org/officeDocument/2006/relationships/image" Target="../media/image23.tmp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kshayaithal98/Amazon-Reviews-Analysis/blob/main/Capstone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ngall.com/box-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lic.tableau.com/views/main_project_final/Dashboard1?:language=en-US&amp;publish=yes&amp;:display_count=n&amp;:origin=viz_share_link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D6CF8-EBF9-40BE-BF0E-E4155B2B4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AMAZON PRODUCT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E36C6-7751-425C-BDCD-1DD5A24A9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90764"/>
            <a:ext cx="7766936" cy="1096899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AKSHAY SUBRAMANYA AITHAL</a:t>
            </a:r>
          </a:p>
          <a:p>
            <a:r>
              <a:rPr lang="en-IN" dirty="0">
                <a:solidFill>
                  <a:schemeClr val="tx1"/>
                </a:solidFill>
              </a:rPr>
              <a:t>RANGARAJ V</a:t>
            </a:r>
          </a:p>
          <a:p>
            <a:r>
              <a:rPr lang="en-IN" dirty="0">
                <a:solidFill>
                  <a:schemeClr val="tx1"/>
                </a:solidFill>
              </a:rPr>
              <a:t>PUSHKAR BISWAS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EED1F-3A19-482D-A187-30E047B1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5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AA43-000B-45F1-BFF7-F66456C1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924" y="120460"/>
            <a:ext cx="5530961" cy="830885"/>
          </a:xfrm>
          <a:ln>
            <a:noFill/>
          </a:ln>
          <a:effectLst>
            <a:outerShdw blurRad="127000" dist="250190" dir="846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r>
              <a:rPr lang="en-IN" sz="4000" b="1" dirty="0">
                <a:ln w="19050">
                  <a:solidFill>
                    <a:schemeClr val="accent2"/>
                  </a:solidFill>
                </a:ln>
                <a:effectLst>
                  <a:outerShdw blurRad="508000" dist="38100" dir="5400000" sx="102000" sy="102000" algn="t" rotWithShape="0">
                    <a:prstClr val="black">
                      <a:alpha val="30000"/>
                    </a:prstClr>
                  </a:outerShdw>
                </a:effectLst>
              </a:rPr>
              <a:t>SENTIMENT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1DEBD6-89AB-4435-AF26-5C52447D1F29}"/>
              </a:ext>
            </a:extLst>
          </p:cNvPr>
          <p:cNvSpPr txBox="1"/>
          <p:nvPr/>
        </p:nvSpPr>
        <p:spPr>
          <a:xfrm>
            <a:off x="1744637" y="1247021"/>
            <a:ext cx="340152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+mj-lt"/>
                <a:cs typeface="Times New Roman" panose="02020603050405020304" pitchFamily="18" charset="0"/>
              </a:rPr>
              <a:t>Most frequent Bigram words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6DBCED-5599-4CD1-8211-BCC1A54EB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547" y="2306730"/>
            <a:ext cx="5588909" cy="336273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2BC808-36A7-49E6-BE59-C978F4794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545" y="2475345"/>
            <a:ext cx="1172334" cy="10222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EBC8E5-2E7E-4D42-922D-43425C0CD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57" y="1838036"/>
            <a:ext cx="6006548" cy="43001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86CC9D-17FB-4AEB-BDFA-898DD9F69BB3}"/>
              </a:ext>
            </a:extLst>
          </p:cNvPr>
          <p:cNvSpPr txBox="1"/>
          <p:nvPr/>
        </p:nvSpPr>
        <p:spPr>
          <a:xfrm>
            <a:off x="7187058" y="1244713"/>
            <a:ext cx="41738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+mj-lt"/>
                <a:cs typeface="Times New Roman" panose="02020603050405020304" pitchFamily="18" charset="0"/>
              </a:rPr>
              <a:t>Distribution of sentiments over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35D7D5-BAC5-4CD4-BBCD-919238CE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8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01FBC-64CD-4DC7-8615-CA73CBC6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2FE76F-AF58-4090-A30E-E8427B9E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57" y="1654548"/>
            <a:ext cx="5143512" cy="405484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4644AA-3376-483D-BB6A-29CF33448EC3}"/>
              </a:ext>
            </a:extLst>
          </p:cNvPr>
          <p:cNvSpPr txBox="1"/>
          <p:nvPr/>
        </p:nvSpPr>
        <p:spPr>
          <a:xfrm>
            <a:off x="528495" y="963789"/>
            <a:ext cx="4319451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  <a:cs typeface="Times New Roman" panose="02020603050405020304" pitchFamily="18" charset="0"/>
              </a:rPr>
              <a:t>RATE OF POSITIVE SENTIMENTS (NEXT 30 WEEKS)</a:t>
            </a:r>
            <a:endParaRPr lang="en-IN" b="1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B0D8D-0012-4098-91E2-7606C5610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25" y="3409949"/>
            <a:ext cx="6350" cy="381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F28A30-2D64-4F38-A723-5A867D29D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07" y="1654548"/>
            <a:ext cx="5906317" cy="368551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C33295-BED0-4573-B9B7-20F17EBD13A2}"/>
              </a:ext>
            </a:extLst>
          </p:cNvPr>
          <p:cNvSpPr txBox="1"/>
          <p:nvPr/>
        </p:nvSpPr>
        <p:spPr>
          <a:xfrm>
            <a:off x="5864406" y="5340060"/>
            <a:ext cx="59063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              </a:t>
            </a:r>
            <a:r>
              <a:rPr lang="en-US" sz="1200" dirty="0"/>
              <a:t>MAC              NINTENDO              PC            PLAYSTATION          XBOX</a:t>
            </a:r>
            <a:endParaRPr lang="en-IN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09A78E-1E9C-4779-AB09-5700F177B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059" y="1654548"/>
            <a:ext cx="1030547" cy="8856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4C8D1E-E6F4-4B6A-A94A-CC06F1163CF2}"/>
              </a:ext>
            </a:extLst>
          </p:cNvPr>
          <p:cNvSpPr txBox="1"/>
          <p:nvPr/>
        </p:nvSpPr>
        <p:spPr>
          <a:xfrm>
            <a:off x="6365965" y="1100550"/>
            <a:ext cx="540475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j-lt"/>
                <a:cs typeface="Times New Roman" panose="02020603050405020304" pitchFamily="18" charset="0"/>
              </a:rPr>
              <a:t>SENTIMENT DISTRIBUTION FOR PLATFORMS</a:t>
            </a:r>
            <a:endParaRPr lang="en-IN" b="1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69ABB3-3409-4922-90F5-CBE0D0B07B5F}"/>
              </a:ext>
            </a:extLst>
          </p:cNvPr>
          <p:cNvCxnSpPr>
            <a:cxnSpLocks/>
          </p:cNvCxnSpPr>
          <p:nvPr/>
        </p:nvCxnSpPr>
        <p:spPr>
          <a:xfrm>
            <a:off x="3982186" y="1931077"/>
            <a:ext cx="324000" cy="0"/>
          </a:xfrm>
          <a:prstGeom prst="line">
            <a:avLst/>
          </a:prstGeom>
          <a:ln w="34925">
            <a:solidFill>
              <a:srgbClr val="7B9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BF54B7-230F-4406-AD6F-85F282D69D03}"/>
              </a:ext>
            </a:extLst>
          </p:cNvPr>
          <p:cNvSpPr txBox="1"/>
          <p:nvPr/>
        </p:nvSpPr>
        <p:spPr>
          <a:xfrm>
            <a:off x="4349680" y="1815661"/>
            <a:ext cx="1148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forecasts</a:t>
            </a:r>
            <a:endParaRPr lang="en-IN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48D43-229F-43C9-AA86-9A13FA61C29B}"/>
              </a:ext>
            </a:extLst>
          </p:cNvPr>
          <p:cNvSpPr txBox="1"/>
          <p:nvPr/>
        </p:nvSpPr>
        <p:spPr>
          <a:xfrm rot="16200000">
            <a:off x="-624302" y="3228936"/>
            <a:ext cx="1979575" cy="230832"/>
          </a:xfrm>
          <a:prstGeom prst="rect">
            <a:avLst/>
          </a:prstGeom>
          <a:solidFill>
            <a:srgbClr val="ADD8E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Rate of Positive Sentiment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108445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BC93-B02E-4A32-9825-A0997BBAC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87528"/>
            <a:ext cx="8596668" cy="856108"/>
          </a:xfrm>
          <a:ln>
            <a:noFill/>
          </a:ln>
          <a:effectLst>
            <a:outerShdw blurRad="149987" dist="250190" dir="846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n w="19050">
                  <a:solidFill>
                    <a:srgbClr val="0066CC"/>
                  </a:solidFill>
                </a:ln>
              </a:rPr>
              <a:t>PRODUCT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9812F-D8C0-4F03-B5EA-A1AFC2116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951" y="1589089"/>
            <a:ext cx="4991945" cy="2382993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Segmenting products to help with optimizing inventory.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based on average rating and total items sold for segmenting the products.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2751B-69A1-4E69-B37E-3698330A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63" y="1589089"/>
            <a:ext cx="6358281" cy="435038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1406F5-C936-4433-80D3-0D0730630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809" y="2041333"/>
            <a:ext cx="2487256" cy="8751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F909B-DFCB-47BC-83AC-E0777CE8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1E0E0-34A7-47BB-B159-2270357AAAF8}"/>
              </a:ext>
            </a:extLst>
          </p:cNvPr>
          <p:cNvSpPr txBox="1"/>
          <p:nvPr/>
        </p:nvSpPr>
        <p:spPr>
          <a:xfrm>
            <a:off x="7189035" y="1198854"/>
            <a:ext cx="328393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SEGMENTATION OF PRODUCTS</a:t>
            </a:r>
            <a:endParaRPr lang="en-IN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C91A029-DDF4-43EA-AD0F-0369B0BD16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6851255"/>
              </p:ext>
            </p:extLst>
          </p:nvPr>
        </p:nvGraphicFramePr>
        <p:xfrm>
          <a:off x="1411273" y="3889091"/>
          <a:ext cx="3160727" cy="2382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96021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1D55-0145-4286-AE60-63E2298B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6178" y="149258"/>
            <a:ext cx="6499643" cy="795688"/>
          </a:xfrm>
          <a:ln>
            <a:noFill/>
          </a:ln>
          <a:effectLst>
            <a:outerShdw blurRad="149987" dist="250190" dir="846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n w="19050">
                  <a:solidFill>
                    <a:srgbClr val="0066CC"/>
                  </a:solidFill>
                </a:ln>
              </a:rPr>
              <a:t>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EB33-A736-484F-A299-4FEDDE219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06" y="1644845"/>
            <a:ext cx="4408472" cy="2477881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Segmenting customers to implement specific strategies on different category of customers.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is done based on recency, frequency and satisfaction.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CC1DE2-0351-4B75-A39D-251D3B07D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67" y="1814335"/>
            <a:ext cx="5640506" cy="48944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12700" stA="28000" endPos="28000" dist="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8AF15-13A4-41C7-986A-39C37671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12440-F3DA-40F4-A125-755DE96AC1C8}"/>
              </a:ext>
            </a:extLst>
          </p:cNvPr>
          <p:cNvSpPr txBox="1"/>
          <p:nvPr/>
        </p:nvSpPr>
        <p:spPr>
          <a:xfrm>
            <a:off x="6930406" y="1275513"/>
            <a:ext cx="3522243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SEGEMENTATION OF CUSTOMERS</a:t>
            </a:r>
            <a:endParaRPr lang="en-IN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9439797-54BC-4C0D-AC0D-80D7A1F9CD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0201353"/>
              </p:ext>
            </p:extLst>
          </p:nvPr>
        </p:nvGraphicFramePr>
        <p:xfrm>
          <a:off x="1170578" y="4261539"/>
          <a:ext cx="3160727" cy="2382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5147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81B5-D98C-4958-8CF7-5D6275C6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685" y="308883"/>
            <a:ext cx="6628630" cy="690578"/>
          </a:xfrm>
          <a:ln>
            <a:noFill/>
          </a:ln>
          <a:effectLst>
            <a:outerShdw blurRad="149987" dist="250190" dir="846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n w="19050">
                  <a:solidFill>
                    <a:srgbClr val="0070C0"/>
                  </a:solidFill>
                </a:ln>
              </a:rPr>
              <a:t>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4785-B7F1-45DD-B8AB-493A30158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62" y="1977709"/>
            <a:ext cx="7598448" cy="388077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 to personalize the user experience and improve business outcomes.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method of making recommendations for items to users based on their past behavior and the behavior of other users.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item-item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 system is a type of collaborative filtering approach that makes recommendations based on the similarity between items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76454-EB2D-4E76-B2CE-527E625517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43" r="-10323"/>
          <a:stretch/>
        </p:blipFill>
        <p:spPr>
          <a:xfrm>
            <a:off x="8415231" y="2160589"/>
            <a:ext cx="3686242" cy="21897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81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AD2BB-784D-4DC7-B127-F00E1D1A0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33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B5D8-6D3A-4823-BD4E-4F5CB12E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258" y="114232"/>
            <a:ext cx="5709483" cy="864040"/>
          </a:xfrm>
          <a:ln>
            <a:noFill/>
          </a:ln>
          <a:effectLst>
            <a:outerShdw blurRad="149987" dist="250190" dir="846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n w="19050">
                  <a:solidFill>
                    <a:srgbClr val="0070C0"/>
                  </a:solidFill>
                </a:ln>
              </a:rPr>
              <a:t>DEMAND FORECASTING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CA5E4-C389-4E4A-AAD5-EF041C296628}"/>
              </a:ext>
            </a:extLst>
          </p:cNvPr>
          <p:cNvSpPr txBox="1"/>
          <p:nvPr/>
        </p:nvSpPr>
        <p:spPr>
          <a:xfrm>
            <a:off x="181133" y="2407560"/>
            <a:ext cx="45188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future demand to drive future strategic decision making. </a:t>
            </a: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SARIMA (Seasonal Auto Regressive Integrated Moving Average) is used for forecasting.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25458D-FD60-4896-9318-20AF098D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B3879-533B-4211-83AC-330B2CBB8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68" y="1615022"/>
            <a:ext cx="6684734" cy="52008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6C05B7-19A6-48A8-82E0-F2F59DC06DCD}"/>
              </a:ext>
            </a:extLst>
          </p:cNvPr>
          <p:cNvSpPr txBox="1"/>
          <p:nvPr/>
        </p:nvSpPr>
        <p:spPr>
          <a:xfrm>
            <a:off x="6563254" y="1111872"/>
            <a:ext cx="3111962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TIME SERIES COMPONENTS</a:t>
            </a:r>
            <a:endParaRPr lang="en-IN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3F31A0-7DFC-4D50-A153-1263D2CF35D9}"/>
              </a:ext>
            </a:extLst>
          </p:cNvPr>
          <p:cNvSpPr/>
          <p:nvPr/>
        </p:nvSpPr>
        <p:spPr>
          <a:xfrm>
            <a:off x="4776868" y="1614804"/>
            <a:ext cx="6684734" cy="51945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622004-D415-46BE-9F02-36CD1F327231}"/>
              </a:ext>
            </a:extLst>
          </p:cNvPr>
          <p:cNvSpPr txBox="1"/>
          <p:nvPr/>
        </p:nvSpPr>
        <p:spPr>
          <a:xfrm>
            <a:off x="4700016" y="3720700"/>
            <a:ext cx="353943" cy="8640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100" b="1" dirty="0"/>
              <a:t>ITEMS SOLD</a:t>
            </a:r>
            <a:endParaRPr lang="en-IN" sz="1100" b="1" dirty="0"/>
          </a:p>
        </p:txBody>
      </p:sp>
    </p:spTree>
    <p:extLst>
      <p:ext uri="{BB962C8B-B14F-4D97-AF65-F5344CB8AC3E}">
        <p14:creationId xmlns:p14="http://schemas.microsoft.com/office/powerpoint/2010/main" val="271951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23084-F1CB-4A4F-937F-1C70185FD03E}"/>
              </a:ext>
            </a:extLst>
          </p:cNvPr>
          <p:cNvSpPr txBox="1"/>
          <p:nvPr/>
        </p:nvSpPr>
        <p:spPr>
          <a:xfrm>
            <a:off x="876483" y="1242247"/>
            <a:ext cx="397874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FORECAST FOR NEXT 10 WEEKS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AC0C2-DD31-4F7D-9F7D-846EDDE8CFCA}"/>
              </a:ext>
            </a:extLst>
          </p:cNvPr>
          <p:cNvSpPr txBox="1"/>
          <p:nvPr/>
        </p:nvSpPr>
        <p:spPr>
          <a:xfrm>
            <a:off x="7193949" y="1215657"/>
            <a:ext cx="4391401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ACTUAL VS PREDICTED ITEMS SOLD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B074D-96AB-4C93-8845-0CFDECBB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A5584-968A-407D-9D3A-F2013C958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" y="1843072"/>
            <a:ext cx="5602504" cy="3652566"/>
          </a:xfrm>
          <a:prstGeom prst="rect">
            <a:avLst/>
          </a:prstGeom>
          <a:ln w="19050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F9920D-46F5-4B13-9F9F-B9857A26C49F}"/>
              </a:ext>
            </a:extLst>
          </p:cNvPr>
          <p:cNvSpPr txBox="1"/>
          <p:nvPr/>
        </p:nvSpPr>
        <p:spPr>
          <a:xfrm>
            <a:off x="0" y="3237334"/>
            <a:ext cx="353943" cy="8640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100" b="1" dirty="0"/>
              <a:t>ITEMS SOLD</a:t>
            </a:r>
            <a:endParaRPr lang="en-IN" sz="11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252176-50FD-43A2-881D-D108B5D4D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638" y="1842545"/>
            <a:ext cx="5326025" cy="36525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8342C3-5C61-459E-B843-BDF48DE22396}"/>
              </a:ext>
            </a:extLst>
          </p:cNvPr>
          <p:cNvSpPr txBox="1"/>
          <p:nvPr/>
        </p:nvSpPr>
        <p:spPr>
          <a:xfrm>
            <a:off x="6648995" y="3132592"/>
            <a:ext cx="353943" cy="8640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100" b="1" dirty="0"/>
              <a:t>ITEMS SOLD</a:t>
            </a:r>
            <a:endParaRPr lang="en-IN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DAFB22-0588-463C-B3E5-923B6D2F1490}"/>
              </a:ext>
            </a:extLst>
          </p:cNvPr>
          <p:cNvSpPr txBox="1"/>
          <p:nvPr/>
        </p:nvSpPr>
        <p:spPr>
          <a:xfrm>
            <a:off x="3294748" y="119539"/>
            <a:ext cx="5602504" cy="70788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4000" b="1" dirty="0">
                <a:ln w="19050">
                  <a:solidFill>
                    <a:srgbClr val="0070C0"/>
                  </a:solidFill>
                </a:ln>
                <a:solidFill>
                  <a:schemeClr val="accent1"/>
                </a:solidFill>
              </a:rPr>
              <a:t>DEMAND FORECASTING</a:t>
            </a:r>
            <a:endParaRPr lang="en-IN" sz="4000" b="1" dirty="0">
              <a:ln w="19050">
                <a:solidFill>
                  <a:srgbClr val="0070C0"/>
                </a:solidFill>
              </a:ln>
              <a:solidFill>
                <a:schemeClr val="accent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3D130D-0467-4E7F-A89C-EA9342D1EB44}"/>
              </a:ext>
            </a:extLst>
          </p:cNvPr>
          <p:cNvCxnSpPr>
            <a:cxnSpLocks/>
          </p:cNvCxnSpPr>
          <p:nvPr/>
        </p:nvCxnSpPr>
        <p:spPr>
          <a:xfrm>
            <a:off x="4078908" y="2122463"/>
            <a:ext cx="324000" cy="0"/>
          </a:xfrm>
          <a:prstGeom prst="line">
            <a:avLst/>
          </a:prstGeom>
          <a:ln w="34925">
            <a:solidFill>
              <a:srgbClr val="7B9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DB50B9-A8DB-480D-B059-410FCC066CA2}"/>
              </a:ext>
            </a:extLst>
          </p:cNvPr>
          <p:cNvCxnSpPr>
            <a:cxnSpLocks/>
          </p:cNvCxnSpPr>
          <p:nvPr/>
        </p:nvCxnSpPr>
        <p:spPr>
          <a:xfrm>
            <a:off x="10695903" y="2402454"/>
            <a:ext cx="288000" cy="0"/>
          </a:xfrm>
          <a:prstGeom prst="line">
            <a:avLst/>
          </a:prstGeom>
          <a:ln w="34925">
            <a:solidFill>
              <a:srgbClr val="7B9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D61D3E-4A0B-4208-A11C-67BE3BEA740A}"/>
              </a:ext>
            </a:extLst>
          </p:cNvPr>
          <p:cNvSpPr txBox="1"/>
          <p:nvPr/>
        </p:nvSpPr>
        <p:spPr>
          <a:xfrm>
            <a:off x="4460850" y="2014741"/>
            <a:ext cx="1148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forecasts</a:t>
            </a:r>
            <a:endParaRPr lang="en-IN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6DB7EF-CCF1-46A1-BBAD-4B73A6CBCB66}"/>
              </a:ext>
            </a:extLst>
          </p:cNvPr>
          <p:cNvSpPr txBox="1"/>
          <p:nvPr/>
        </p:nvSpPr>
        <p:spPr>
          <a:xfrm>
            <a:off x="11043684" y="2287038"/>
            <a:ext cx="1148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actual</a:t>
            </a:r>
            <a:endParaRPr lang="en-IN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53578F-BBD6-41C0-866A-8978DE713ACC}"/>
              </a:ext>
            </a:extLst>
          </p:cNvPr>
          <p:cNvSpPr txBox="1"/>
          <p:nvPr/>
        </p:nvSpPr>
        <p:spPr>
          <a:xfrm>
            <a:off x="2647507" y="5405697"/>
            <a:ext cx="1813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reviewTime</a:t>
            </a:r>
            <a:endParaRPr lang="en-IN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CB77D4-C9DF-4FF1-A13A-C173CCBAD4F1}"/>
              </a:ext>
            </a:extLst>
          </p:cNvPr>
          <p:cNvSpPr/>
          <p:nvPr/>
        </p:nvSpPr>
        <p:spPr>
          <a:xfrm>
            <a:off x="77554" y="1855826"/>
            <a:ext cx="5602504" cy="3824762"/>
          </a:xfrm>
          <a:prstGeom prst="rect">
            <a:avLst/>
          </a:prstGeom>
          <a:solidFill>
            <a:schemeClr val="accent1">
              <a:alpha val="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452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138E-4C60-4F2C-AB0F-F914966FC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793" y="33841"/>
            <a:ext cx="9535007" cy="1198880"/>
          </a:xfrm>
          <a:ln w="15875">
            <a:noFill/>
          </a:ln>
          <a:effectLst>
            <a:outerShdw blurRad="149987" dist="250190" dir="846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ctr"/>
            <a:r>
              <a:rPr lang="en-IN" b="1" dirty="0">
                <a:ln w="19050">
                  <a:solidFill>
                    <a:srgbClr val="0070C0"/>
                  </a:solidFill>
                </a:ln>
              </a:rPr>
              <a:t>DEMAND FORECASTING ON UNDERRATED PRODUCTS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47563E-DCCA-49DA-A2DB-9DC5015DB6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6" t="3088" r="1874" b="1382"/>
          <a:stretch/>
        </p:blipFill>
        <p:spPr>
          <a:xfrm>
            <a:off x="113190" y="2105149"/>
            <a:ext cx="5813265" cy="3833161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EEB39F-4D34-4934-B6EC-9DCE855284B9}"/>
              </a:ext>
            </a:extLst>
          </p:cNvPr>
          <p:cNvSpPr txBox="1"/>
          <p:nvPr/>
        </p:nvSpPr>
        <p:spPr>
          <a:xfrm>
            <a:off x="777008" y="2269443"/>
            <a:ext cx="18486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1" dirty="0">
                <a:solidFill>
                  <a:srgbClr val="FF9966"/>
                </a:solidFill>
              </a:rPr>
              <a:t>0 : Not popular products</a:t>
            </a:r>
          </a:p>
          <a:p>
            <a:r>
              <a:rPr lang="en-IN" sz="1000" b="1" dirty="0">
                <a:solidFill>
                  <a:srgbClr val="9966FF"/>
                </a:solidFill>
              </a:rPr>
              <a:t>1 : Underrated Products</a:t>
            </a:r>
          </a:p>
          <a:p>
            <a:r>
              <a:rPr lang="en-IN" sz="1000" b="1" dirty="0">
                <a:solidFill>
                  <a:srgbClr val="660066"/>
                </a:solidFill>
              </a:rPr>
              <a:t>2 : Popular Products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BF32F6-6397-40B5-A01E-7B0D4EC410B4}"/>
              </a:ext>
            </a:extLst>
          </p:cNvPr>
          <p:cNvSpPr txBox="1"/>
          <p:nvPr/>
        </p:nvSpPr>
        <p:spPr>
          <a:xfrm>
            <a:off x="1279332" y="1537643"/>
            <a:ext cx="383135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+mj-lt"/>
                <a:cs typeface="Times New Roman" panose="02020603050405020304" pitchFamily="18" charset="0"/>
              </a:rPr>
              <a:t>CLUSTERING OF PRODUCTS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5487B-B4B1-4B2A-88C1-8E7FCC61DF4D}"/>
              </a:ext>
            </a:extLst>
          </p:cNvPr>
          <p:cNvSpPr txBox="1"/>
          <p:nvPr/>
        </p:nvSpPr>
        <p:spPr>
          <a:xfrm>
            <a:off x="6171000" y="1539523"/>
            <a:ext cx="581326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+mj-lt"/>
                <a:cs typeface="Times New Roman" panose="02020603050405020304" pitchFamily="18" charset="0"/>
              </a:rPr>
              <a:t>FORECASTED SALES OF THE UNDERRATED PRODUCTS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8BE497-6836-4D8C-B9E9-D94C680C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720E63-A4B0-4A79-BE98-94B060F88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001" y="2105150"/>
            <a:ext cx="5813265" cy="383316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C9595F-E41A-40D6-AF9D-444F23B9D6C6}"/>
              </a:ext>
            </a:extLst>
          </p:cNvPr>
          <p:cNvSpPr txBox="1"/>
          <p:nvPr/>
        </p:nvSpPr>
        <p:spPr>
          <a:xfrm>
            <a:off x="6095999" y="3314378"/>
            <a:ext cx="353943" cy="86403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100" b="1" dirty="0"/>
              <a:t>ITEMS SOLD</a:t>
            </a:r>
            <a:endParaRPr lang="en-IN" sz="11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84FED1-AAED-4C3A-898C-5C5E4BE06DA1}"/>
              </a:ext>
            </a:extLst>
          </p:cNvPr>
          <p:cNvCxnSpPr>
            <a:cxnSpLocks/>
          </p:cNvCxnSpPr>
          <p:nvPr/>
        </p:nvCxnSpPr>
        <p:spPr>
          <a:xfrm>
            <a:off x="10648800" y="2409542"/>
            <a:ext cx="324000" cy="0"/>
          </a:xfrm>
          <a:prstGeom prst="line">
            <a:avLst/>
          </a:prstGeom>
          <a:ln w="34925">
            <a:solidFill>
              <a:srgbClr val="7B96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B873C8B-E593-4014-99FF-580D891514C2}"/>
              </a:ext>
            </a:extLst>
          </p:cNvPr>
          <p:cNvSpPr txBox="1"/>
          <p:nvPr/>
        </p:nvSpPr>
        <p:spPr>
          <a:xfrm>
            <a:off x="11043684" y="2287038"/>
            <a:ext cx="11483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forecasts</a:t>
            </a: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930276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E639-4C31-4942-B0CE-3D165D32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062" y="220784"/>
            <a:ext cx="3309875" cy="1086054"/>
          </a:xfrm>
          <a:ln>
            <a:noFill/>
          </a:ln>
          <a:effectLst>
            <a:outerShdw blurRad="149987" dist="250190" dir="846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n w="19050">
                  <a:solidFill>
                    <a:srgbClr val="0070C0"/>
                  </a:solidFill>
                </a:ln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D62CC-9417-4086-934A-DE958ED0D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39" y="1224452"/>
            <a:ext cx="8596668" cy="4920593"/>
          </a:xfrm>
        </p:spPr>
        <p:txBody>
          <a:bodyPr>
            <a:normAutofit/>
          </a:bodyPr>
          <a:lstStyle/>
          <a:p>
            <a:pPr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Possibility of fake reviews by the reviewers should be kept in mind as about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35%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reviewer are non-verified customers.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tend of give mostly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5-star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reviews. 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are preferring digital copies from game distribution services.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Underrated Products are quite high.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tend to buys products near the holiday season.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forecasting we can expect increase in demand in future 10 weeks.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6867F-4732-426F-A212-7CB467D3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99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E453-4B04-4DBD-ACD9-50F0D5C6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7" y="247956"/>
            <a:ext cx="6044412" cy="775855"/>
          </a:xfrm>
          <a:ln>
            <a:noFill/>
          </a:ln>
          <a:effectLst>
            <a:outerShdw blurRad="149987" dist="250190" dir="846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n w="19050">
                  <a:solidFill>
                    <a:srgbClr val="0070C0"/>
                  </a:solidFill>
                </a:ln>
              </a:rPr>
              <a:t>BUSINESS PROPOSITIONS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83DDD-DF72-4E89-87B0-C7525318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77" y="1512094"/>
            <a:ext cx="8596668" cy="4206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review monitoring system can be implemented.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deal or discounts can be promoted during the middle of the year to boosts sales.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should shift towards digital copies of the games instead of physical disk.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 campaigns maybe required for underrated products.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 power should be adjusted according to the demand forecast.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strategies can be implemented according to customer behaviour.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65F99-8C39-4176-A96B-E2555A6A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1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069A2-6ACF-4A9D-B368-C3341CE1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1585" y="249218"/>
            <a:ext cx="5328830" cy="997132"/>
          </a:xfrm>
          <a:ln>
            <a:noFill/>
          </a:ln>
          <a:effectLst>
            <a:outerShdw blurRad="149987" dist="250190" dir="846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n w="19050">
                  <a:solidFill>
                    <a:srgbClr val="0070C0"/>
                  </a:solidFill>
                </a:ln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9F6C-D8B8-4138-B859-7284F053A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388" y="1463042"/>
            <a:ext cx="8445863" cy="51119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Amazon.com is the largest e-commerce platform in the world.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has 310 million customers worldwide.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sells 1.6 million package per day.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amazon review dataset for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 Games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 considered to help the business gain insights and make better business decision in the future.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E20C8-0480-4471-8B76-EF29AB63F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338" y="1448131"/>
            <a:ext cx="3675017" cy="2067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69AB4-C880-4FC8-A398-E4B6D6DAE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0" y="2752149"/>
            <a:ext cx="2852057" cy="28520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549E8-DD01-4DE5-A86C-59275B57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65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0631-C7B2-439A-B738-3A73CFAF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9473" y="2768600"/>
            <a:ext cx="5233054" cy="1320800"/>
          </a:xfrm>
        </p:spPr>
        <p:txBody>
          <a:bodyPr>
            <a:normAutofit/>
          </a:bodyPr>
          <a:lstStyle/>
          <a:p>
            <a:r>
              <a:rPr lang="en-IN" sz="8000" b="1" dirty="0">
                <a:ln w="15875">
                  <a:solidFill>
                    <a:srgbClr val="6666FF"/>
                  </a:solidFill>
                </a:ln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867392-31ED-45B7-BA8C-6BE4C1B700E2}"/>
              </a:ext>
            </a:extLst>
          </p:cNvPr>
          <p:cNvSpPr txBox="1"/>
          <p:nvPr/>
        </p:nvSpPr>
        <p:spPr>
          <a:xfrm>
            <a:off x="3616960" y="4084320"/>
            <a:ext cx="509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linkClick r:id="rId2"/>
              </a:rPr>
              <a:t>codebook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F441E-4E04-4730-818F-1A6F64DD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0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170BD-F355-40B2-9625-E355503F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740" y="217978"/>
            <a:ext cx="3076519" cy="792480"/>
          </a:xfrm>
          <a:ln>
            <a:noFill/>
          </a:ln>
          <a:effectLst>
            <a:outerShdw blurRad="149987" dist="250190" dir="846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n w="19050">
                  <a:solidFill>
                    <a:srgbClr val="0070C0"/>
                  </a:solidFill>
                </a:ln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1999B-0B5D-4247-A133-3580574E1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957" y="1165112"/>
            <a:ext cx="8754214" cy="5078670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Gain important insights from the provided data and use it to provide business decisions.</a:t>
            </a:r>
          </a:p>
          <a:p>
            <a:pPr algn="just">
              <a:spcBef>
                <a:spcPts val="600"/>
              </a:spcBef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the sentiments of the reviews provided by the customers.</a:t>
            </a:r>
          </a:p>
          <a:p>
            <a:pPr algn="just">
              <a:spcBef>
                <a:spcPts val="600"/>
              </a:spcBef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inventory management by segmenting the products and forecasting future demand.</a:t>
            </a:r>
          </a:p>
          <a:p>
            <a:pPr algn="just">
              <a:spcBef>
                <a:spcPts val="600"/>
              </a:spcBef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Recommending products to the user.</a:t>
            </a:r>
          </a:p>
          <a:p>
            <a:pPr algn="just">
              <a:spcBef>
                <a:spcPts val="600"/>
              </a:spcBef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the customers to understand their shopping behaviour.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339302-8747-45EE-809F-254CCB0C8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7279" y="3751943"/>
            <a:ext cx="3259763" cy="3259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A3B33-ED97-4D39-AF4F-91BC8796D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03511" y="1446382"/>
            <a:ext cx="2673531" cy="2645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C422C-9485-49A8-9C7E-5E54902B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6749" y="6106622"/>
            <a:ext cx="886691" cy="588673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3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2278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510B-F324-4678-8B60-D8051F8A4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778" y="483133"/>
            <a:ext cx="4876444" cy="890243"/>
          </a:xfrm>
          <a:ln>
            <a:noFill/>
          </a:ln>
          <a:effectLst>
            <a:outerShdw blurRad="149987" dist="250190" dir="846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n w="19050">
                  <a:solidFill>
                    <a:srgbClr val="0070C0"/>
                  </a:solidFill>
                </a:ln>
              </a:rPr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629C-68FD-4E16-AA15-646B14B93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1629"/>
            <a:ext cx="8596668" cy="433811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(Exploratory Data Analysis)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and Text Analysis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Segmentation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Filtering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Forecasting with Time series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Propositions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AAE4D-F80D-44E9-8903-37E73599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80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E809-0539-4E4A-870B-B51F7DB3F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006" y="155723"/>
            <a:ext cx="7673262" cy="898182"/>
          </a:xfrm>
          <a:ln>
            <a:noFill/>
          </a:ln>
          <a:effectLst>
            <a:outerShdw blurRad="149987" dist="250190" dir="846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n w="19050">
                  <a:solidFill>
                    <a:srgbClr val="0070C0"/>
                  </a:solidFill>
                </a:ln>
              </a:rPr>
              <a:t>PRE-PROCESSING &amp; CLEANING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E89BFF9-6D9E-498C-8E10-655CA51649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6063638"/>
              </p:ext>
            </p:extLst>
          </p:nvPr>
        </p:nvGraphicFramePr>
        <p:xfrm>
          <a:off x="1737882" y="110142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94998E9-AC53-4DC5-9363-973AAA318462}"/>
              </a:ext>
            </a:extLst>
          </p:cNvPr>
          <p:cNvSpPr/>
          <p:nvPr/>
        </p:nvSpPr>
        <p:spPr>
          <a:xfrm>
            <a:off x="4953461" y="2872642"/>
            <a:ext cx="415637" cy="212436"/>
          </a:xfrm>
          <a:prstGeom prst="triangle">
            <a:avLst/>
          </a:prstGeom>
          <a:solidFill>
            <a:srgbClr val="002060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95AD475-D778-48FB-AA45-FDC7757C54A5}"/>
              </a:ext>
            </a:extLst>
          </p:cNvPr>
          <p:cNvSpPr/>
          <p:nvPr/>
        </p:nvSpPr>
        <p:spPr>
          <a:xfrm>
            <a:off x="4953462" y="4545456"/>
            <a:ext cx="415637" cy="212436"/>
          </a:xfrm>
          <a:prstGeom prst="triangle">
            <a:avLst/>
          </a:prstGeom>
          <a:solidFill>
            <a:srgbClr val="002060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5EC50B4-0C29-4E69-B746-6C6BD2736693}"/>
              </a:ext>
            </a:extLst>
          </p:cNvPr>
          <p:cNvSpPr/>
          <p:nvPr/>
        </p:nvSpPr>
        <p:spPr>
          <a:xfrm rot="5400000">
            <a:off x="7108173" y="1692630"/>
            <a:ext cx="415637" cy="212436"/>
          </a:xfrm>
          <a:prstGeom prst="triangle">
            <a:avLst/>
          </a:prstGeom>
          <a:solidFill>
            <a:srgbClr val="002060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34050E7-45BB-47BF-ACAA-718620032F30}"/>
              </a:ext>
            </a:extLst>
          </p:cNvPr>
          <p:cNvSpPr/>
          <p:nvPr/>
        </p:nvSpPr>
        <p:spPr>
          <a:xfrm rot="5400000">
            <a:off x="5267499" y="5242408"/>
            <a:ext cx="415637" cy="212436"/>
          </a:xfrm>
          <a:prstGeom prst="triangle">
            <a:avLst/>
          </a:prstGeom>
          <a:solidFill>
            <a:srgbClr val="002060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B2A0F8F-4DAE-4F63-B1D5-0D55C33EF27C}"/>
              </a:ext>
            </a:extLst>
          </p:cNvPr>
          <p:cNvSpPr/>
          <p:nvPr/>
        </p:nvSpPr>
        <p:spPr>
          <a:xfrm rot="10800000">
            <a:off x="1987268" y="4545456"/>
            <a:ext cx="415637" cy="212436"/>
          </a:xfrm>
          <a:prstGeom prst="triangle">
            <a:avLst/>
          </a:prstGeom>
          <a:solidFill>
            <a:srgbClr val="002060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4887CE92-4BF6-49FB-A2CF-F357F28475A1}"/>
              </a:ext>
            </a:extLst>
          </p:cNvPr>
          <p:cNvSpPr/>
          <p:nvPr/>
        </p:nvSpPr>
        <p:spPr>
          <a:xfrm rot="10800000">
            <a:off x="1987268" y="2872642"/>
            <a:ext cx="415637" cy="212436"/>
          </a:xfrm>
          <a:prstGeom prst="triangle">
            <a:avLst/>
          </a:prstGeom>
          <a:solidFill>
            <a:srgbClr val="002060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BA1E4EC-C6B8-48A3-8B9E-E9671CB2DB1A}"/>
              </a:ext>
            </a:extLst>
          </p:cNvPr>
          <p:cNvSpPr/>
          <p:nvPr/>
        </p:nvSpPr>
        <p:spPr>
          <a:xfrm rot="10800000">
            <a:off x="7919654" y="2872642"/>
            <a:ext cx="415637" cy="212436"/>
          </a:xfrm>
          <a:prstGeom prst="triangle">
            <a:avLst/>
          </a:prstGeom>
          <a:solidFill>
            <a:srgbClr val="002060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128EED9-5687-4B2A-8E06-AE4B714BD0A3}"/>
              </a:ext>
            </a:extLst>
          </p:cNvPr>
          <p:cNvSpPr/>
          <p:nvPr/>
        </p:nvSpPr>
        <p:spPr>
          <a:xfrm rot="10800000">
            <a:off x="7919653" y="4539759"/>
            <a:ext cx="415637" cy="212436"/>
          </a:xfrm>
          <a:prstGeom prst="triangle">
            <a:avLst/>
          </a:prstGeom>
          <a:solidFill>
            <a:srgbClr val="002060"/>
          </a:solidFill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9C8E79-45AF-414E-9FAD-620F24A5D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5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C7F6E-764E-4557-93D6-ABD92834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4871" y="197114"/>
            <a:ext cx="8596668" cy="711200"/>
          </a:xfrm>
          <a:ln>
            <a:noFill/>
          </a:ln>
          <a:effectLst>
            <a:outerShdw blurRad="149987" dist="250190" dir="846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n w="19050">
                  <a:solidFill>
                    <a:srgbClr val="0066CC"/>
                  </a:solidFill>
                </a:ln>
              </a:rPr>
              <a:t>DATA EXPLORATION</a:t>
            </a:r>
            <a:endParaRPr lang="en-IN" sz="4000" b="1" dirty="0">
              <a:ln w="19050">
                <a:solidFill>
                  <a:srgbClr val="0066CC"/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45D367-B408-4550-AD76-8AF9DA7673D8}"/>
              </a:ext>
            </a:extLst>
          </p:cNvPr>
          <p:cNvSpPr txBox="1"/>
          <p:nvPr/>
        </p:nvSpPr>
        <p:spPr>
          <a:xfrm>
            <a:off x="10231121" y="1728410"/>
            <a:ext cx="1425157" cy="400110"/>
          </a:xfrm>
          <a:prstGeom prst="rect">
            <a:avLst/>
          </a:prstGeom>
          <a:solidFill>
            <a:srgbClr val="92D050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2000" dirty="0"/>
              <a:t>MAIN DATA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1C2D08-3619-4417-95DB-10FC3ECD48DC}"/>
              </a:ext>
            </a:extLst>
          </p:cNvPr>
          <p:cNvSpPr txBox="1"/>
          <p:nvPr/>
        </p:nvSpPr>
        <p:spPr>
          <a:xfrm>
            <a:off x="10231121" y="3586480"/>
            <a:ext cx="1425157" cy="400110"/>
          </a:xfrm>
          <a:prstGeom prst="rect">
            <a:avLst/>
          </a:prstGeom>
          <a:solidFill>
            <a:srgbClr val="92D050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2000" dirty="0"/>
              <a:t>META DATA</a:t>
            </a:r>
            <a:endParaRPr lang="en-IN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BDABF7-A40C-426D-926F-F53D80606EBB}"/>
              </a:ext>
            </a:extLst>
          </p:cNvPr>
          <p:cNvSpPr txBox="1"/>
          <p:nvPr/>
        </p:nvSpPr>
        <p:spPr>
          <a:xfrm>
            <a:off x="10098387" y="5470032"/>
            <a:ext cx="1818640" cy="400110"/>
          </a:xfrm>
          <a:prstGeom prst="rect">
            <a:avLst/>
          </a:prstGeom>
          <a:solidFill>
            <a:srgbClr val="92D050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RATINGS DATA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4D8BA-E52F-46DC-91B7-387A2C327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88" y="1083872"/>
            <a:ext cx="8445934" cy="844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FFABC3-3EDE-47BE-83A8-C55609465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37" y="2036156"/>
            <a:ext cx="6515435" cy="6350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7EA2AE-C279-42A7-ABE4-837B01A89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270" y="4278548"/>
            <a:ext cx="6191568" cy="5905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F496EB-0D7A-465A-BEB1-1EF41AE4E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4902" y="5247810"/>
            <a:ext cx="2978303" cy="6223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2BA103-E3C8-4CBB-AADE-AD689D4FC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705" y="3035159"/>
            <a:ext cx="8740651" cy="110264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601B8E-84B9-4DFF-BB72-58A95FC2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50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B846-BB7A-4872-BFA8-0988799A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831" y="141946"/>
            <a:ext cx="8596668" cy="674255"/>
          </a:xfrm>
          <a:ln>
            <a:noFill/>
          </a:ln>
          <a:effectLst>
            <a:outerShdw blurRad="149987" dist="250190" dir="846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n w="19050">
                  <a:solidFill>
                    <a:srgbClr val="0070C0"/>
                  </a:solidFill>
                </a:ln>
              </a:rPr>
              <a:t>EXPLORATORY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F6E1D-C6B5-45BF-BBE8-FA730436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38" y="2928687"/>
            <a:ext cx="3058335" cy="321568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2BA74A-E5AB-4AE2-9B56-6FDE64ABD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652" y="3182544"/>
            <a:ext cx="3697462" cy="281308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DE9D93-C6C3-4E9E-A39D-886BA794D729}"/>
              </a:ext>
            </a:extLst>
          </p:cNvPr>
          <p:cNvSpPr txBox="1"/>
          <p:nvPr/>
        </p:nvSpPr>
        <p:spPr>
          <a:xfrm>
            <a:off x="8419557" y="1736694"/>
            <a:ext cx="2677652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+mj-lt"/>
                <a:cs typeface="Times New Roman" panose="02020603050405020304" pitchFamily="18" charset="0"/>
              </a:rPr>
              <a:t>PERCENTAGE OF VERIFIED REVIEWS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118897-DEF2-4BE9-A43A-FBD27EA1FB5F}"/>
              </a:ext>
            </a:extLst>
          </p:cNvPr>
          <p:cNvSpPr txBox="1"/>
          <p:nvPr/>
        </p:nvSpPr>
        <p:spPr>
          <a:xfrm>
            <a:off x="4628665" y="1705917"/>
            <a:ext cx="2225034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+mj-lt"/>
                <a:cs typeface="Times New Roman" panose="02020603050405020304" pitchFamily="18" charset="0"/>
              </a:rPr>
              <a:t>COUNT OF REVIEWS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B9D48E-8AA0-42D6-8CE3-AD3884327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916" y="2932150"/>
            <a:ext cx="3697462" cy="324964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F550CB6-9FAA-4398-B42D-0806F325CDEB}"/>
              </a:ext>
            </a:extLst>
          </p:cNvPr>
          <p:cNvSpPr txBox="1"/>
          <p:nvPr/>
        </p:nvSpPr>
        <p:spPr>
          <a:xfrm>
            <a:off x="483242" y="1736695"/>
            <a:ext cx="271772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+mj-lt"/>
                <a:cs typeface="Times New Roman" panose="02020603050405020304" pitchFamily="18" charset="0"/>
              </a:rPr>
              <a:t>SHARE OF DIFFERENT PLATFORMS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EB27EA-0F96-480B-8185-75912E4D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91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F651-A3DE-47F1-B6AA-15C2DA619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569" y="152251"/>
            <a:ext cx="5738862" cy="720436"/>
          </a:xfrm>
          <a:ln>
            <a:noFill/>
          </a:ln>
          <a:effectLst>
            <a:outerShdw blurRad="149987" dist="250190" dir="846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n w="19050">
                  <a:solidFill>
                    <a:schemeClr val="accent2"/>
                  </a:solidFill>
                </a:ln>
              </a:rPr>
              <a:t>RATINGS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B1A2D-D572-4D80-A403-E260ED1BA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83" y="1093054"/>
            <a:ext cx="7770357" cy="2759724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FD17AA-FF1F-47E7-A4E4-10CA25B4F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5201" y="3946025"/>
            <a:ext cx="6512559" cy="2759724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4B471E-12E9-4C5D-858C-C4946CD39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208" y="2456873"/>
            <a:ext cx="794299" cy="972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92465F-B035-48A9-8464-4E76E8F05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222" y="4077614"/>
            <a:ext cx="631998" cy="10097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954C70-D9ED-419A-97F4-3FF64B5DAC94}"/>
              </a:ext>
            </a:extLst>
          </p:cNvPr>
          <p:cNvSpPr txBox="1"/>
          <p:nvPr/>
        </p:nvSpPr>
        <p:spPr>
          <a:xfrm>
            <a:off x="10116589" y="246091"/>
            <a:ext cx="1895302" cy="46166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</a:t>
            </a:r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CB21B-D044-4007-8C64-2CFD5F0A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59352-4EED-4E12-90B4-783E7F4BFA9F}"/>
              </a:ext>
            </a:extLst>
          </p:cNvPr>
          <p:cNvSpPr txBox="1"/>
          <p:nvPr/>
        </p:nvSpPr>
        <p:spPr>
          <a:xfrm>
            <a:off x="8310879" y="1826585"/>
            <a:ext cx="3406199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RATINGS DISTRIBUTION FOR DIFFERENT PLATFORMS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E6475-4BBA-4258-B499-1D15D14E6381}"/>
              </a:ext>
            </a:extLst>
          </p:cNvPr>
          <p:cNvSpPr txBox="1"/>
          <p:nvPr/>
        </p:nvSpPr>
        <p:spPr>
          <a:xfrm>
            <a:off x="904240" y="4917440"/>
            <a:ext cx="351536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RATINGS DISTRIBUTION OVER THE YEARS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513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290D-64F8-4630-A99E-A477AE3C4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661" y="221626"/>
            <a:ext cx="5368678" cy="839442"/>
          </a:xfrm>
          <a:ln>
            <a:noFill/>
          </a:ln>
          <a:effectLst>
            <a:outerShdw blurRad="149987" dist="250190" dir="846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n w="19050">
                  <a:solidFill>
                    <a:schemeClr val="accent2"/>
                  </a:solidFill>
                </a:ln>
              </a:rPr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D8D69-37A1-4DE9-A904-B418CE503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54" y="1896177"/>
            <a:ext cx="4853401" cy="3662681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 DETECTION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 Detecting non-English reviews with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langdetect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:                  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underlying sentiment of a text.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VADER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alence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ware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ictionary and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ntiment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easoner)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E0A0C-7353-4659-89C6-BD121370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61F5E9-629D-438A-81DF-F22A92B69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80001"/>
              </p:ext>
            </p:extLst>
          </p:nvPr>
        </p:nvGraphicFramePr>
        <p:xfrm>
          <a:off x="5394036" y="1896177"/>
          <a:ext cx="6628634" cy="341376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4829770">
                  <a:extLst>
                    <a:ext uri="{9D8B030D-6E8A-4147-A177-3AD203B41FA5}">
                      <a16:colId xmlns:a16="http://schemas.microsoft.com/office/drawing/2014/main" val="406166573"/>
                    </a:ext>
                  </a:extLst>
                </a:gridCol>
                <a:gridCol w="1798864">
                  <a:extLst>
                    <a:ext uri="{9D8B030D-6E8A-4147-A177-3AD203B41FA5}">
                      <a16:colId xmlns:a16="http://schemas.microsoft.com/office/drawing/2014/main" val="2548128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REVIEW TEXT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SENTIMENT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14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“This game is a bit hard to get the hang of, but when you do it's great.”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POSITIVE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446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“I bought this and the key didn't work.  It was a gift, and the recipient wasn't able to solve the problem.  It might have been a good game, but I never found out because the key failed.”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NEGATIVE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81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“This game is way too easy for adults.  For kids, it's great.  I wish they made one for adults though with more difficulty levels.”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NEUTRAL</a:t>
                      </a:r>
                      <a:endParaRPr lang="en-IN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261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0033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5617</TotalTime>
  <Words>766</Words>
  <Application>Microsoft Office PowerPoint</Application>
  <PresentationFormat>Widescreen</PresentationFormat>
  <Paragraphs>168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Black</vt:lpstr>
      <vt:lpstr>Calibri</vt:lpstr>
      <vt:lpstr>Times New Roman</vt:lpstr>
      <vt:lpstr>Trebuchet MS</vt:lpstr>
      <vt:lpstr>Wingdings</vt:lpstr>
      <vt:lpstr>Wingdings 3</vt:lpstr>
      <vt:lpstr>Facet</vt:lpstr>
      <vt:lpstr>AMAZON PRODUCT REVIEW</vt:lpstr>
      <vt:lpstr>INTRODUCTION</vt:lpstr>
      <vt:lpstr>OBJECTIVE</vt:lpstr>
      <vt:lpstr>TABLE OF CONTENT</vt:lpstr>
      <vt:lpstr>PRE-PROCESSING &amp; CLEANING</vt:lpstr>
      <vt:lpstr>DATA EXPLORATION</vt:lpstr>
      <vt:lpstr>EXPLORATORY DATA ANALYSIS</vt:lpstr>
      <vt:lpstr>RATINGS DISTRIBUTION</vt:lpstr>
      <vt:lpstr>SENTIMENT ANALYSIS</vt:lpstr>
      <vt:lpstr>SENTIMENT ANALYSIS</vt:lpstr>
      <vt:lpstr>PowerPoint Presentation</vt:lpstr>
      <vt:lpstr>PRODUCT SEGMENTATION</vt:lpstr>
      <vt:lpstr>CUSTOMER SEGMENTATION</vt:lpstr>
      <vt:lpstr>COLLABORATIVE FILTERING</vt:lpstr>
      <vt:lpstr>DEMAND FORECASTING</vt:lpstr>
      <vt:lpstr>PowerPoint Presentation</vt:lpstr>
      <vt:lpstr>DEMAND FORECASTING ON UNDERRATED PRODUCTS</vt:lpstr>
      <vt:lpstr>CONCLUSION</vt:lpstr>
      <vt:lpstr>BUSINESS PROPOSITIONS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PRODUCT REVIEW</dc:title>
  <dc:creator>Pushkar Biswas</dc:creator>
  <cp:lastModifiedBy>Pushkar Biswas</cp:lastModifiedBy>
  <cp:revision>141</cp:revision>
  <dcterms:created xsi:type="dcterms:W3CDTF">2023-01-11T10:33:42Z</dcterms:created>
  <dcterms:modified xsi:type="dcterms:W3CDTF">2023-02-09T11:40:03Z</dcterms:modified>
</cp:coreProperties>
</file>