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F1D31-7AF8-7CAD-6943-4D3FFAED3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C3AB0C-6C8C-356A-826C-B9D543199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18A74-2325-C276-5E9A-D28C327CC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3A8C-C9DD-4653-932A-1703CBDF0D91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40F59-8F37-F3ED-970A-A0B5E28D9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6329A-1EC7-15F9-5528-837E92477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65AC-0685-4D2C-B944-0CA4D321B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591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F4CAC-CFF6-312D-33A3-3B84CD018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753A9-4333-35A0-E836-6B96D7F84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F5905-5578-A37D-0013-A6834FCD5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3A8C-C9DD-4653-932A-1703CBDF0D91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93EA4-A570-EC4D-BD38-737C88757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6D99D-D6FA-5B8D-C1E2-01EC1634E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65AC-0685-4D2C-B944-0CA4D321B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781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CF48E5-2875-BF4B-24BA-C6AAD004C8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9C2CB3-AA34-37C1-B031-6CC288204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2CCA6-C80E-4541-EB14-6EB44814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3A8C-C9DD-4653-932A-1703CBDF0D91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06DDD-D0B9-D1BC-C8C4-3EA3283B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9FD0F-EFA7-9EE5-526E-8C91E237C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65AC-0685-4D2C-B944-0CA4D321B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857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5719D-0828-839C-9F51-74AF5225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A6427-CCA8-93DE-8809-1016C0E23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F033D-F989-07F5-E747-633E02B28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3A8C-C9DD-4653-932A-1703CBDF0D91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60B15-C6C4-AB0E-8B70-12090D01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B39FC-C7B3-5D84-7201-EE46ACC2E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65AC-0685-4D2C-B944-0CA4D321B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129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58FD6-7E16-D1A7-30E7-BAF268200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89DBF-0E60-EB99-38A5-7F276D79D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71EB4-6934-E2C7-3671-20EA495B5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3A8C-C9DD-4653-932A-1703CBDF0D91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C8F01-48C4-75FA-F317-1DD553E30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2529A-9E95-1908-4945-00E1222AB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65AC-0685-4D2C-B944-0CA4D321B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948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92796-A552-5459-15EB-C42E0834C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A1D76-C57B-7D8E-B2AD-276E12E965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BE737-4BBC-8127-3EBF-A38AEA7BE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3F0BC-4CCB-D470-B586-94D522247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3A8C-C9DD-4653-932A-1703CBDF0D91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783CB-D21D-5033-1753-8758F8364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7D1EA-3603-8FEA-FBA7-22528CC4B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65AC-0685-4D2C-B944-0CA4D321B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020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31B6B-9ED3-F7C0-46EF-E82D2B4C4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7C570-5298-CAFD-FEE1-DD6EBB7DB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45A2F-1B3A-AD43-97E0-620CC8622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E17FDB-8BA9-AD85-9544-069818895E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5DCD6A-1955-AA23-F210-9715170C0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35B754-68A7-F2CF-1EFC-39802B4F6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3A8C-C9DD-4653-932A-1703CBDF0D91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C431B4-24EF-5FC4-CB37-CCAA5F0A3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CF3679-6C96-1726-2033-763A294F5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65AC-0685-4D2C-B944-0CA4D321B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299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FD9A2-9321-16B1-4CCB-57DAFD97F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9C5791-9CD3-EE0C-C015-7BED3253F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3A8C-C9DD-4653-932A-1703CBDF0D91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B1065E-750F-EDF7-F10E-96F754A3B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7CC580-8C41-A009-C11E-3B9041ED1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65AC-0685-4D2C-B944-0CA4D321B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328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1DF073-4E91-956B-6CC3-98A364468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3A8C-C9DD-4653-932A-1703CBDF0D91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2804A9-C014-99D9-F80B-4B60B59E8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2F47B-F449-06C7-906D-F5AF95BB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65AC-0685-4D2C-B944-0CA4D321B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703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F2DF2-0349-F18B-B387-670B20FB4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8018F-D588-BD56-73B2-81725806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E9A0E5-F84D-0554-CABB-536A26E36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A4994-60DA-0156-84B3-ED0B69F62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3A8C-C9DD-4653-932A-1703CBDF0D91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FECB8-7CB3-ACA6-C113-A88DE669C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B91C4-6C11-FAE4-1442-1352918B8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65AC-0685-4D2C-B944-0CA4D321B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298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30A47-5DDE-CA6A-40BF-8A98FFC43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6E0BA1-440F-2B7A-C08E-9AEE6AC6C7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A9A238-C080-1547-E250-84F12EA36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E2664-7697-A2CE-6C03-66E3440BD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3A8C-C9DD-4653-932A-1703CBDF0D91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B3224-9E16-8351-A1EE-1AA0BE13D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6A69F-8B23-9A8D-D1FD-29C1DFAA5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965AC-0685-4D2C-B944-0CA4D321B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899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299262-1694-F2CB-4C87-4A5219EC8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9459C-0674-2227-ED33-73F77EB25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3FA28-F6CB-7A75-38A5-9E4C47C16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A3A8C-C9DD-4653-932A-1703CBDF0D91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D720C-971F-FA33-83FE-D3B30808F0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FD65F-670A-30AE-8480-EE54638E4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965AC-0685-4D2C-B944-0CA4D321BE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975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15B1F7-0D55-7030-7C7C-DF613F0F2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3" y="2676"/>
            <a:ext cx="12196763" cy="685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251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B7FAB0-FB0C-3486-81C1-4102EE1CF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4174"/>
            <a:ext cx="12199427" cy="685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367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54C606-60CD-78CA-46DD-A7402E5AF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35"/>
            <a:ext cx="12192000" cy="684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898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8ACC92-A586-190C-9293-55DAC8F6D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98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894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D9193C-F068-0930-DAF0-F1F9BAB01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80490" cy="696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44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0EBF7B-DD8B-289D-D6E0-E31F6825F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87"/>
            <a:ext cx="12192000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1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5932FF-72EE-02F9-780E-0381BD812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501" y="14287"/>
            <a:ext cx="12076998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687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450E61-1370-6EC0-DD88-10C1364B6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4"/>
            <a:ext cx="12178561" cy="684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851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800A35-4C19-07AF-56C7-C454FA307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6" y="0"/>
            <a:ext cx="121487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45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 avhale</dc:creator>
  <cp:lastModifiedBy>om avhale</cp:lastModifiedBy>
  <cp:revision>1</cp:revision>
  <dcterms:created xsi:type="dcterms:W3CDTF">2025-02-21T16:40:04Z</dcterms:created>
  <dcterms:modified xsi:type="dcterms:W3CDTF">2025-02-21T16:48:34Z</dcterms:modified>
</cp:coreProperties>
</file>