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607E4-3FF8-4208-83ED-5028A885972E}" v="1" dt="2025-02-16T11:15:2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avhale" userId="97e184887fe15aed" providerId="LiveId" clId="{0E8607E4-3FF8-4208-83ED-5028A885972E}"/>
    <pc:docChg chg="custSel addSld delSld modSld">
      <pc:chgData name="om avhale" userId="97e184887fe15aed" providerId="LiveId" clId="{0E8607E4-3FF8-4208-83ED-5028A885972E}" dt="2025-02-16T11:39:57.672" v="757" actId="115"/>
      <pc:docMkLst>
        <pc:docMk/>
      </pc:docMkLst>
      <pc:sldChg chg="modSp">
        <pc:chgData name="om avhale" userId="97e184887fe15aed" providerId="LiveId" clId="{0E8607E4-3FF8-4208-83ED-5028A885972E}" dt="2025-02-16T11:15:26.414" v="44"/>
        <pc:sldMkLst>
          <pc:docMk/>
          <pc:sldMk cId="59566555" sldId="256"/>
        </pc:sldMkLst>
        <pc:spChg chg="mod">
          <ac:chgData name="om avhale" userId="97e184887fe15aed" providerId="LiveId" clId="{0E8607E4-3FF8-4208-83ED-5028A885972E}" dt="2025-02-16T11:15:26.414" v="44"/>
          <ac:spMkLst>
            <pc:docMk/>
            <pc:sldMk cId="59566555" sldId="256"/>
            <ac:spMk id="2" creationId="{E1B2F10A-BC4C-13F9-9F0E-EE397D0D124B}"/>
          </ac:spMkLst>
        </pc:spChg>
        <pc:spChg chg="mod">
          <ac:chgData name="om avhale" userId="97e184887fe15aed" providerId="LiveId" clId="{0E8607E4-3FF8-4208-83ED-5028A885972E}" dt="2025-02-16T11:15:26.414" v="44"/>
          <ac:spMkLst>
            <pc:docMk/>
            <pc:sldMk cId="59566555" sldId="256"/>
            <ac:spMk id="3" creationId="{BD5ECE21-2EDE-3885-CC96-88E956E3219E}"/>
          </ac:spMkLst>
        </pc:spChg>
      </pc:sldChg>
      <pc:sldChg chg="modSp">
        <pc:chgData name="om avhale" userId="97e184887fe15aed" providerId="LiveId" clId="{0E8607E4-3FF8-4208-83ED-5028A885972E}" dt="2025-02-16T11:15:26.414" v="44"/>
        <pc:sldMkLst>
          <pc:docMk/>
          <pc:sldMk cId="1335334028" sldId="258"/>
        </pc:sldMkLst>
        <pc:spChg chg="mod">
          <ac:chgData name="om avhale" userId="97e184887fe15aed" providerId="LiveId" clId="{0E8607E4-3FF8-4208-83ED-5028A885972E}" dt="2025-02-16T11:15:26.414" v="44"/>
          <ac:spMkLst>
            <pc:docMk/>
            <pc:sldMk cId="1335334028" sldId="258"/>
            <ac:spMk id="2" creationId="{B97194F2-33B1-39AE-1398-E7E5604EAE8E}"/>
          </ac:spMkLst>
        </pc:spChg>
      </pc:sldChg>
      <pc:sldChg chg="modSp">
        <pc:chgData name="om avhale" userId="97e184887fe15aed" providerId="LiveId" clId="{0E8607E4-3FF8-4208-83ED-5028A885972E}" dt="2025-02-16T11:15:26.414" v="44"/>
        <pc:sldMkLst>
          <pc:docMk/>
          <pc:sldMk cId="1177335511" sldId="260"/>
        </pc:sldMkLst>
        <pc:spChg chg="mod">
          <ac:chgData name="om avhale" userId="97e184887fe15aed" providerId="LiveId" clId="{0E8607E4-3FF8-4208-83ED-5028A885972E}" dt="2025-02-16T11:15:26.414" v="44"/>
          <ac:spMkLst>
            <pc:docMk/>
            <pc:sldMk cId="1177335511" sldId="260"/>
            <ac:spMk id="2" creationId="{BDECA963-E0F6-FC56-9622-78E22939DCFE}"/>
          </ac:spMkLst>
        </pc:spChg>
      </pc:sldChg>
      <pc:sldChg chg="modSp new mod">
        <pc:chgData name="om avhale" userId="97e184887fe15aed" providerId="LiveId" clId="{0E8607E4-3FF8-4208-83ED-5028A885972E}" dt="2025-02-16T11:24:22.517" v="222" actId="255"/>
        <pc:sldMkLst>
          <pc:docMk/>
          <pc:sldMk cId="2324691364" sldId="268"/>
        </pc:sldMkLst>
        <pc:spChg chg="mod">
          <ac:chgData name="om avhale" userId="97e184887fe15aed" providerId="LiveId" clId="{0E8607E4-3FF8-4208-83ED-5028A885972E}" dt="2025-02-16T11:18:31.817" v="64" actId="14100"/>
          <ac:spMkLst>
            <pc:docMk/>
            <pc:sldMk cId="2324691364" sldId="268"/>
            <ac:spMk id="2" creationId="{FC7E25C4-A406-7EDD-6802-976FF2E3FA96}"/>
          </ac:spMkLst>
        </pc:spChg>
        <pc:spChg chg="mod">
          <ac:chgData name="om avhale" userId="97e184887fe15aed" providerId="LiveId" clId="{0E8607E4-3FF8-4208-83ED-5028A885972E}" dt="2025-02-16T11:24:22.517" v="222" actId="255"/>
          <ac:spMkLst>
            <pc:docMk/>
            <pc:sldMk cId="2324691364" sldId="268"/>
            <ac:spMk id="3" creationId="{6201915B-B5E6-9689-7E8B-827A1E27FB22}"/>
          </ac:spMkLst>
        </pc:spChg>
      </pc:sldChg>
      <pc:sldChg chg="new del">
        <pc:chgData name="om avhale" userId="97e184887fe15aed" providerId="LiveId" clId="{0E8607E4-3FF8-4208-83ED-5028A885972E}" dt="2025-02-16T11:13:37.611" v="2" actId="2696"/>
        <pc:sldMkLst>
          <pc:docMk/>
          <pc:sldMk cId="3683960612" sldId="268"/>
        </pc:sldMkLst>
      </pc:sldChg>
      <pc:sldChg chg="addSp modSp new mod modClrScheme chgLayout">
        <pc:chgData name="om avhale" userId="97e184887fe15aed" providerId="LiveId" clId="{0E8607E4-3FF8-4208-83ED-5028A885972E}" dt="2025-02-16T11:28:47.635" v="387" actId="20577"/>
        <pc:sldMkLst>
          <pc:docMk/>
          <pc:sldMk cId="2493869647" sldId="269"/>
        </pc:sldMkLst>
        <pc:spChg chg="add mod ord">
          <ac:chgData name="om avhale" userId="97e184887fe15aed" providerId="LiveId" clId="{0E8607E4-3FF8-4208-83ED-5028A885972E}" dt="2025-02-16T11:28:47.635" v="387" actId="20577"/>
          <ac:spMkLst>
            <pc:docMk/>
            <pc:sldMk cId="2493869647" sldId="269"/>
            <ac:spMk id="2" creationId="{78F00440-72E0-5136-00B0-45CF7CC54E39}"/>
          </ac:spMkLst>
        </pc:spChg>
        <pc:spChg chg="add mod ord">
          <ac:chgData name="om avhale" userId="97e184887fe15aed" providerId="LiveId" clId="{0E8607E4-3FF8-4208-83ED-5028A885972E}" dt="2025-02-16T11:28:32.957" v="380" actId="27636"/>
          <ac:spMkLst>
            <pc:docMk/>
            <pc:sldMk cId="2493869647" sldId="269"/>
            <ac:spMk id="3" creationId="{779D9C25-4AD3-AF1E-22C5-21CF1523DD5A}"/>
          </ac:spMkLst>
        </pc:spChg>
      </pc:sldChg>
      <pc:sldChg chg="new del">
        <pc:chgData name="om avhale" userId="97e184887fe15aed" providerId="LiveId" clId="{0E8607E4-3FF8-4208-83ED-5028A885972E}" dt="2025-02-16T11:13:42.536" v="3" actId="2696"/>
        <pc:sldMkLst>
          <pc:docMk/>
          <pc:sldMk cId="3322548208" sldId="269"/>
        </pc:sldMkLst>
      </pc:sldChg>
      <pc:sldChg chg="modSp new mod">
        <pc:chgData name="om avhale" userId="97e184887fe15aed" providerId="LiveId" clId="{0E8607E4-3FF8-4208-83ED-5028A885972E}" dt="2025-02-16T11:39:57.672" v="757" actId="115"/>
        <pc:sldMkLst>
          <pc:docMk/>
          <pc:sldMk cId="2540493689" sldId="270"/>
        </pc:sldMkLst>
        <pc:spChg chg="mod">
          <ac:chgData name="om avhale" userId="97e184887fe15aed" providerId="LiveId" clId="{0E8607E4-3FF8-4208-83ED-5028A885972E}" dt="2025-02-16T11:30:28.358" v="455" actId="20577"/>
          <ac:spMkLst>
            <pc:docMk/>
            <pc:sldMk cId="2540493689" sldId="270"/>
            <ac:spMk id="2" creationId="{EBF7E321-ADC8-8FBD-4FF6-9129EAE8B24C}"/>
          </ac:spMkLst>
        </pc:spChg>
        <pc:spChg chg="mod">
          <ac:chgData name="om avhale" userId="97e184887fe15aed" providerId="LiveId" clId="{0E8607E4-3FF8-4208-83ED-5028A885972E}" dt="2025-02-16T11:39:57.672" v="757" actId="115"/>
          <ac:spMkLst>
            <pc:docMk/>
            <pc:sldMk cId="2540493689" sldId="270"/>
            <ac:spMk id="3" creationId="{2A5F6DED-DAD7-F1F1-CDD9-9876DEEA4B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2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3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0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3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6086CA-5696-4E7E-B89C-91DC53F6E23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A0F0B69-F285-43A0-BCE0-A7A98F692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F10A-BC4C-13F9-9F0E-EE397D0D1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ECE21-2EDE-3885-CC96-88E956E3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6F67-5800-DB8D-8493-6E5C58C9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367"/>
            <a:ext cx="12270658" cy="6830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9566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6FA48-DBFD-5688-CC24-F6B0052A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966444"/>
            <a:ext cx="973590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6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0440-72E0-5136-00B0-45CF7CC5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63547" y="757601"/>
            <a:ext cx="8988136" cy="4384964"/>
          </a:xfrm>
        </p:spPr>
        <p:txBody>
          <a:bodyPr>
            <a:normAutofit/>
          </a:bodyPr>
          <a:lstStyle/>
          <a:p>
            <a:r>
              <a:rPr lang="en-US" dirty="0"/>
              <a:t>Language Translation tool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Aptos Narrow" panose="020B0004020202020204" pitchFamily="34" charset="0"/>
              </a:rPr>
              <a:t>1. Google Translate API </a:t>
            </a:r>
            <a:br>
              <a:rPr lang="en-US" sz="3600" dirty="0">
                <a:latin typeface="Aptos Narrow" panose="020B0004020202020204" pitchFamily="34" charset="0"/>
              </a:rPr>
            </a:br>
            <a:r>
              <a:rPr lang="en-US" sz="3600" dirty="0">
                <a:latin typeface="Aptos Narrow" panose="020B0004020202020204" pitchFamily="34" charset="0"/>
              </a:rPr>
              <a:t> 2.Microsoft Translator API</a:t>
            </a:r>
            <a:endParaRPr lang="en-IN" sz="3600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D9C25-4AD3-AF1E-22C5-21CF1523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00015" y="5584645"/>
            <a:ext cx="73152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86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25C4-A406-7EDD-6802-976FF2E3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96191"/>
            <a:ext cx="3418609" cy="3283528"/>
          </a:xfrm>
        </p:spPr>
        <p:txBody>
          <a:bodyPr/>
          <a:lstStyle/>
          <a:p>
            <a:r>
              <a:rPr lang="en-US" dirty="0"/>
              <a:t>Option 1: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Google Translate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915B-B5E6-9689-7E8B-827A1E27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Install Required Script</a:t>
            </a:r>
          </a:p>
          <a:p>
            <a:pPr lvl="3"/>
            <a:r>
              <a:rPr lang="en-US" dirty="0"/>
              <a:t>Pip install </a:t>
            </a:r>
            <a:r>
              <a:rPr lang="en-US" dirty="0" err="1"/>
              <a:t>googletrans</a:t>
            </a:r>
            <a:r>
              <a:rPr lang="en-US" dirty="0"/>
              <a:t>==4.0.0-rc1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2. Write a Python Script</a:t>
            </a:r>
          </a:p>
          <a:p>
            <a:pPr marL="1417320" lvl="3" indent="0">
              <a:buNone/>
            </a:pPr>
            <a:r>
              <a:rPr lang="en-US" dirty="0"/>
              <a:t>from </a:t>
            </a:r>
            <a:r>
              <a:rPr lang="en-US" dirty="0" err="1"/>
              <a:t>googletrans</a:t>
            </a:r>
            <a:r>
              <a:rPr lang="en-US" dirty="0"/>
              <a:t> import </a:t>
            </a:r>
            <a:r>
              <a:rPr lang="en-US" dirty="0" err="1"/>
              <a:t>Translatordef</a:t>
            </a:r>
            <a:r>
              <a:rPr lang="en-US" dirty="0"/>
              <a:t> </a:t>
            </a:r>
            <a:r>
              <a:rPr lang="en-US" dirty="0" err="1"/>
              <a:t>translate_text</a:t>
            </a:r>
            <a:r>
              <a:rPr lang="en-US" dirty="0"/>
              <a:t>(text, </a:t>
            </a:r>
            <a:r>
              <a:rPr lang="en-US" dirty="0" err="1"/>
              <a:t>src_lang</a:t>
            </a:r>
            <a:r>
              <a:rPr lang="en-US" dirty="0"/>
              <a:t>='auto', </a:t>
            </a:r>
            <a:r>
              <a:rPr lang="en-US" dirty="0" err="1"/>
              <a:t>dest_lang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’):</a:t>
            </a:r>
          </a:p>
          <a:p>
            <a:pPr marL="1417320" lvl="3" indent="0">
              <a:buNone/>
            </a:pPr>
            <a:r>
              <a:rPr lang="en-US" dirty="0"/>
              <a:t> translator = Translator()</a:t>
            </a:r>
          </a:p>
          <a:p>
            <a:pPr marL="1417320" lvl="3" indent="0">
              <a:buNone/>
            </a:pPr>
            <a:r>
              <a:rPr lang="en-US" dirty="0"/>
              <a:t> translation = </a:t>
            </a:r>
            <a:r>
              <a:rPr lang="en-US" dirty="0" err="1"/>
              <a:t>translator.translate</a:t>
            </a:r>
            <a:r>
              <a:rPr lang="en-US" dirty="0"/>
              <a:t>(text,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err="1"/>
              <a:t>src_lang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=</a:t>
            </a:r>
            <a:r>
              <a:rPr lang="en-US" dirty="0" err="1"/>
              <a:t>dest_lang</a:t>
            </a:r>
            <a:r>
              <a:rPr lang="en-US" dirty="0"/>
              <a:t>)</a:t>
            </a:r>
          </a:p>
          <a:p>
            <a:pPr marL="1417320" lvl="3" indent="0">
              <a:buNone/>
            </a:pPr>
            <a:r>
              <a:rPr lang="en-US" dirty="0"/>
              <a:t> return </a:t>
            </a:r>
            <a:r>
              <a:rPr lang="en-US" dirty="0" err="1"/>
              <a:t>translation.text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69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E321-ADC8-8FBD-4FF6-9129EAE8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Using Microsoft  Translator API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6DED-DAD7-F1F1-CDD9-9876DEEA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427" y="290944"/>
            <a:ext cx="7558041" cy="64943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</a:t>
            </a:r>
            <a:r>
              <a:rPr lang="en-US" u="sng" dirty="0"/>
              <a:t>Get API Key</a:t>
            </a:r>
          </a:p>
          <a:p>
            <a:pPr lvl="1"/>
            <a:r>
              <a:rPr lang="en-US" sz="1400" dirty="0"/>
              <a:t>Sign up on Azure Translator: Microsoft Translator</a:t>
            </a:r>
          </a:p>
          <a:p>
            <a:pPr lvl="1"/>
            <a:r>
              <a:rPr lang="en-US" sz="1400" dirty="0"/>
              <a:t>Get API Key and Endpoint URL</a:t>
            </a:r>
          </a:p>
          <a:p>
            <a:pPr lvl="1"/>
            <a:endParaRPr lang="en-US" dirty="0"/>
          </a:p>
          <a:p>
            <a:r>
              <a:rPr lang="en-US" dirty="0"/>
              <a:t>2.</a:t>
            </a:r>
            <a:r>
              <a:rPr lang="en-US" u="sng" dirty="0"/>
              <a:t>Install Required </a:t>
            </a:r>
            <a:r>
              <a:rPr lang="en-US" u="sng" dirty="0" err="1"/>
              <a:t>Labrary</a:t>
            </a:r>
            <a:endParaRPr lang="en-US" u="sng" dirty="0"/>
          </a:p>
          <a:p>
            <a:pPr lvl="1"/>
            <a:r>
              <a:rPr lang="en-US" sz="1400" dirty="0"/>
              <a:t>Pip install requests</a:t>
            </a:r>
          </a:p>
          <a:p>
            <a:r>
              <a:rPr lang="en-US" dirty="0"/>
              <a:t>3. </a:t>
            </a:r>
            <a:r>
              <a:rPr lang="en-US" u="sng" dirty="0"/>
              <a:t>Write a Python Script</a:t>
            </a:r>
          </a:p>
          <a:p>
            <a:pPr marL="502920" lvl="1" indent="0">
              <a:buNone/>
            </a:pPr>
            <a:r>
              <a:rPr lang="en-US" sz="1400" dirty="0"/>
              <a:t>import requests</a:t>
            </a:r>
          </a:p>
          <a:p>
            <a:pPr marL="502920" lvl="1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json</a:t>
            </a:r>
            <a:endParaRPr lang="en-US" sz="1400" dirty="0"/>
          </a:p>
          <a:p>
            <a:pPr marL="502920" lvl="1" indent="0">
              <a:buNone/>
            </a:pPr>
            <a:r>
              <a:rPr lang="en-US" sz="1400" dirty="0"/>
              <a:t>def </a:t>
            </a:r>
            <a:r>
              <a:rPr lang="en-US" sz="1400" dirty="0" err="1"/>
              <a:t>translate_text_microsoft</a:t>
            </a:r>
            <a:r>
              <a:rPr lang="en-US" sz="1400" dirty="0"/>
              <a:t>(text, </a:t>
            </a:r>
            <a:r>
              <a:rPr lang="en-US" sz="1400" dirty="0" err="1"/>
              <a:t>src_lang</a:t>
            </a:r>
            <a:r>
              <a:rPr lang="en-US" sz="1400" dirty="0"/>
              <a:t>='auto', </a:t>
            </a:r>
            <a:r>
              <a:rPr lang="en-US" sz="1400" dirty="0" err="1"/>
              <a:t>dest_lang</a:t>
            </a:r>
            <a:r>
              <a:rPr lang="en-US" sz="1400" dirty="0"/>
              <a:t>='</a:t>
            </a:r>
            <a:r>
              <a:rPr lang="en-US" sz="1400" dirty="0" err="1"/>
              <a:t>en</a:t>
            </a:r>
            <a:r>
              <a:rPr lang="en-US" sz="1400" dirty="0"/>
              <a:t>'):     	</a:t>
            </a:r>
            <a:r>
              <a:rPr lang="en-US" sz="1400" dirty="0" err="1"/>
              <a:t>subscription_key</a:t>
            </a:r>
            <a:r>
              <a:rPr lang="en-US" sz="1400" dirty="0"/>
              <a:t> = "YOUR_AZURE_API_KEY"   </a:t>
            </a:r>
          </a:p>
          <a:p>
            <a:pPr marL="502920" lvl="1" indent="0">
              <a:buNone/>
            </a:pPr>
            <a:r>
              <a:rPr lang="en-US" sz="1400" dirty="0"/>
              <a:t> endpoint = </a:t>
            </a:r>
          </a:p>
          <a:p>
            <a:pPr marL="502920" lvl="1" indent="0">
              <a:buNone/>
            </a:pPr>
            <a:r>
              <a:rPr lang="en-US" sz="1400" dirty="0"/>
              <a:t>"https://api.cognitive.microsofttranslator.com/translate" </a:t>
            </a:r>
          </a:p>
          <a:p>
            <a:pPr marL="502920" lvl="1" indent="0">
              <a:buNone/>
            </a:pPr>
            <a:r>
              <a:rPr lang="en-US" sz="1400" dirty="0"/>
              <a:t> location = "YOUR_REGION"    </a:t>
            </a:r>
          </a:p>
          <a:p>
            <a:pPr marL="502920" lvl="1" indent="0">
              <a:buNone/>
            </a:pPr>
            <a:r>
              <a:rPr lang="en-US" sz="1400" dirty="0"/>
              <a:t>params = {</a:t>
            </a:r>
          </a:p>
          <a:p>
            <a:pPr marL="502920" lvl="1" indent="0">
              <a:buNone/>
            </a:pPr>
            <a:r>
              <a:rPr lang="en-US" sz="1400" dirty="0"/>
              <a:t>	          '</a:t>
            </a:r>
            <a:r>
              <a:rPr lang="en-US" sz="1400" dirty="0" err="1"/>
              <a:t>api</a:t>
            </a:r>
            <a:r>
              <a:rPr lang="en-US" sz="1400" dirty="0"/>
              <a:t>-version': '3.0’,</a:t>
            </a:r>
          </a:p>
          <a:p>
            <a:pPr marL="502920" lvl="1" indent="0">
              <a:buNone/>
            </a:pPr>
            <a:r>
              <a:rPr lang="en-US" sz="1400" dirty="0"/>
              <a:t>                      'from': </a:t>
            </a:r>
            <a:r>
              <a:rPr lang="en-US" sz="1400" dirty="0" err="1"/>
              <a:t>src_lang</a:t>
            </a:r>
            <a:r>
              <a:rPr lang="en-US" sz="1400" dirty="0"/>
              <a:t>,</a:t>
            </a:r>
          </a:p>
          <a:p>
            <a:pPr marL="502920" lvl="1" indent="0">
              <a:buNone/>
            </a:pPr>
            <a:r>
              <a:rPr lang="en-US" sz="1400" dirty="0"/>
              <a:t>                     'to': </a:t>
            </a:r>
            <a:r>
              <a:rPr lang="en-US" sz="1400" dirty="0" err="1"/>
              <a:t>dest_lang</a:t>
            </a:r>
            <a:endParaRPr lang="en-US" sz="1400" dirty="0"/>
          </a:p>
          <a:p>
            <a:pPr marL="502920" lvl="1" indent="0">
              <a:buNone/>
            </a:pPr>
            <a:r>
              <a:rPr lang="en-US" sz="1400" dirty="0"/>
              <a:t>    }    </a:t>
            </a:r>
          </a:p>
          <a:p>
            <a:pPr marL="502920" lvl="1" indent="0">
              <a:buNone/>
            </a:pPr>
            <a:r>
              <a:rPr lang="en-US" sz="1400" dirty="0"/>
              <a:t>headers = {        '</a:t>
            </a:r>
            <a:r>
              <a:rPr lang="en-US" sz="1400" dirty="0" err="1"/>
              <a:t>Ocp</a:t>
            </a:r>
            <a:r>
              <a:rPr lang="en-US" sz="1400" dirty="0"/>
              <a:t>-</a:t>
            </a:r>
            <a:r>
              <a:rPr lang="en-US" sz="1400" dirty="0" err="1"/>
              <a:t>Apim</a:t>
            </a:r>
            <a:r>
              <a:rPr lang="en-US" sz="1400" dirty="0"/>
              <a:t>-Subscription-Key': </a:t>
            </a:r>
            <a:r>
              <a:rPr lang="en-US" sz="1400" dirty="0" err="1"/>
              <a:t>subscription_key</a:t>
            </a:r>
            <a:r>
              <a:rPr lang="en-US" sz="1400" dirty="0"/>
              <a:t>,        '</a:t>
            </a:r>
            <a:r>
              <a:rPr lang="en-US" sz="1400" dirty="0" err="1"/>
              <a:t>Ocp</a:t>
            </a:r>
            <a:r>
              <a:rPr lang="en-US" sz="1400" dirty="0"/>
              <a:t>-</a:t>
            </a:r>
            <a:r>
              <a:rPr lang="en-US" sz="1400" dirty="0" err="1"/>
              <a:t>Apim</a:t>
            </a:r>
            <a:r>
              <a:rPr lang="en-US" sz="1400" dirty="0"/>
              <a:t>-Subscription-Region': location,        'Content-Type': 'application/</a:t>
            </a:r>
            <a:r>
              <a:rPr lang="en-US" sz="1400" dirty="0" err="1"/>
              <a:t>json</a:t>
            </a:r>
            <a:r>
              <a:rPr lang="en-US" sz="1400" dirty="0"/>
              <a:t>'    } </a:t>
            </a:r>
          </a:p>
          <a:p>
            <a:pPr marL="502920" lvl="1" indent="0">
              <a:buNone/>
            </a:pPr>
            <a:r>
              <a:rPr lang="en-US" sz="1400" dirty="0"/>
              <a:t>   body = [{'text': text}]   </a:t>
            </a:r>
          </a:p>
          <a:p>
            <a:pPr marL="502920" lvl="1" indent="0">
              <a:buNone/>
            </a:pPr>
            <a:r>
              <a:rPr lang="en-US" sz="1400" dirty="0"/>
              <a:t> response = </a:t>
            </a:r>
            <a:r>
              <a:rPr lang="en-US" sz="1400" dirty="0" err="1"/>
              <a:t>requests.post</a:t>
            </a:r>
            <a:r>
              <a:rPr lang="en-US" sz="1400" dirty="0"/>
              <a:t>(endpoint, params=params, headers=headers, </a:t>
            </a:r>
            <a:r>
              <a:rPr lang="en-US" sz="1400" dirty="0" err="1"/>
              <a:t>json</a:t>
            </a:r>
            <a:r>
              <a:rPr lang="en-US" sz="1400" dirty="0"/>
              <a:t>=body)    translation = </a:t>
            </a:r>
            <a:r>
              <a:rPr lang="en-US" sz="1400" dirty="0" err="1"/>
              <a:t>response.json</a:t>
            </a:r>
            <a:r>
              <a:rPr lang="en-US" sz="1400" dirty="0"/>
              <a:t>()   </a:t>
            </a:r>
          </a:p>
          <a:p>
            <a:pPr marL="502920" lvl="1" indent="0">
              <a:buNone/>
            </a:pPr>
            <a:r>
              <a:rPr lang="en-US" sz="1400" dirty="0"/>
              <a:t> return translation[0]['translations'][0]</a:t>
            </a:r>
          </a:p>
          <a:p>
            <a:pPr marL="502920" lvl="1" indent="0">
              <a:buNone/>
            </a:pPr>
            <a:r>
              <a:rPr lang="en-US" sz="1400" dirty="0"/>
              <a:t>['text']</a:t>
            </a:r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E003-8486-B0A7-3B9C-EF1DFD76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31723" y="383458"/>
            <a:ext cx="10515600" cy="161249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B59DD-F3C3-6051-5A7B-E2082A834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1" y="103239"/>
            <a:ext cx="11458617" cy="6371303"/>
          </a:xfrm>
        </p:spPr>
      </p:pic>
    </p:spTree>
    <p:extLst>
      <p:ext uri="{BB962C8B-B14F-4D97-AF65-F5344CB8AC3E}">
        <p14:creationId xmlns:p14="http://schemas.microsoft.com/office/powerpoint/2010/main" val="1605755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DF6E-5A0C-9FCB-894D-476BDC08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A963-E0F6-FC56-9622-78E22939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DE3E8-CF69-1ADE-1C11-1CC3014C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490"/>
            <a:ext cx="12064180" cy="5987845"/>
          </a:xfrm>
        </p:spPr>
      </p:pic>
    </p:spTree>
    <p:extLst>
      <p:ext uri="{BB962C8B-B14F-4D97-AF65-F5344CB8AC3E}">
        <p14:creationId xmlns:p14="http://schemas.microsoft.com/office/powerpoint/2010/main" val="1177335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94F2-33B1-39AE-1398-E7E5604E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390EF-D556-A053-5C06-1A7332C62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7" y="1027906"/>
            <a:ext cx="9399637" cy="5014452"/>
          </a:xfrm>
        </p:spPr>
      </p:pic>
    </p:spTree>
    <p:extLst>
      <p:ext uri="{BB962C8B-B14F-4D97-AF65-F5344CB8AC3E}">
        <p14:creationId xmlns:p14="http://schemas.microsoft.com/office/powerpoint/2010/main" val="1335334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69710-F71D-DF5A-4FBC-3019BC9B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942628"/>
            <a:ext cx="972638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7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7AA84-28E4-24A0-3086-3625AD20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923575"/>
            <a:ext cx="967875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59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22CC1-A61F-D616-25E4-807CF03D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4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24CCC-26C3-9852-EB24-B58C43C8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4" y="471948"/>
            <a:ext cx="11159936" cy="54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33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29430-107A-16AD-A6E7-FD8589C2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422788"/>
            <a:ext cx="11690554" cy="61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98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</TotalTime>
  <Words>299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 Narrow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Translation tool   1. Google Translate API   2.Microsoft Translator API</vt:lpstr>
      <vt:lpstr>Option 1:  Using Google Translate API</vt:lpstr>
      <vt:lpstr>Option 2:   Using Microsoft  Translator API   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avhale</dc:creator>
  <cp:lastModifiedBy>om avhale</cp:lastModifiedBy>
  <cp:revision>1</cp:revision>
  <dcterms:created xsi:type="dcterms:W3CDTF">2025-02-16T10:36:42Z</dcterms:created>
  <dcterms:modified xsi:type="dcterms:W3CDTF">2025-02-16T11:39:59Z</dcterms:modified>
</cp:coreProperties>
</file>