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5810" autoAdjust="0"/>
  </p:normalViewPr>
  <p:slideViewPr>
    <p:cSldViewPr snapToGrid="0">
      <p:cViewPr>
        <p:scale>
          <a:sx n="75" d="100"/>
          <a:sy n="75" d="100"/>
        </p:scale>
        <p:origin x="-3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AA7C-3CFA-42F4-A504-D44135267C53}" type="datetimeFigureOut">
              <a:rPr lang="en-IN" smtClean="0"/>
              <a:pPr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92C3-4747-4266-9D10-DA90A309FC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519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ED4C6-FE11-6499-6ACE-B477FA3B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EBEA96-A37E-0EB3-DB3C-531EBCCA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44D2FD-7947-26CE-D6FA-E32AD7F1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03C72-59BA-A356-5BE4-23A04DA4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CD3E77-1F1F-CE16-20C4-FCE09558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46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17527-46A1-94FB-23D3-53C4E675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B3A523-6AF9-5BA8-1FFC-66D9E0DA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A98B1B-C6E7-BC26-2DC4-63BF590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5931BC-E3DB-2953-AF95-EC249CE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81DDB-76CB-B7C3-6A96-6B32FDC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50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6FF732C-255E-6AB5-0103-BE433F57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DA2721-5CB1-45DB-BA6E-60DE9CA8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0152EB-198F-1AE0-6E64-75CB3C01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EB21DA-6309-F19D-02CE-46449AB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4635A8-766C-883E-666F-BAB95D74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4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43B91-BC6D-D4C9-764C-8FD65BA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E9300C-9E0E-DDBC-1B39-AFB40CE5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91F35E-F628-EA35-3D89-169F012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FF4C6-EAA9-EBA2-C769-884F4C6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669565-CFFB-6791-B94B-58B4DC5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28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C5F0A1-27BC-DCC7-E490-624505C8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E22C4B-C78A-BD8A-8F9E-E9F1031D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08575B-2717-F416-5358-1BCE727F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CA7F6D-E765-5DFE-661C-BFCBDD7B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514EEE-81A0-D2DD-2B42-D240F002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97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ECCDB-74BD-36D1-B8A6-173243B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38C9AC-FA10-1369-8292-4E16722D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EF19C6-D83D-E75B-B3A5-9DC53B44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360908-C7F5-D788-0C86-DE2BC59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69786-1BDF-B667-116F-10B59E0F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44D1D0-57C3-1087-D584-AA6634F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7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B7F5CC-0BE0-59C1-9046-9CADAAE4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9C1AF3-2B05-E76C-44F1-8CE2B249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2C6DC2-DF26-4973-FEEA-684AD1B0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7167FFA-48EA-0274-FA37-6D690CBD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118804-4559-AB3A-C99F-45953083C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648DF7F-908A-9D04-E59E-A87CBF15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1A867CE-26C9-89C6-884F-BD22EB0C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E7C2CAF-6028-BBAE-785A-3ED7D000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79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DD125-4BCD-A45B-A91A-83869B69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E1173E-533F-011B-7654-2B27B935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B22352B-3DDE-2E76-82A5-85F09D6E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1839E1-A0A3-82A7-8C6E-9949DC7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51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5267C6-38C1-30FA-9F8D-067B4564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78D9F9-E958-FF00-A0FC-2671FA4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04910E-F61E-5FC5-36F2-D430712C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38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E1F04-3845-BCAF-3FF7-12AB427A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F89D6-2F17-1EDD-EF86-36F6D51E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685A8CD-45DA-50B7-14D0-2C1F6331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90C665-C170-82BB-41A8-0250B84F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973A26-665C-B71B-B879-4427869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619BB-4917-CBC7-47C2-815D9F6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02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34A602-92C2-C6D9-2A4A-18B339B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482237C-7547-D4CD-791D-4E21BB38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554A9D-DF81-1BAA-0A64-D88D8A38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82994D-DBC5-E835-33DC-0BB1747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7EB239-DCF6-59C4-4F00-053AD896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88C78D-886E-B284-A4DE-A1019B1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37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D667EB-144A-BDD8-B1E3-50C8973B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0175E1-5991-C8A2-95C4-427022B8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800EAA-19AF-2B4E-3659-B7AE83BCF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83D787-B640-87DE-E9A9-CB3535C8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3BDA99-5026-80DB-5CB7-82798E2F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2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pushkar3002/Traffic-Route-Optimization-Using-Dijkstra-s-Algorithm-and-Google-Maps-API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5307A5-2EEB-58A3-23CA-0B226FEAC05D}"/>
              </a:ext>
            </a:extLst>
          </p:cNvPr>
          <p:cNvSpPr/>
          <p:nvPr/>
        </p:nvSpPr>
        <p:spPr>
          <a:xfrm>
            <a:off x="255930" y="3133353"/>
            <a:ext cx="1189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 Computer Engineering &amp; Information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Technology</a:t>
            </a:r>
            <a:endParaRPr lang="en-IN" sz="36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6E1F5DE-E1BA-4994-DD81-A772EC371BD6}"/>
              </a:ext>
            </a:extLst>
          </p:cNvPr>
          <p:cNvSpPr/>
          <p:nvPr/>
        </p:nvSpPr>
        <p:spPr>
          <a:xfrm>
            <a:off x="7480844" y="5458659"/>
            <a:ext cx="471115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Kuamri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Roushan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algn="ctr"/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Raja </a:t>
            </a:r>
            <a:r>
              <a:rPr lang="en-I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Pushkar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Lal 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2AA389-DDE4-74AA-82E2-E1900908F2D9}"/>
              </a:ext>
            </a:extLst>
          </p:cNvPr>
          <p:cNvSpPr/>
          <p:nvPr/>
        </p:nvSpPr>
        <p:spPr>
          <a:xfrm>
            <a:off x="8774171" y="4865898"/>
            <a:ext cx="3243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2DA768-3F1E-DE21-493F-0954355DDADB}"/>
              </a:ext>
            </a:extLst>
          </p:cNvPr>
          <p:cNvSpPr/>
          <p:nvPr/>
        </p:nvSpPr>
        <p:spPr>
          <a:xfrm>
            <a:off x="115230" y="5697251"/>
            <a:ext cx="36658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Deepti ma’am 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E363550-4DB5-18F5-51C8-2FBDD8370A78}"/>
              </a:ext>
            </a:extLst>
          </p:cNvPr>
          <p:cNvSpPr/>
          <p:nvPr/>
        </p:nvSpPr>
        <p:spPr>
          <a:xfrm>
            <a:off x="522706" y="5213031"/>
            <a:ext cx="32584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IN" sz="2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:-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A76D7FF-9C94-68C3-DFD5-E3B0E0632988}"/>
              </a:ext>
            </a:extLst>
          </p:cNvPr>
          <p:cNvSpPr txBox="1"/>
          <p:nvPr/>
        </p:nvSpPr>
        <p:spPr>
          <a:xfrm>
            <a:off x="594277" y="801000"/>
            <a:ext cx="11364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 -  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Route Optimization 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Dijkstra’s Algorithms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1CC3F6-047C-9D9C-0C1B-C3FAEC90516E}"/>
              </a:ext>
            </a:extLst>
          </p:cNvPr>
          <p:cNvSpPr txBox="1"/>
          <p:nvPr/>
        </p:nvSpPr>
        <p:spPr>
          <a:xfrm>
            <a:off x="784225" y="888488"/>
            <a:ext cx="10554335" cy="398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cap="none" spc="5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/>
              <a:t>To </a:t>
            </a:r>
            <a:r>
              <a:rPr lang="en-US" sz="2000" dirty="0"/>
              <a:t>find the shortest route between two points using Dijkstra's Algorithm and visualize it on a map</a:t>
            </a:r>
            <a:r>
              <a:rPr lang="en-US" sz="2000" dirty="0" smtClean="0"/>
              <a:t>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Problem Solving: 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optimal routing Considering real-time traffic data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Python, Flask, Google Maps API, </a:t>
            </a:r>
            <a:r>
              <a:rPr lang="en-IN" sz="20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en-IN" sz="2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/>
              <a:t>Nginx</a:t>
            </a:r>
            <a:r>
              <a:rPr lang="en-US" sz="2000" dirty="0" smtClean="0"/>
              <a:t>, </a:t>
            </a:r>
            <a:r>
              <a:rPr lang="en-US" sz="2000" dirty="0" err="1" smtClean="0"/>
              <a:t>Gunicorn</a:t>
            </a:r>
            <a:r>
              <a:rPr lang="en-US" sz="2000" dirty="0" smtClean="0"/>
              <a:t>, Azure (VM)</a:t>
            </a:r>
            <a:endParaRPr lang="en-IN" sz="2000" kern="1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IN" sz="20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, JavaScript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333" y="29873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smtClean="0">
                <a:hlinkClick r:id="rId2"/>
              </a:rPr>
              <a:t>My Project</a:t>
            </a:r>
            <a:endParaRPr lang="en-US" sz="4800" dirty="0"/>
          </a:p>
        </p:txBody>
      </p:sp>
      <p:pic>
        <p:nvPicPr>
          <p:cNvPr id="1027" name="Picture 3" descr="C:\Users\PUSHKAR\Downloads\WhatsApp Image 2024-10-23 at 11.34.18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550" y="996950"/>
            <a:ext cx="4762500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9C4B12-7CB2-154E-08AB-B36C9B65D792}"/>
              </a:ext>
            </a:extLst>
          </p:cNvPr>
          <p:cNvSpPr txBox="1"/>
          <p:nvPr/>
        </p:nvSpPr>
        <p:spPr>
          <a:xfrm>
            <a:off x="939800" y="1206567"/>
            <a:ext cx="10088880" cy="364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Code:-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App.py: Backend logic with Flask routing, Google Maps API integration, and Dijkstra’s Algorithms implantation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Handles frontend rendering and from submission.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Editor/IDE: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C1AA57-9A9D-DCD3-70CC-B8CA99D1E73C}"/>
              </a:ext>
            </a:extLst>
          </p:cNvPr>
          <p:cNvSpPr txBox="1"/>
          <p:nvPr/>
        </p:nvSpPr>
        <p:spPr>
          <a:xfrm>
            <a:off x="1239520" y="3493247"/>
            <a:ext cx="8453120" cy="98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3826B-002E-4A36-B4CD-FBA1271CA473}"/>
              </a:ext>
            </a:extLst>
          </p:cNvPr>
          <p:cNvSpPr txBox="1"/>
          <p:nvPr/>
        </p:nvSpPr>
        <p:spPr>
          <a:xfrm>
            <a:off x="1178559" y="1477743"/>
            <a:ext cx="8718973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Application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apps like Google Maps and Waze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Logistics and delivery services for optimizing routes</a:t>
            </a:r>
            <a:r>
              <a:rPr lang="en-IN" sz="28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Ride-sharing plate forms for route planning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59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346CEA-523F-66F1-CF3A-D48542438DB5}"/>
              </a:ext>
            </a:extLst>
          </p:cNvPr>
          <p:cNvSpPr txBox="1"/>
          <p:nvPr/>
        </p:nvSpPr>
        <p:spPr>
          <a:xfrm>
            <a:off x="325120" y="1020581"/>
            <a:ext cx="112572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</a:t>
            </a: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route updates with traffic changes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multiple waypoints and travel modes(</a:t>
            </a:r>
            <a:r>
              <a:rPr lang="en-US" sz="24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walking,cycling</a:t>
            </a: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for saving frequent routes.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optimization using caching for common routes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610658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dirty="0"/>
              <a:t>Successfully implemented a route optimization solution using </a:t>
            </a:r>
            <a:r>
              <a:rPr lang="en-US" dirty="0" smtClean="0"/>
              <a:t>Dijkstra’s </a:t>
            </a:r>
            <a:r>
              <a:rPr lang="en-US" dirty="0"/>
              <a:t>Algorithm integrated with Google Maps API</a:t>
            </a:r>
            <a:r>
              <a:rPr lang="en-US" sz="3600" dirty="0"/>
              <a:t>. 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Demonstrated the potential for real-world applications in navigation, logistics, and traffic management</a:t>
            </a:r>
            <a:r>
              <a:rPr lang="en-US" sz="3600" dirty="0"/>
              <a:t>.   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1028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63EBD1F-03C7-F22A-B219-0BA1C664D5C9}"/>
              </a:ext>
            </a:extLst>
          </p:cNvPr>
          <p:cNvSpPr/>
          <p:nvPr/>
        </p:nvSpPr>
        <p:spPr>
          <a:xfrm>
            <a:off x="3277130" y="2296775"/>
            <a:ext cx="5373587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9341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A9021F-5C3D-4904-A381-A8211A2BAF1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219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Conclusion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Raushan kumar</dc:creator>
  <cp:lastModifiedBy>Pushkar Lal</cp:lastModifiedBy>
  <cp:revision>22</cp:revision>
  <dcterms:created xsi:type="dcterms:W3CDTF">2024-10-22T15:28:33Z</dcterms:created>
  <dcterms:modified xsi:type="dcterms:W3CDTF">2024-10-24T05:19:43Z</dcterms:modified>
</cp:coreProperties>
</file>