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🔥 Atomic Commits – Small Changes, Big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Improving Team Collaboration and Code Quality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Atomic Commit?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An atomic commit is a single commit that contains one logical change—nothing more, nothing less.</a:t>
            </a:r>
          </a:p>
          <a:p/>
          <a:p>
            <a:r>
              <a:t>Key Characteristics:</a:t>
            </a:r>
          </a:p>
          <a:p>
            <a:r>
              <a:t>- Focused on one purpose or fix</a:t>
            </a:r>
          </a:p>
          <a:p>
            <a:r>
              <a:t>- Self-contained and testable</a:t>
            </a:r>
          </a:p>
          <a:p>
            <a:r>
              <a:t>- Descriptive message (e.g., `Fix NPE in OrderService#getOrder()`)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Atomic Commits?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Benefits:</a:t>
            </a:r>
          </a:p>
          <a:p>
            <a:r>
              <a:t>🧠 Easier to understand the history</a:t>
            </a:r>
          </a:p>
          <a:p>
            <a:r>
              <a:t>🛠️ Simplifies code reviews</a:t>
            </a:r>
          </a:p>
          <a:p>
            <a:r>
              <a:t>🔍 Speeds up debugging via `git bisect`</a:t>
            </a:r>
          </a:p>
          <a:p>
            <a:r>
              <a:t>🚀 Enables safe and selective cherry-picking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Bad Commit</a:t>
            </a:r>
          </a:p>
          <a:p>
            <a:r>
              <a:t>$ git commit -m "Fixed bugs, added logging, refactored code"</a:t>
            </a:r>
          </a:p>
          <a:p/>
          <a:p>
            <a:r>
              <a:t># Atomic Commits</a:t>
            </a:r>
          </a:p>
          <a:p>
            <a:r>
              <a:t>$ git commit -m "fix: Fix NPE in CartService"</a:t>
            </a:r>
          </a:p>
          <a:p>
            <a:r>
              <a:t>$ git commit -m "feat: Add logging to PaymentController"</a:t>
            </a:r>
          </a:p>
          <a:p>
            <a:r>
              <a:t>$ git commit -m "refactor: Extract reusable method from OrderUtil"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Use a prefix: `fix:`, `feat:`, `refactor:`</a:t>
            </a:r>
          </a:p>
          <a:p>
            <a:r>
              <a:t>✅ Keep commits small and focused</a:t>
            </a:r>
          </a:p>
          <a:p>
            <a:r>
              <a:t>✅ Write clear commit messages</a:t>
            </a:r>
          </a:p>
          <a:p>
            <a:r>
              <a:t>✅ Use `git add -p` to commit only what's needed</a:t>
            </a:r>
          </a:p>
          <a:p>
            <a:r>
              <a:t>✅ Commit often, but with purpose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