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829A3D-AB79-449B-9ACE-3B072324B8ED}">
  <a:tblStyle styleId="{C1829A3D-AB79-449B-9ACE-3B072324B8E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f484438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fcf484438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cee59c251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cee59c251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ee59c251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cee59c251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cee59c251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cee59c251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cee59c251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cee59c251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cf484438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cf484438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cf484438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cf484438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cf484438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cf484438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cf484438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cf484438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Relationship Id="rId5" Type="http://schemas.openxmlformats.org/officeDocument/2006/relationships/image" Target="../media/image12.jp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4.jp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80217" y="759880"/>
            <a:ext cx="68580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UIDAI Hackathon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474" y="216379"/>
            <a:ext cx="2414692" cy="4290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" name="Google Shape;56;p13"/>
          <p:cNvGraphicFramePr/>
          <p:nvPr/>
        </p:nvGraphicFramePr>
        <p:xfrm>
          <a:off x="1383345" y="26804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{C1829A3D-AB79-449B-9ACE-3B072324B8ED}</a:tableStyleId>
              </a:tblPr>
              <a:tblGrid>
                <a:gridCol w="931950"/>
                <a:gridCol w="2996375"/>
                <a:gridCol w="2933225"/>
              </a:tblGrid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</a:t>
                      </a:r>
                      <a:r>
                        <a:rPr lang="en" sz="1400"/>
                        <a:t>.</a:t>
                      </a:r>
                      <a:r>
                        <a:rPr lang="en" sz="1400" u="none" cap="none" strike="noStrike"/>
                        <a:t> No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Name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E Mail ID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Ashish Jingar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jingarashish.57@gmail.com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Param Mehta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param.mehta@spit.ac.in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Parth Lende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parth.lende@spit.ac.in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Pushkar Sutar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pushkar.sutar@spit.ac.in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Sruthi Shivaramakrishnan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sruthi.shivaramakrishnan@gmail.com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2456652" y="1907800"/>
            <a:ext cx="450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Reference ID : </a:t>
            </a:r>
            <a:r>
              <a:rPr lang="en" sz="1200">
                <a:solidFill>
                  <a:schemeClr val="dk1"/>
                </a:solidFill>
              </a:rPr>
              <a:t>TBkSiZTf2t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378251" y="2294150"/>
            <a:ext cx="284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 Details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4348" y="0"/>
            <a:ext cx="1003299" cy="6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11700" y="472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PS1-Mobile Operator App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1180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Walkthrough-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Core Java Based Android </a:t>
            </a:r>
            <a:r>
              <a:rPr lang="en" sz="1800">
                <a:solidFill>
                  <a:srgbClr val="595959"/>
                </a:solidFill>
              </a:rPr>
              <a:t>Application</a:t>
            </a:r>
            <a:r>
              <a:rPr lang="en" sz="1800">
                <a:solidFill>
                  <a:srgbClr val="595959"/>
                </a:solidFill>
              </a:rPr>
              <a:t> 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Aimed as a solution for problem statement 1.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Uses Firebase Realtime Database for storage of Device UID assigned.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Uses Firebase</a:t>
            </a:r>
            <a:r>
              <a:rPr lang="en" sz="1800">
                <a:solidFill>
                  <a:srgbClr val="595959"/>
                </a:solidFill>
              </a:rPr>
              <a:t> Cloud Messages to </a:t>
            </a:r>
            <a:r>
              <a:rPr lang="en" sz="1800">
                <a:solidFill>
                  <a:srgbClr val="595959"/>
                </a:solidFill>
              </a:rPr>
              <a:t>Receive</a:t>
            </a:r>
            <a:r>
              <a:rPr lang="en" sz="1800">
                <a:solidFill>
                  <a:srgbClr val="595959"/>
                </a:solidFill>
              </a:rPr>
              <a:t> Notifications Across the Devices.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Compatible</a:t>
            </a:r>
            <a:r>
              <a:rPr lang="en" sz="1800">
                <a:solidFill>
                  <a:srgbClr val="595959"/>
                </a:solidFill>
              </a:rPr>
              <a:t> with &gt;92% Android Devices since </a:t>
            </a:r>
            <a:r>
              <a:rPr lang="en" sz="1800">
                <a:solidFill>
                  <a:srgbClr val="595959"/>
                </a:solidFill>
              </a:rPr>
              <a:t>minSDK</a:t>
            </a:r>
            <a:r>
              <a:rPr lang="en" sz="1800">
                <a:solidFill>
                  <a:srgbClr val="595959"/>
                </a:solidFill>
              </a:rPr>
              <a:t> support is API 21.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Uses OTP, Ekyc and Auth API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274" y="0"/>
            <a:ext cx="798375" cy="5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463" y="538100"/>
            <a:ext cx="2000024" cy="433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988" y="538125"/>
            <a:ext cx="2000024" cy="4334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1511" y="578725"/>
            <a:ext cx="2000024" cy="433439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54600" y="30200"/>
            <a:ext cx="4815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Launch Screen</a:t>
            </a:r>
            <a:endParaRPr sz="2100"/>
          </a:p>
        </p:txBody>
      </p:sp>
      <p:sp>
        <p:nvSpPr>
          <p:cNvPr id="75" name="Google Shape;75;p15"/>
          <p:cNvSpPr txBox="1"/>
          <p:nvPr/>
        </p:nvSpPr>
        <p:spPr>
          <a:xfrm>
            <a:off x="421425" y="4872550"/>
            <a:ext cx="249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OnCreate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323850" y="4838400"/>
            <a:ext cx="249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On  OTP Requested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226275" y="4872550"/>
            <a:ext cx="249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On OTP Recieved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8160" y="0"/>
            <a:ext cx="789489" cy="50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50" y="111150"/>
            <a:ext cx="2148250" cy="465565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6025" y="4766800"/>
            <a:ext cx="313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Dashboard Screen</a:t>
            </a:r>
            <a:endParaRPr sz="18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125" y="152400"/>
            <a:ext cx="2148250" cy="465568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830400" y="4766800"/>
            <a:ext cx="313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 Details</a:t>
            </a:r>
            <a:endParaRPr sz="18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0500" y="152400"/>
            <a:ext cx="2148250" cy="465568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625775" y="4808075"/>
            <a:ext cx="313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After Notification to Landlord is Sent</a:t>
            </a:r>
            <a:endParaRPr sz="13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96949" y="0"/>
            <a:ext cx="717675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525" y="166125"/>
            <a:ext cx="2035876" cy="44110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220463" y="4577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Landlord </a:t>
            </a:r>
            <a:r>
              <a:rPr lang="en">
                <a:solidFill>
                  <a:schemeClr val="dk1"/>
                </a:solidFill>
              </a:rPr>
              <a:t>Receiving</a:t>
            </a:r>
            <a:r>
              <a:rPr lang="en">
                <a:solidFill>
                  <a:schemeClr val="dk1"/>
                </a:solidFill>
              </a:rPr>
              <a:t> the Notification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1325" y="0"/>
            <a:ext cx="826326" cy="53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PS2-Mobile Operator App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Walkthrough-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</a:t>
            </a:r>
            <a:r>
              <a:rPr lang="en"/>
              <a:t>application</a:t>
            </a:r>
            <a:r>
              <a:rPr lang="en"/>
              <a:t> built on android studio using Java.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Aimed as a solution for problem statement 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Firebase ML Vision for text OCR.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Google Maps API for address validation.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Minor changes to address can be made.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made to the address are again validated.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address can be submitted and stored to a database.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225" y="0"/>
            <a:ext cx="836424" cy="5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25" y="840250"/>
            <a:ext cx="1965175" cy="415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0775" y="840250"/>
            <a:ext cx="1867869" cy="4150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5727" y="840241"/>
            <a:ext cx="1965175" cy="41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754000" y="474175"/>
            <a:ext cx="17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1) </a:t>
            </a:r>
            <a:r>
              <a:rPr lang="en" sz="1200"/>
              <a:t>Main Screen</a:t>
            </a:r>
            <a:endParaRPr sz="1200"/>
          </a:p>
        </p:txBody>
      </p:sp>
      <p:sp>
        <p:nvSpPr>
          <p:cNvPr id="112" name="Google Shape;112;p19"/>
          <p:cNvSpPr txBox="1"/>
          <p:nvPr/>
        </p:nvSpPr>
        <p:spPr>
          <a:xfrm>
            <a:off x="3702150" y="381775"/>
            <a:ext cx="173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2) Sample Address captured with camera</a:t>
            </a:r>
            <a:endParaRPr sz="1200"/>
          </a:p>
        </p:txBody>
      </p:sp>
      <p:sp>
        <p:nvSpPr>
          <p:cNvPr id="113" name="Google Shape;113;p19"/>
          <p:cNvSpPr txBox="1"/>
          <p:nvPr/>
        </p:nvSpPr>
        <p:spPr>
          <a:xfrm>
            <a:off x="6848450" y="381775"/>
            <a:ext cx="173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3) Address text detected from image</a:t>
            </a:r>
            <a:endParaRPr sz="1200"/>
          </a:p>
        </p:txBody>
      </p:sp>
      <p:cxnSp>
        <p:nvCxnSpPr>
          <p:cNvPr id="114" name="Google Shape;114;p19"/>
          <p:cNvCxnSpPr>
            <a:stCxn id="108" idx="3"/>
            <a:endCxn id="109" idx="1"/>
          </p:cNvCxnSpPr>
          <p:nvPr/>
        </p:nvCxnSpPr>
        <p:spPr>
          <a:xfrm>
            <a:off x="2493700" y="2915676"/>
            <a:ext cx="118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>
            <a:stCxn id="109" idx="3"/>
            <a:endCxn id="110" idx="1"/>
          </p:cNvCxnSpPr>
          <p:nvPr/>
        </p:nvCxnSpPr>
        <p:spPr>
          <a:xfrm>
            <a:off x="5548644" y="2915676"/>
            <a:ext cx="118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0582" y="0"/>
            <a:ext cx="737067" cy="47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275" y="926150"/>
            <a:ext cx="1918150" cy="40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502" y="939567"/>
            <a:ext cx="1918151" cy="405153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1661500" y="278325"/>
            <a:ext cx="173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4)Invalid if major changes made to address</a:t>
            </a:r>
            <a:endParaRPr sz="1200"/>
          </a:p>
        </p:txBody>
      </p:sp>
      <p:sp>
        <p:nvSpPr>
          <p:cNvPr id="124" name="Google Shape;124;p20"/>
          <p:cNvSpPr txBox="1"/>
          <p:nvPr/>
        </p:nvSpPr>
        <p:spPr>
          <a:xfrm>
            <a:off x="5342950" y="370725"/>
            <a:ext cx="173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5) Saves if valid changes made</a:t>
            </a:r>
            <a:endParaRPr sz="1200"/>
          </a:p>
        </p:txBody>
      </p:sp>
      <p:cxnSp>
        <p:nvCxnSpPr>
          <p:cNvPr id="125" name="Google Shape;125;p20"/>
          <p:cNvCxnSpPr/>
          <p:nvPr/>
        </p:nvCxnSpPr>
        <p:spPr>
          <a:xfrm>
            <a:off x="3490425" y="2958625"/>
            <a:ext cx="16740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9274" y="0"/>
            <a:ext cx="798375" cy="5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PS3 - Address Formatting API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 API for proper formatting of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web based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Tesseract-OCR API to convert the image address to a corresponding text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100 different languages.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Formatted address can be viewed on localhost.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7350" y="0"/>
            <a:ext cx="840300" cy="54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