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680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3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4342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842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494727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5951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5037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176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696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4444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566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460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416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870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201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052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F22003-B33C-4054-9F5E-EDCD9E368CB5}" type="datetimeFigureOut">
              <a:rPr lang="en-IN" smtClean="0"/>
              <a:t>31-10-2025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34AFFE-EA5C-477B-A2CB-8EEBB937BBE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29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A4D40-EB93-48DA-9538-D5BA121AA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statement on bank loan data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5948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2DC9-99C2-413B-8F14-A3A33ABC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7" y="186432"/>
            <a:ext cx="3852907" cy="5415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FBF5-9F13-431F-BF95-482135F2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7" y="878889"/>
            <a:ext cx="9105325" cy="5162473"/>
          </a:xfrm>
        </p:spPr>
        <p:txBody>
          <a:bodyPr>
            <a:normAutofit fontScale="85000" lnSpcReduction="10000"/>
          </a:bodyPr>
          <a:lstStyle/>
          <a:p>
            <a:r>
              <a:rPr lang="en-IN" sz="2400" b="1" u="sng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1: SUMMARY </a:t>
            </a:r>
          </a:p>
          <a:p>
            <a:pPr marL="0" indent="0">
              <a:buNone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need to calculate the total number of loan applications received during a specified period. Additionally, it is essential to monitor the Month-to-Date (MTD) Loan Applications.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metric.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Receive.</a:t>
            </a:r>
          </a:p>
          <a:p>
            <a:pPr lvl="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 which will provide insights into our lending portfolio's overall cost.</a:t>
            </a:r>
          </a:p>
          <a:p>
            <a:pPr lvl="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loans.</a:t>
            </a:r>
            <a:endParaRPr lang="en-IN" b="1" u="sng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78606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79687-B419-4BD5-BE0F-B751CB2C6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54" y="35512"/>
            <a:ext cx="3861786" cy="541537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r>
              <a:rPr lang="en-IN" sz="2700" b="1" u="sng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BRD1:SUMMARY</a:t>
            </a:r>
            <a:br>
              <a:rPr lang="en-IN" sz="2700" b="1" u="sng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u="sng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700" b="1" u="sng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7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  <a:br>
              <a:rPr lang="en-IN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kern="100" dirty="0">
                <a:solidFill>
                  <a:schemeClr val="accent4">
                    <a:lumMod val="60000"/>
                    <a:lumOff val="40000"/>
                  </a:schemeClr>
                </a:solidFill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06E8F-F9E2-4962-BFB1-A8F19A72777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IN" sz="20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09500C-114D-4CA1-BF68-79A49097AC2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IN" sz="20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624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A2DC9-99C2-413B-8F14-A3A33ABCF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77" y="186432"/>
            <a:ext cx="3852907" cy="541538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Statement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DFBF5-9F13-431F-BF95-482135F22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7" y="878889"/>
            <a:ext cx="9105325" cy="5162473"/>
          </a:xfrm>
        </p:spPr>
        <p:txBody>
          <a:bodyPr>
            <a:normAutofit fontScale="77500" lnSpcReduction="20000"/>
          </a:bodyPr>
          <a:lstStyle/>
          <a:p>
            <a:r>
              <a:rPr lang="en-IN" sz="3100" b="1" u="sng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BRD 2: OVERVIEW</a:t>
            </a:r>
          </a:p>
          <a:p>
            <a:pPr marL="0" indent="0">
              <a:buNone/>
            </a:pPr>
            <a:r>
              <a:rPr lang="en-IN" sz="2800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(Line/ Area Chart):  </a:t>
            </a:r>
            <a:r>
              <a:rPr lang="en-IN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(Bar Chart):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W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(Tree/ Heat Map): 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  <a:p>
            <a:pPr marL="0" indent="0">
              <a:buNone/>
            </a:pPr>
            <a:endParaRPr lang="en-IN" dirty="0">
              <a:solidFill>
                <a:schemeClr val="accent1">
                  <a:lumMod val="40000"/>
                  <a:lumOff val="60000"/>
                </a:schemeClr>
              </a:solidFill>
              <a:highlight>
                <a:srgbClr val="008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54034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BB0D5-93CD-4FA1-A735-0AF9E5D4D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068497"/>
            <a:ext cx="8596668" cy="1864311"/>
          </a:xfrm>
        </p:spPr>
        <p:txBody>
          <a:bodyPr>
            <a:noAutofit/>
          </a:bodyPr>
          <a:lstStyle/>
          <a:p>
            <a:r>
              <a:rPr lang="en-US" sz="9600" dirty="0"/>
              <a:t>THANKING YOU</a:t>
            </a:r>
            <a:endParaRPr lang="en-IN" sz="9600" dirty="0"/>
          </a:p>
        </p:txBody>
      </p:sp>
    </p:spTree>
    <p:extLst>
      <p:ext uri="{BB962C8B-B14F-4D97-AF65-F5344CB8AC3E}">
        <p14:creationId xmlns:p14="http://schemas.microsoft.com/office/powerpoint/2010/main" val="81649589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408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Times New Roman</vt:lpstr>
      <vt:lpstr>Trebuchet MS</vt:lpstr>
      <vt:lpstr>Wingdings 3</vt:lpstr>
      <vt:lpstr>Facet</vt:lpstr>
      <vt:lpstr>Problem statement on bank loan data </vt:lpstr>
      <vt:lpstr>Problem Statement </vt:lpstr>
      <vt:lpstr>Problem Statement BRD1:SUMMARY   Good Loan v Bad Loan KPI’s  </vt:lpstr>
      <vt:lpstr>Problem Statement </vt:lpstr>
      <vt:lpstr>THANKING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Problem statement on bank loan data</dc:title>
  <dc:creator>Pushkar Singh</dc:creator>
  <cp:lastModifiedBy>Pushkar Singh</cp:lastModifiedBy>
  <cp:revision>4</cp:revision>
  <dcterms:created xsi:type="dcterms:W3CDTF">2025-10-30T19:28:32Z</dcterms:created>
  <dcterms:modified xsi:type="dcterms:W3CDTF">2025-10-30T19:55:13Z</dcterms:modified>
</cp:coreProperties>
</file>