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6" r:id="rId4"/>
    <p:sldId id="267" r:id="rId5"/>
    <p:sldId id="268" r:id="rId6"/>
    <p:sldId id="259" r:id="rId7"/>
    <p:sldId id="269" r:id="rId8"/>
    <p:sldId id="258" r:id="rId9"/>
    <p:sldId id="265" r:id="rId10"/>
  </p:sldIdLst>
  <p:sldSz cx="9144000" cy="5143500" type="screen16x9"/>
  <p:notesSz cx="6858000" cy="9144000"/>
  <p:embeddedFontLst>
    <p:embeddedFont>
      <p:font typeface="Raleway" charset="0"/>
      <p:regular r:id="rId12"/>
      <p:bold r:id="rId13"/>
      <p:italic r:id="rId14"/>
      <p:boldItalic r:id="rId15"/>
    </p:embeddedFont>
    <p:embeddedFont>
      <p:font typeface="Lato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179b92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179b92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179b92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179b92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179b92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179b92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179b92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179b92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0179b92f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0179b92f3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0179b92f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0179b92f3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179b92f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0179b92f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0179b92f3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0179b92f3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Public Key Distribution Authority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Aditya Kumar (2018MCS2013)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Pushkar Singh (2018MCS2016)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Digital Signature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 smtClean="0"/>
              <a:t>U</a:t>
            </a:r>
            <a:r>
              <a:rPr lang="en" sz="1600" dirty="0" smtClean="0"/>
              <a:t>sed for ensuring Aythetication</a:t>
            </a:r>
            <a:r>
              <a:rPr lang="en" sz="1600" dirty="0"/>
              <a:t/>
            </a:r>
            <a:br>
              <a:rPr lang="en" sz="1600" dirty="0"/>
            </a:b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smtClean="0"/>
              <a:t>Implemented by encrypting using signee’s private key.</a:t>
            </a:r>
            <a:r>
              <a:rPr lang="en" sz="1600" dirty="0"/>
              <a:t/>
            </a:r>
            <a:br>
              <a:rPr lang="en" sz="1600" dirty="0"/>
            </a:b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Useful </a:t>
            </a:r>
            <a:r>
              <a:rPr lang="en" sz="1600" dirty="0" smtClean="0"/>
              <a:t>for verification of document’s autheticity.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Hash Functions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 smtClean="0"/>
              <a:t>U</a:t>
            </a:r>
            <a:r>
              <a:rPr lang="en" sz="1600" dirty="0" smtClean="0"/>
              <a:t>sed for maintaining Message Intigirity</a:t>
            </a:r>
            <a:r>
              <a:rPr lang="en" sz="1600" dirty="0" smtClean="0"/>
              <a:t/>
            </a:r>
            <a:br>
              <a:rPr lang="en" sz="1600" dirty="0" smtClean="0"/>
            </a:br>
            <a:endParaRPr sz="1600" smtClean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smtClean="0"/>
              <a:t>calculated by feeding the document to  cryptographic hash functions</a:t>
            </a:r>
            <a:r>
              <a:rPr lang="en" sz="1600" dirty="0"/>
              <a:t/>
            </a:r>
            <a:br>
              <a:rPr lang="en" sz="1600" dirty="0"/>
            </a:b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smtClean="0"/>
              <a:t>Cryptographic hash functions provied fixed size output string that is appended with the message.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Authentication + Message Intigrity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 smtClean="0"/>
              <a:t>Calculate hash value  from the message</a:t>
            </a:r>
            <a:r>
              <a:rPr lang="en" sz="1600" dirty="0" smtClean="0"/>
              <a:t/>
            </a:r>
            <a:br>
              <a:rPr lang="en" sz="1600" dirty="0" smtClean="0"/>
            </a:br>
            <a:endParaRPr sz="1600" smtClean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smtClean="0"/>
              <a:t>Encrypt the Hash Value using the private Key of Signee</a:t>
            </a:r>
            <a:r>
              <a:rPr lang="en" sz="1600" dirty="0"/>
              <a:t/>
            </a:r>
            <a:br>
              <a:rPr lang="en" sz="1600" dirty="0"/>
            </a:b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smtClean="0"/>
              <a:t>Append the encrypted hash value to the certificate.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Digital signature by two person</a:t>
            </a:r>
            <a:endParaRPr/>
          </a:p>
        </p:txBody>
      </p:sp>
      <p:pic>
        <p:nvPicPr>
          <p:cNvPr id="1027" name="Picture 3" descr="C:\Users\1994p\Downloads\Untitled Diagram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686" y="1990890"/>
            <a:ext cx="7629525" cy="2486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</a:pPr>
            <a:r>
              <a:rPr lang="en-IN" dirty="0" smtClean="0"/>
              <a:t>Authenticatio</a:t>
            </a:r>
            <a:r>
              <a:rPr lang="en-IN" dirty="0" smtClean="0"/>
              <a:t>n of user</a:t>
            </a:r>
            <a:endParaRPr/>
          </a:p>
        </p:txBody>
      </p:sp>
      <p:pic>
        <p:nvPicPr>
          <p:cNvPr id="3075" name="Picture 3" descr="C:\Users\1994p\Downloads\otp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2488" y="2233613"/>
            <a:ext cx="7439025" cy="676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</a:pPr>
            <a:r>
              <a:rPr lang="en-IN" dirty="0" smtClean="0"/>
              <a:t>Authenticatio</a:t>
            </a:r>
            <a:r>
              <a:rPr lang="en-IN" dirty="0" smtClean="0"/>
              <a:t>n of user</a:t>
            </a:r>
            <a:endParaRPr/>
          </a:p>
        </p:txBody>
      </p:sp>
      <p:pic>
        <p:nvPicPr>
          <p:cNvPr id="3075" name="Picture 3" descr="C:\Users\1994p\Downloads\otp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2488" y="2233613"/>
            <a:ext cx="7439025" cy="676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Entire Process</a:t>
            </a:r>
            <a:endParaRPr/>
          </a:p>
        </p:txBody>
      </p:sp>
      <p:pic>
        <p:nvPicPr>
          <p:cNvPr id="2050" name="Picture 2" descr="C:\Users\1994p\Downloads\Untitled Diagra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853" y="2076286"/>
            <a:ext cx="7671402" cy="24326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23100" y="26366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54</Words>
  <PresentationFormat>On-screen Show (16:9)</PresentationFormat>
  <Paragraphs>20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Raleway</vt:lpstr>
      <vt:lpstr>Lato</vt:lpstr>
      <vt:lpstr>Streamline</vt:lpstr>
      <vt:lpstr>Public Key Distribution Authority</vt:lpstr>
      <vt:lpstr>Digital Signature</vt:lpstr>
      <vt:lpstr>Hash Functions</vt:lpstr>
      <vt:lpstr>Authentication + Message Intigrity</vt:lpstr>
      <vt:lpstr>Digital signature by two person</vt:lpstr>
      <vt:lpstr>Authentication of user</vt:lpstr>
      <vt:lpstr>Authentication of user</vt:lpstr>
      <vt:lpstr>Entire Process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Distribution Authority</dc:title>
  <cp:lastModifiedBy>pushkar singh</cp:lastModifiedBy>
  <cp:revision>10</cp:revision>
  <dcterms:modified xsi:type="dcterms:W3CDTF">2019-03-18T18:04:30Z</dcterms:modified>
</cp:coreProperties>
</file>