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20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1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86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65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73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8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7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2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9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8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0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9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6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urple Background (For your avatar) by PinkLoveEditions on DeviantArt">
            <a:extLst>
              <a:ext uri="{FF2B5EF4-FFF2-40B4-BE49-F238E27FC236}">
                <a16:creationId xmlns:a16="http://schemas.microsoft.com/office/drawing/2014/main" id="{8DDA59A1-6D35-830B-5F9D-AF65D604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7E3A3-BB05-C4BA-B6E0-9BB7E9B7A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689" y="1772842"/>
            <a:ext cx="5280435" cy="106679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haroni" panose="02000000000000000000" pitchFamily="2" charset="0"/>
                <a:ea typeface="Aharoni" panose="02000000000000000000" pitchFamily="2" charset="0"/>
              </a:rPr>
              <a:t>XZORBIT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C28B1-B483-93A6-D30F-FF54C5A6B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0104" y="3136704"/>
            <a:ext cx="2960021" cy="2951558"/>
          </a:xfrm>
        </p:spPr>
        <p:txBody>
          <a:bodyPr/>
          <a:lstStyle/>
          <a:p>
            <a:r>
              <a:rPr lang="en-IN" sz="2800" b="1" i="1" u="sng" dirty="0"/>
              <a:t>BY x-SOCIETY:</a:t>
            </a:r>
          </a:p>
          <a:p>
            <a:pPr marL="342900" indent="-342900">
              <a:buAutoNum type="arabicParenR"/>
            </a:pPr>
            <a:r>
              <a:rPr lang="en-IN" dirty="0">
                <a:latin typeface="ADLaM Display" panose="02000000000000000000" pitchFamily="2" charset="0"/>
                <a:ea typeface="ADLaM Display" panose="02000000000000000000" pitchFamily="2" charset="0"/>
              </a:rPr>
              <a:t>AYUSH JHA</a:t>
            </a:r>
          </a:p>
          <a:p>
            <a:pPr marL="342900" indent="-342900">
              <a:buAutoNum type="arabicParenR"/>
            </a:pPr>
            <a:r>
              <a:rPr lang="en-IN" dirty="0">
                <a:latin typeface="ADLaM Display" panose="02000000000000000000" pitchFamily="2" charset="0"/>
                <a:ea typeface="ADLaM Display" panose="02000000000000000000" pitchFamily="2" charset="0"/>
              </a:rPr>
              <a:t>PUSHKAR SINGH</a:t>
            </a:r>
          </a:p>
          <a:p>
            <a:pPr marL="342900" indent="-342900">
              <a:buAutoNum type="arabicParenR"/>
            </a:pPr>
            <a:r>
              <a:rPr lang="en-IN" dirty="0">
                <a:latin typeface="ADLaM Display" panose="02000000000000000000" pitchFamily="2" charset="0"/>
                <a:ea typeface="ADLaM Display" panose="02000000000000000000" pitchFamily="2" charset="0"/>
              </a:rPr>
              <a:t>ANSHUMAN BEHURA</a:t>
            </a:r>
          </a:p>
          <a:p>
            <a:pPr marL="342900" indent="-342900">
              <a:buAutoNum type="arabicParenR"/>
            </a:pPr>
            <a:r>
              <a:rPr lang="en-IN" dirty="0">
                <a:latin typeface="ADLaM Display" panose="02000000000000000000" pitchFamily="2" charset="0"/>
                <a:ea typeface="ADLaM Display" panose="02000000000000000000" pitchFamily="2" charset="0"/>
              </a:rPr>
              <a:t>MARIO JUDE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7076D-5FCD-CB08-EF68-D975A8C999B4}"/>
              </a:ext>
            </a:extLst>
          </p:cNvPr>
          <p:cNvSpPr txBox="1"/>
          <p:nvPr/>
        </p:nvSpPr>
        <p:spPr>
          <a:xfrm>
            <a:off x="294964" y="0"/>
            <a:ext cx="4311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Group </a:t>
            </a:r>
            <a:r>
              <a:rPr lang="en-US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37</a:t>
            </a:r>
            <a:endParaRPr lang="en-IN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98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0DEC-CCC5-7675-1072-C18A1AA3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3921"/>
            <a:ext cx="10131425" cy="711994"/>
          </a:xfrm>
        </p:spPr>
        <p:txBody>
          <a:bodyPr>
            <a:normAutofit/>
          </a:bodyPr>
          <a:lstStyle/>
          <a:p>
            <a:r>
              <a:rPr lang="en-IN" sz="32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Problem Statement &amp; Our Approach:</a:t>
            </a:r>
            <a:endParaRPr lang="en-US" sz="3200" b="1" i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01E397-6214-5330-090D-65AABCFD8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673414"/>
            <a:ext cx="1066213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LMS platforms are fragmented, generic, and not optimized for college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face poor UI/UX, limited interactivity, and lack of unified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Faculty struggles with course management and real-time progress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XZORBIT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bridges this gap with a single, unified platform tailored for colleges.</a:t>
            </a:r>
          </a:p>
        </p:txBody>
      </p:sp>
    </p:spTree>
    <p:extLst>
      <p:ext uri="{BB962C8B-B14F-4D97-AF65-F5344CB8AC3E}">
        <p14:creationId xmlns:p14="http://schemas.microsoft.com/office/powerpoint/2010/main" val="157034475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37607-F20F-A8CC-738D-22822FB7A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CDA0DDD-4DD5-8E48-4F14-6C89D5FC4D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4931" y="484452"/>
            <a:ext cx="10662138" cy="565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IN" sz="3200" b="1" i="1" u="sng" cap="all" dirty="0">
                <a:ln w="3175" cmpd="sng">
                  <a:noFill/>
                </a:ln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Key Features Overview:</a:t>
            </a:r>
          </a:p>
          <a:p>
            <a:pPr>
              <a:buNone/>
            </a:pPr>
            <a:endParaRPr lang="en-IN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Admin Panel</a:t>
            </a:r>
            <a:r>
              <a:rPr lang="en-IN" sz="3200" dirty="0"/>
              <a:t>: User/course management, announcements, analytics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Faculty Panel</a:t>
            </a:r>
            <a:r>
              <a:rPr lang="en-IN" sz="3200" dirty="0"/>
              <a:t>: Upload content, assignments, quizzes; track student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Student Panel</a:t>
            </a:r>
            <a:r>
              <a:rPr lang="en-IN" sz="3200" dirty="0"/>
              <a:t>: </a:t>
            </a:r>
            <a:r>
              <a:rPr lang="en-IN" sz="3200" dirty="0" err="1"/>
              <a:t>Enroll</a:t>
            </a:r>
            <a:r>
              <a:rPr lang="en-IN" sz="3200" dirty="0"/>
              <a:t> in courses, access lectures, take quizzes, view grades.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Bonus: Push notifications, real-time chat, 	plagiarism detector.</a:t>
            </a:r>
          </a:p>
        </p:txBody>
      </p:sp>
    </p:spTree>
    <p:extLst>
      <p:ext uri="{BB962C8B-B14F-4D97-AF65-F5344CB8AC3E}">
        <p14:creationId xmlns:p14="http://schemas.microsoft.com/office/powerpoint/2010/main" val="285139576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49DFA-95F1-6848-DCDA-45BBE6423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F8228DD-05D1-6A1E-2406-DAB139CAAD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4931" y="1469336"/>
            <a:ext cx="10662138" cy="368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IN" sz="3200" b="1" i="1" u="sng" cap="all" dirty="0">
                <a:ln w="3175" cmpd="sng">
                  <a:noFill/>
                </a:ln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Tech Stack &amp; Architecture:</a:t>
            </a:r>
          </a:p>
          <a:p>
            <a:pPr>
              <a:buNone/>
            </a:pPr>
            <a:endParaRPr lang="en-IN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Frontend</a:t>
            </a:r>
            <a:r>
              <a:rPr lang="en-IN" sz="3200" dirty="0"/>
              <a:t>: HTML &amp;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Backend</a:t>
            </a:r>
            <a:r>
              <a:rPr lang="en-IN" sz="3200" dirty="0"/>
              <a:t>: LAMP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Database</a:t>
            </a:r>
            <a:r>
              <a:rPr lang="en-IN" sz="3200" dirty="0"/>
              <a:t>: MySQL to store user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Authentication</a:t>
            </a:r>
            <a:r>
              <a:rPr lang="en-IN" sz="3200" dirty="0"/>
              <a:t>: JWT</a:t>
            </a:r>
          </a:p>
        </p:txBody>
      </p:sp>
    </p:spTree>
    <p:extLst>
      <p:ext uri="{BB962C8B-B14F-4D97-AF65-F5344CB8AC3E}">
        <p14:creationId xmlns:p14="http://schemas.microsoft.com/office/powerpoint/2010/main" val="236852670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F1CCE-F93F-8E87-35E5-C9D597322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9DFB2A0-7098-2476-8235-4BAE17D41D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4931" y="84802"/>
            <a:ext cx="106621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IN" sz="3200" b="1" i="1" u="sng" cap="all" dirty="0">
                <a:ln w="3175" cmpd="sng">
                  <a:noFill/>
                </a:ln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SCREENSHOTS: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AF72F-2755-B377-81D0-9FAF4E4E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00"/>
          <a:stretch/>
        </p:blipFill>
        <p:spPr>
          <a:xfrm>
            <a:off x="843280" y="812801"/>
            <a:ext cx="4488281" cy="2550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A56C0-E77C-DA09-C121-8CDD09BDF46D}"/>
              </a:ext>
            </a:extLst>
          </p:cNvPr>
          <p:cNvSpPr txBox="1"/>
          <p:nvPr/>
        </p:nvSpPr>
        <p:spPr>
          <a:xfrm>
            <a:off x="2099970" y="3331679"/>
            <a:ext cx="19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ADMIN PORTAL</a:t>
            </a:r>
            <a:endParaRPr lang="en-IN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7800E-3F09-0321-D5D9-64122B60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00"/>
          <a:stretch/>
        </p:blipFill>
        <p:spPr>
          <a:xfrm>
            <a:off x="5842000" y="812801"/>
            <a:ext cx="4488282" cy="255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A11378-DF7A-9B22-C2F4-0FEC688522D3}"/>
              </a:ext>
            </a:extLst>
          </p:cNvPr>
          <p:cNvSpPr txBox="1"/>
          <p:nvPr/>
        </p:nvSpPr>
        <p:spPr>
          <a:xfrm>
            <a:off x="7098691" y="5230828"/>
            <a:ext cx="19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STUDENT PORTAL</a:t>
            </a:r>
            <a:endParaRPr lang="en-IN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6014BC-805A-E5E5-7442-CE8C9D5034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r="917"/>
          <a:stretch/>
        </p:blipFill>
        <p:spPr>
          <a:xfrm>
            <a:off x="839502" y="3787298"/>
            <a:ext cx="4492059" cy="2550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D47D4C-312B-0BCA-D767-453BB2E2E895}"/>
              </a:ext>
            </a:extLst>
          </p:cNvPr>
          <p:cNvSpPr txBox="1"/>
          <p:nvPr/>
        </p:nvSpPr>
        <p:spPr>
          <a:xfrm>
            <a:off x="2098081" y="6376011"/>
            <a:ext cx="19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FACULTY PORTAL</a:t>
            </a:r>
            <a:endParaRPr lang="en-IN" b="1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BE511-79B0-5594-E7A6-B2240C60DFA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54" t="45862" r="1750"/>
          <a:stretch/>
        </p:blipFill>
        <p:spPr>
          <a:xfrm>
            <a:off x="5842000" y="3787298"/>
            <a:ext cx="4488282" cy="132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16067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ADLaM Display</vt:lpstr>
      <vt:lpstr>Aharoni</vt:lpstr>
      <vt:lpstr>Arial</vt:lpstr>
      <vt:lpstr>Calibri</vt:lpstr>
      <vt:lpstr>Calibri Light</vt:lpstr>
      <vt:lpstr>Celestial</vt:lpstr>
      <vt:lpstr>XZORBIT</vt:lpstr>
      <vt:lpstr>Problem Statement &amp; Our Approach: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Johari Window</dc:title>
  <dc:creator>Pushkar Singh</dc:creator>
  <cp:lastModifiedBy>Pushkar Singh</cp:lastModifiedBy>
  <cp:revision>4</cp:revision>
  <dcterms:created xsi:type="dcterms:W3CDTF">2024-11-22T04:22:35Z</dcterms:created>
  <dcterms:modified xsi:type="dcterms:W3CDTF">2025-04-05T03:49:16Z</dcterms:modified>
</cp:coreProperties>
</file>