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6010F-A31A-445E-86ED-BEE8A9A5E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7016F-DB09-4344-A9E2-108E9FF096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D5574-0F23-49BA-8027-52F14C93F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49AF-E75C-4733-8184-362481B3E1F2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FDB19-223B-4CD2-ACA6-2446FBE68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99094-AEE3-44D8-B922-D405A1806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9928-83FC-4E91-900F-6D989325D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16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23D5A-A274-4120-848A-39314A8A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CFBB1F-C4A3-49DD-B3E0-4581219EE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D7C8C-474A-47EE-BAF7-B94BEB5F7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49AF-E75C-4733-8184-362481B3E1F2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E37E1-1DBA-4B8C-955E-040D63C2D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725DC-D1FE-415D-92B5-5283B8F21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9928-83FC-4E91-900F-6D989325D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14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ED9991-DEEB-4F20-826C-C53D54B597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362E1-8E47-41AB-B360-B7807EDFC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B9F03-43FB-4D0D-9E2C-326CECDFF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49AF-E75C-4733-8184-362481B3E1F2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7C98F-D270-4C69-8DE5-178848C86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FD6B0-5411-496E-B196-977706A37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9928-83FC-4E91-900F-6D989325D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53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21F54-D0B1-499B-AF14-38BABF6D6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9BA2D-1F41-435A-81AC-44D095920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D6F2B-DC4D-4F95-A78C-06922E8AC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49AF-E75C-4733-8184-362481B3E1F2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FD129-D94E-4E19-B196-00F269091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04F81-F4C3-42F1-9C07-D9845E782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9928-83FC-4E91-900F-6D989325D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25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E0BD6-9783-4931-896A-12CFCD117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F0302-5F7F-432B-84A0-103FF9F5E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97AEB-9F11-4A9D-B1CC-F286053A3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49AF-E75C-4733-8184-362481B3E1F2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A4900-2A63-4B26-8170-F5746D1D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07B2E-A6BB-48E2-BF3A-400D7F03E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9928-83FC-4E91-900F-6D989325D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37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E328-5F39-4409-937A-354D63B35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A668C-0CC1-46F3-8397-1C8BDBA5B0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66A7F9-37A1-4C19-8040-56FE6705A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1BA1A-C4C4-4BF4-8E21-8B52CEC2D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49AF-E75C-4733-8184-362481B3E1F2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B83D0-A2B5-482C-86A8-15B7B70F6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B921C-9861-4C8B-9128-A8EE7C7BD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9928-83FC-4E91-900F-6D989325D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19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99162-8F7F-4D88-B874-B19ABA544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48706-88C6-46A3-A0E9-D00C05B2B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B982C-BC15-4C7E-A968-451371BD9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800BC-DAAF-4308-B163-7EABD3007A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6F9B6C-FB59-43E6-8ABB-827B4779C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9EB2D0-34FC-4CA6-B239-6411FE7B7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49AF-E75C-4733-8184-362481B3E1F2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6BE6B4-8D20-46F8-888B-6C325B85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CD3582-B148-408F-B0C2-5550A6B7E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9928-83FC-4E91-900F-6D989325D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10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290B1-86B8-4544-8FC2-F6C593DE4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010ACB-2128-4AD4-A76D-66FBC03EE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49AF-E75C-4733-8184-362481B3E1F2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9B160-5065-434E-A027-50F210C36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075D1-ED0B-43AC-831E-9ED4D570A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9928-83FC-4E91-900F-6D989325D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0C3F1F-B31B-4E36-84E4-DBFA13C84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49AF-E75C-4733-8184-362481B3E1F2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4DD8C-8A92-47A9-8F31-7B6EA0F0B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BE998-43A4-4E43-AE34-55030CA72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9928-83FC-4E91-900F-6D989325D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3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8499-F6BE-4AEB-975C-4E1058B25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DBB6C-47DD-4A8C-B092-90C69447B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E24D4-5CA0-4DA6-894F-81B49471C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F861B-CB99-432E-90BA-31D171525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49AF-E75C-4733-8184-362481B3E1F2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AC29C-4432-4CF2-B9EA-F5570AB9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471A5-BC0B-42D4-A664-1B98C1CAC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9928-83FC-4E91-900F-6D989325D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2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47AC3-30A6-48E6-BF40-FAA5C65B5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73DBFA-B2D6-436E-9FAA-F91B8DE521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308AD-8781-477C-BC2E-9F1E0CB0E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0F7BC-455C-47AF-9BEA-6F633A673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49AF-E75C-4733-8184-362481B3E1F2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D62A0-43DA-44BB-9BCB-728B2E4DE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81BFC-89D6-498E-8883-F82B236CE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9928-83FC-4E91-900F-6D989325D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5A9206-9451-4688-A91C-3FA629511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CB109-BE87-4BB7-B9A5-B10C37DE3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FDB3E-2F03-46BF-A1E6-3AF5427DEC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149AF-E75C-4733-8184-362481B3E1F2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C2CB-177E-4EEC-AC60-8161E230F8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3D858-E9ED-47F3-843E-5D218C939E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99928-83FC-4E91-900F-6D989325D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40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BE013FD-065A-4137-BFCE-A0757BCC7ADA}"/>
              </a:ext>
            </a:extLst>
          </p:cNvPr>
          <p:cNvSpPr/>
          <p:nvPr/>
        </p:nvSpPr>
        <p:spPr>
          <a:xfrm>
            <a:off x="883024" y="838200"/>
            <a:ext cx="10219765" cy="5150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474AF4-C56B-4E37-9564-E1A04BD69204}"/>
              </a:ext>
            </a:extLst>
          </p:cNvPr>
          <p:cNvSpPr/>
          <p:nvPr/>
        </p:nvSpPr>
        <p:spPr>
          <a:xfrm>
            <a:off x="1931895" y="2635624"/>
            <a:ext cx="1143000" cy="8561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 2D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28E032-57FE-4CCB-A6F8-C3392F7CDDBC}"/>
              </a:ext>
            </a:extLst>
          </p:cNvPr>
          <p:cNvSpPr/>
          <p:nvPr/>
        </p:nvSpPr>
        <p:spPr>
          <a:xfrm>
            <a:off x="5431373" y="1978021"/>
            <a:ext cx="1075764" cy="8561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Global Average Pooling 2D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2AE5C5-F457-4643-8ED7-558DB6DE0984}"/>
              </a:ext>
            </a:extLst>
          </p:cNvPr>
          <p:cNvSpPr/>
          <p:nvPr/>
        </p:nvSpPr>
        <p:spPr>
          <a:xfrm>
            <a:off x="3219158" y="2635623"/>
            <a:ext cx="1143000" cy="8561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Max Pooling 2D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C70C13A1-D337-41C4-B691-5C3A5B78BC36}"/>
              </a:ext>
            </a:extLst>
          </p:cNvPr>
          <p:cNvSpPr/>
          <p:nvPr/>
        </p:nvSpPr>
        <p:spPr>
          <a:xfrm rot="16200000">
            <a:off x="3200401" y="2885515"/>
            <a:ext cx="477371" cy="30143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185913-9F29-45FE-AE08-5CCF68A69BE7}"/>
              </a:ext>
            </a:extLst>
          </p:cNvPr>
          <p:cNvSpPr txBox="1"/>
          <p:nvPr/>
        </p:nvSpPr>
        <p:spPr>
          <a:xfrm>
            <a:off x="4398017" y="3136060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06A1DC-E067-4F19-8988-BB706284578C}"/>
              </a:ext>
            </a:extLst>
          </p:cNvPr>
          <p:cNvSpPr/>
          <p:nvPr/>
        </p:nvSpPr>
        <p:spPr>
          <a:xfrm>
            <a:off x="5431373" y="3518646"/>
            <a:ext cx="1075764" cy="6493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Flatten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C272C4-BF62-4DA5-82FB-F04E1530260E}"/>
              </a:ext>
            </a:extLst>
          </p:cNvPr>
          <p:cNvSpPr/>
          <p:nvPr/>
        </p:nvSpPr>
        <p:spPr>
          <a:xfrm>
            <a:off x="7077633" y="2622173"/>
            <a:ext cx="1143000" cy="8561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Dense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D8EA88-BAFC-4E83-A411-53F1F4004D20}"/>
              </a:ext>
            </a:extLst>
          </p:cNvPr>
          <p:cNvSpPr/>
          <p:nvPr/>
        </p:nvSpPr>
        <p:spPr>
          <a:xfrm>
            <a:off x="8969186" y="2622172"/>
            <a:ext cx="1143000" cy="8561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Dense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93895F-BBD2-4DA5-B042-FEC76351F90B}"/>
              </a:ext>
            </a:extLst>
          </p:cNvPr>
          <p:cNvSpPr txBox="1"/>
          <p:nvPr/>
        </p:nvSpPr>
        <p:spPr>
          <a:xfrm>
            <a:off x="8393445" y="3050236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A998291E-7391-410E-A679-D6D2D0E60D82}"/>
              </a:ext>
            </a:extLst>
          </p:cNvPr>
          <p:cNvSpPr/>
          <p:nvPr/>
        </p:nvSpPr>
        <p:spPr>
          <a:xfrm rot="16200000">
            <a:off x="5706037" y="3591484"/>
            <a:ext cx="477371" cy="16024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4244A3FA-5378-4343-A3F1-F58C4089F095}"/>
              </a:ext>
            </a:extLst>
          </p:cNvPr>
          <p:cNvSpPr/>
          <p:nvPr/>
        </p:nvSpPr>
        <p:spPr>
          <a:xfrm rot="16200000">
            <a:off x="8420102" y="2733113"/>
            <a:ext cx="477371" cy="33191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3387B1-ACE6-44EA-8E16-444971F42D1B}"/>
              </a:ext>
            </a:extLst>
          </p:cNvPr>
          <p:cNvSpPr txBox="1"/>
          <p:nvPr/>
        </p:nvSpPr>
        <p:spPr>
          <a:xfrm>
            <a:off x="3510576" y="1242660"/>
            <a:ext cx="11019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Pool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Strides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Padding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2C4A7D-9B51-435C-8067-3964466B60B3}"/>
              </a:ext>
            </a:extLst>
          </p:cNvPr>
          <p:cNvSpPr txBox="1"/>
          <p:nvPr/>
        </p:nvSpPr>
        <p:spPr>
          <a:xfrm>
            <a:off x="1931895" y="1242660"/>
            <a:ext cx="961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Kernel size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8ACFE1-18FD-4340-A58B-EB6B98DB1C63}"/>
              </a:ext>
            </a:extLst>
          </p:cNvPr>
          <p:cNvSpPr txBox="1"/>
          <p:nvPr/>
        </p:nvSpPr>
        <p:spPr>
          <a:xfrm>
            <a:off x="6981804" y="1163773"/>
            <a:ext cx="28435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Activation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 bias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Kernel </a:t>
            </a:r>
            <a:r>
              <a:rPr lang="en-US" sz="1400" dirty="0" err="1"/>
              <a:t>regularizer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Activity </a:t>
            </a:r>
            <a:r>
              <a:rPr lang="en-US" sz="1400" dirty="0" err="1"/>
              <a:t>regularizer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Kernel initializer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Bias initializer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0D3851-66AB-4B63-A16C-6E95C22583DE}"/>
              </a:ext>
            </a:extLst>
          </p:cNvPr>
          <p:cNvSpPr txBox="1"/>
          <p:nvPr/>
        </p:nvSpPr>
        <p:spPr>
          <a:xfrm>
            <a:off x="5143500" y="1123795"/>
            <a:ext cx="1814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Pooling: Kernel size</a:t>
            </a:r>
          </a:p>
          <a:p>
            <a:r>
              <a:rPr lang="en-US" sz="1200" dirty="0"/>
              <a:t>Batch Norm.: </a:t>
            </a:r>
            <a:r>
              <a:rPr lang="en-US" sz="1200" dirty="0" err="1"/>
              <a:t>Momentum,epsilon,beta</a:t>
            </a:r>
            <a:r>
              <a:rPr lang="en-US" sz="1200" dirty="0"/>
              <a:t>/gamma initializers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73CFC7-D8DC-4EA1-956F-C3CDFA1B178D}"/>
              </a:ext>
            </a:extLst>
          </p:cNvPr>
          <p:cNvSpPr txBox="1"/>
          <p:nvPr/>
        </p:nvSpPr>
        <p:spPr>
          <a:xfrm>
            <a:off x="2481584" y="4721464"/>
            <a:ext cx="2084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How many instances?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8AE534-FDF5-4843-BF08-D3FA0EF3EBBA}"/>
              </a:ext>
            </a:extLst>
          </p:cNvPr>
          <p:cNvSpPr txBox="1"/>
          <p:nvPr/>
        </p:nvSpPr>
        <p:spPr>
          <a:xfrm>
            <a:off x="7403697" y="4721464"/>
            <a:ext cx="36648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How many instances?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Which layer has which activation function?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Which layer should have regularization?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A9E4E2-C236-4ABE-8B88-34FD31CBC848}"/>
              </a:ext>
            </a:extLst>
          </p:cNvPr>
          <p:cNvSpPr txBox="1"/>
          <p:nvPr/>
        </p:nvSpPr>
        <p:spPr>
          <a:xfrm>
            <a:off x="4854390" y="4721464"/>
            <a:ext cx="25493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Is this needed?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How many instances?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Should global pooling be used w/ local pooling?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3DFC6F-BDE6-4725-B3C2-0F32ECEB10F0}"/>
              </a:ext>
            </a:extLst>
          </p:cNvPr>
          <p:cNvSpPr txBox="1"/>
          <p:nvPr/>
        </p:nvSpPr>
        <p:spPr>
          <a:xfrm rot="16200000">
            <a:off x="647862" y="1717770"/>
            <a:ext cx="1297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Hyperparameters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4FBBC3-615A-4A65-8EEB-5032ECF50FE3}"/>
              </a:ext>
            </a:extLst>
          </p:cNvPr>
          <p:cNvSpPr txBox="1"/>
          <p:nvPr/>
        </p:nvSpPr>
        <p:spPr>
          <a:xfrm rot="16200000">
            <a:off x="685856" y="4983672"/>
            <a:ext cx="12210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Design concerns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C7AB86-2F5F-49DC-868C-59095BD12B02}"/>
              </a:ext>
            </a:extLst>
          </p:cNvPr>
          <p:cNvSpPr/>
          <p:nvPr/>
        </p:nvSpPr>
        <p:spPr>
          <a:xfrm>
            <a:off x="5441994" y="2905534"/>
            <a:ext cx="1075764" cy="5506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Batch Normalization</a:t>
            </a:r>
          </a:p>
        </p:txBody>
      </p:sp>
    </p:spTree>
    <p:extLst>
      <p:ext uri="{BB962C8B-B14F-4D97-AF65-F5344CB8AC3E}">
        <p14:creationId xmlns:p14="http://schemas.microsoft.com/office/powerpoint/2010/main" val="181435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91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Varma, Alisha (Student)</dc:creator>
  <cp:lastModifiedBy>Varma, Alisha (Student)</cp:lastModifiedBy>
  <cp:revision>17</cp:revision>
  <dcterms:created xsi:type="dcterms:W3CDTF">2018-04-01T18:28:30Z</dcterms:created>
  <dcterms:modified xsi:type="dcterms:W3CDTF">2018-04-01T19:50:43Z</dcterms:modified>
</cp:coreProperties>
</file>