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55" r:id="rId5"/>
  </p:sldMasterIdLst>
  <p:notesMasterIdLst>
    <p:notesMasterId r:id="rId19"/>
  </p:notesMasterIdLst>
  <p:handoutMasterIdLst>
    <p:handoutMasterId r:id="rId20"/>
  </p:handoutMasterIdLst>
  <p:sldIdLst>
    <p:sldId id="795" r:id="rId6"/>
    <p:sldId id="880" r:id="rId7"/>
    <p:sldId id="876" r:id="rId8"/>
    <p:sldId id="877" r:id="rId9"/>
    <p:sldId id="878" r:id="rId10"/>
    <p:sldId id="883" r:id="rId11"/>
    <p:sldId id="885" r:id="rId12"/>
    <p:sldId id="888" r:id="rId13"/>
    <p:sldId id="887" r:id="rId14"/>
    <p:sldId id="889" r:id="rId15"/>
    <p:sldId id="890" r:id="rId16"/>
    <p:sldId id="891" r:id="rId17"/>
    <p:sldId id="875" r:id="rId18"/>
  </p:sldIdLst>
  <p:sldSz cx="12192000" cy="6858000"/>
  <p:notesSz cx="6985000" cy="92837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ther autho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83"/>
    <a:srgbClr val="D9DAF7"/>
    <a:srgbClr val="E7E7E7"/>
    <a:srgbClr val="E6E6E6"/>
    <a:srgbClr val="E9E9E9"/>
    <a:srgbClr val="EEEEEE"/>
    <a:srgbClr val="E5E5E5"/>
    <a:srgbClr val="F1F1F1"/>
    <a:srgbClr val="D6D6D6"/>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42336" autoAdjust="0"/>
  </p:normalViewPr>
  <p:slideViewPr>
    <p:cSldViewPr snapToGrid="0">
      <p:cViewPr>
        <p:scale>
          <a:sx n="71" d="100"/>
          <a:sy n="71" d="100"/>
        </p:scale>
        <p:origin x="360" y="912"/>
      </p:cViewPr>
      <p:guideLst>
        <p:guide orient="horz" pos="230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75" d="100"/>
          <a:sy n="75" d="100"/>
        </p:scale>
        <p:origin x="-1344" y="-72"/>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98788" cy="449263"/>
          </a:xfrm>
          <a:prstGeom prst="rect">
            <a:avLst/>
          </a:prstGeom>
          <a:noFill/>
          <a:ln w="9525">
            <a:noFill/>
            <a:miter lim="800000"/>
            <a:headEnd/>
            <a:tailEnd/>
          </a:ln>
          <a:effectLst/>
        </p:spPr>
        <p:txBody>
          <a:bodyPr vert="horz" wrap="square" lIns="89949" tIns="44975" rIns="89949" bIns="44975" numCol="1" anchor="t" anchorCtr="0" compatLnSpc="1">
            <a:prstTxWarp prst="textNoShape">
              <a:avLst/>
            </a:prstTxWarp>
          </a:bodyPr>
          <a:lstStyle>
            <a:lvl1pPr defTabSz="899916" eaLnBrk="0" hangingPunct="0">
              <a:defRPr sz="1200">
                <a:latin typeface="Times New Roman" pitchFamily="18" charset="0"/>
                <a:cs typeface="+mn-cs"/>
              </a:defRPr>
            </a:lvl1pPr>
          </a:lstStyle>
          <a:p>
            <a:pPr>
              <a:defRPr/>
            </a:pPr>
            <a:endParaRPr lang="en-US" dirty="0"/>
          </a:p>
        </p:txBody>
      </p:sp>
      <p:sp>
        <p:nvSpPr>
          <p:cNvPr id="65539" name="Rectangle 3"/>
          <p:cNvSpPr>
            <a:spLocks noGrp="1" noChangeArrowheads="1"/>
          </p:cNvSpPr>
          <p:nvPr>
            <p:ph type="dt" sz="quarter" idx="1"/>
          </p:nvPr>
        </p:nvSpPr>
        <p:spPr bwMode="auto">
          <a:xfrm>
            <a:off x="3975100" y="0"/>
            <a:ext cx="2997200" cy="449263"/>
          </a:xfrm>
          <a:prstGeom prst="rect">
            <a:avLst/>
          </a:prstGeom>
          <a:noFill/>
          <a:ln w="9525">
            <a:noFill/>
            <a:miter lim="800000"/>
            <a:headEnd/>
            <a:tailEnd/>
          </a:ln>
          <a:effectLst/>
        </p:spPr>
        <p:txBody>
          <a:bodyPr vert="horz" wrap="square" lIns="89949" tIns="44975" rIns="89949" bIns="44975" numCol="1" anchor="t" anchorCtr="0" compatLnSpc="1">
            <a:prstTxWarp prst="textNoShape">
              <a:avLst/>
            </a:prstTxWarp>
          </a:bodyPr>
          <a:lstStyle>
            <a:lvl1pPr algn="r" defTabSz="899916" eaLnBrk="0" hangingPunct="0">
              <a:defRPr sz="1200">
                <a:latin typeface="Times New Roman" pitchFamily="18" charset="0"/>
                <a:cs typeface="+mn-cs"/>
              </a:defRPr>
            </a:lvl1pPr>
          </a:lstStyle>
          <a:p>
            <a:pPr>
              <a:defRPr/>
            </a:pPr>
            <a:endParaRPr lang="en-US" dirty="0"/>
          </a:p>
        </p:txBody>
      </p:sp>
      <p:sp>
        <p:nvSpPr>
          <p:cNvPr id="65540" name="Rectangle 4"/>
          <p:cNvSpPr>
            <a:spLocks noGrp="1" noChangeArrowheads="1"/>
          </p:cNvSpPr>
          <p:nvPr>
            <p:ph type="ftr" sz="quarter" idx="2"/>
          </p:nvPr>
        </p:nvSpPr>
        <p:spPr bwMode="auto">
          <a:xfrm>
            <a:off x="0" y="8847138"/>
            <a:ext cx="2998788" cy="449262"/>
          </a:xfrm>
          <a:prstGeom prst="rect">
            <a:avLst/>
          </a:prstGeom>
          <a:noFill/>
          <a:ln w="9525">
            <a:noFill/>
            <a:miter lim="800000"/>
            <a:headEnd/>
            <a:tailEnd/>
          </a:ln>
          <a:effectLst/>
        </p:spPr>
        <p:txBody>
          <a:bodyPr vert="horz" wrap="square" lIns="89949" tIns="44975" rIns="89949" bIns="44975" numCol="1" anchor="b" anchorCtr="0" compatLnSpc="1">
            <a:prstTxWarp prst="textNoShape">
              <a:avLst/>
            </a:prstTxWarp>
          </a:bodyPr>
          <a:lstStyle>
            <a:lvl1pPr defTabSz="899916" eaLnBrk="0" hangingPunct="0">
              <a:defRPr sz="1200">
                <a:latin typeface="Times New Roman" pitchFamily="18" charset="0"/>
                <a:cs typeface="+mn-cs"/>
              </a:defRPr>
            </a:lvl1pPr>
          </a:lstStyle>
          <a:p>
            <a:pPr>
              <a:defRPr/>
            </a:pPr>
            <a:endParaRPr lang="en-US" dirty="0"/>
          </a:p>
        </p:txBody>
      </p:sp>
      <p:sp>
        <p:nvSpPr>
          <p:cNvPr id="65541" name="Rectangle 5"/>
          <p:cNvSpPr>
            <a:spLocks noGrp="1" noChangeArrowheads="1"/>
          </p:cNvSpPr>
          <p:nvPr>
            <p:ph type="sldNum" sz="quarter" idx="3"/>
          </p:nvPr>
        </p:nvSpPr>
        <p:spPr bwMode="auto">
          <a:xfrm>
            <a:off x="3975100" y="8847138"/>
            <a:ext cx="2997200" cy="449262"/>
          </a:xfrm>
          <a:prstGeom prst="rect">
            <a:avLst/>
          </a:prstGeom>
          <a:noFill/>
          <a:ln w="9525">
            <a:noFill/>
            <a:miter lim="800000"/>
            <a:headEnd/>
            <a:tailEnd/>
          </a:ln>
          <a:effectLst/>
        </p:spPr>
        <p:txBody>
          <a:bodyPr vert="horz" wrap="square" lIns="89949" tIns="44975" rIns="89949" bIns="44975" numCol="1" anchor="b" anchorCtr="0" compatLnSpc="1">
            <a:prstTxWarp prst="textNoShape">
              <a:avLst/>
            </a:prstTxWarp>
          </a:bodyPr>
          <a:lstStyle>
            <a:lvl1pPr algn="r" defTabSz="899916" eaLnBrk="0" hangingPunct="0">
              <a:defRPr sz="1200">
                <a:latin typeface="Times New Roman" pitchFamily="18" charset="0"/>
                <a:cs typeface="+mn-cs"/>
              </a:defRPr>
            </a:lvl1pPr>
          </a:lstStyle>
          <a:p>
            <a:pPr>
              <a:defRPr/>
            </a:pPr>
            <a:fld id="{09143A47-59A0-49E9-99C0-B0F526EDB09F}" type="slidenum">
              <a:rPr lang="en-US"/>
              <a:pPr>
                <a:defRPr/>
              </a:pPr>
              <a:t>‹#›</a:t>
            </a:fld>
            <a:endParaRPr lang="en-US" dirty="0"/>
          </a:p>
        </p:txBody>
      </p:sp>
    </p:spTree>
    <p:extLst>
      <p:ext uri="{BB962C8B-B14F-4D97-AF65-F5344CB8AC3E}">
        <p14:creationId xmlns:p14="http://schemas.microsoft.com/office/powerpoint/2010/main" val="30992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lvl1pPr defTabSz="928637" eaLnBrk="0" hangingPunct="0">
              <a:defRPr sz="1200">
                <a:latin typeface="Times New Roman" pitchFamily="18" charset="0"/>
                <a:cs typeface="+mn-cs"/>
              </a:defRPr>
            </a:lvl1pPr>
          </a:lstStyle>
          <a:p>
            <a:pPr>
              <a:defRPr/>
            </a:pPr>
            <a:endParaRPr lang="en-US" dirty="0"/>
          </a:p>
        </p:txBody>
      </p:sp>
      <p:sp>
        <p:nvSpPr>
          <p:cNvPr id="10243" name="Rectangle 3"/>
          <p:cNvSpPr>
            <a:spLocks noGrp="1" noChangeArrowheads="1"/>
          </p:cNvSpPr>
          <p:nvPr>
            <p:ph type="dt" idx="1"/>
          </p:nvPr>
        </p:nvSpPr>
        <p:spPr bwMode="auto">
          <a:xfrm>
            <a:off x="3957638" y="0"/>
            <a:ext cx="3027362" cy="465138"/>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lvl1pPr algn="r" defTabSz="928637" eaLnBrk="0" hangingPunct="0">
              <a:defRPr sz="1200">
                <a:latin typeface="Times New Roman" pitchFamily="18" charset="0"/>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03225" y="696913"/>
            <a:ext cx="6184900" cy="34798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30275" y="4408488"/>
            <a:ext cx="5124450" cy="4178300"/>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0246" name="Rectangle 6"/>
          <p:cNvSpPr>
            <a:spLocks noGrp="1" noChangeArrowheads="1"/>
          </p:cNvSpPr>
          <p:nvPr>
            <p:ph type="ftr" sz="quarter" idx="4"/>
          </p:nvPr>
        </p:nvSpPr>
        <p:spPr bwMode="auto">
          <a:xfrm>
            <a:off x="0" y="8818563"/>
            <a:ext cx="3027363" cy="465137"/>
          </a:xfrm>
          <a:prstGeom prst="rect">
            <a:avLst/>
          </a:prstGeom>
          <a:noFill/>
          <a:ln w="9525">
            <a:noFill/>
            <a:miter lim="800000"/>
            <a:headEnd/>
            <a:tailEnd/>
          </a:ln>
          <a:effectLst/>
        </p:spPr>
        <p:txBody>
          <a:bodyPr vert="horz" wrap="square" lIns="92946" tIns="46473" rIns="92946" bIns="46473" numCol="1" anchor="b" anchorCtr="0" compatLnSpc="1">
            <a:prstTxWarp prst="textNoShape">
              <a:avLst/>
            </a:prstTxWarp>
          </a:bodyPr>
          <a:lstStyle>
            <a:lvl1pPr defTabSz="928637" eaLnBrk="0" hangingPunct="0">
              <a:defRPr sz="1200">
                <a:latin typeface="Times New Roman" pitchFamily="18" charset="0"/>
                <a:cs typeface="+mn-cs"/>
              </a:defRPr>
            </a:lvl1pPr>
          </a:lstStyle>
          <a:p>
            <a:pPr>
              <a:defRPr/>
            </a:pPr>
            <a:endParaRPr lang="en-US" dirty="0"/>
          </a:p>
        </p:txBody>
      </p:sp>
      <p:sp>
        <p:nvSpPr>
          <p:cNvPr id="10247" name="Rectangle 7"/>
          <p:cNvSpPr>
            <a:spLocks noGrp="1" noChangeArrowheads="1"/>
          </p:cNvSpPr>
          <p:nvPr>
            <p:ph type="sldNum" sz="quarter" idx="5"/>
          </p:nvPr>
        </p:nvSpPr>
        <p:spPr bwMode="auto">
          <a:xfrm>
            <a:off x="3957638" y="8818563"/>
            <a:ext cx="3027362" cy="465137"/>
          </a:xfrm>
          <a:prstGeom prst="rect">
            <a:avLst/>
          </a:prstGeom>
          <a:noFill/>
          <a:ln w="9525">
            <a:noFill/>
            <a:miter lim="800000"/>
            <a:headEnd/>
            <a:tailEnd/>
          </a:ln>
          <a:effectLst/>
        </p:spPr>
        <p:txBody>
          <a:bodyPr vert="horz" wrap="square" lIns="92946" tIns="46473" rIns="92946" bIns="46473" numCol="1" anchor="b" anchorCtr="0" compatLnSpc="1">
            <a:prstTxWarp prst="textNoShape">
              <a:avLst/>
            </a:prstTxWarp>
          </a:bodyPr>
          <a:lstStyle>
            <a:lvl1pPr algn="r" defTabSz="928637" eaLnBrk="0" hangingPunct="0">
              <a:defRPr sz="1200">
                <a:latin typeface="Times New Roman" pitchFamily="18" charset="0"/>
                <a:cs typeface="+mn-cs"/>
              </a:defRPr>
            </a:lvl1pPr>
          </a:lstStyle>
          <a:p>
            <a:pPr>
              <a:defRPr/>
            </a:pPr>
            <a:fld id="{A44D45CE-3BCA-4EF9-88D7-807476307568}" type="slidenum">
              <a:rPr lang="en-US"/>
              <a:pPr>
                <a:defRPr/>
              </a:pPr>
              <a:t>‹#›</a:t>
            </a:fld>
            <a:endParaRPr lang="en-US" dirty="0"/>
          </a:p>
        </p:txBody>
      </p:sp>
    </p:spTree>
    <p:extLst>
      <p:ext uri="{BB962C8B-B14F-4D97-AF65-F5344CB8AC3E}">
        <p14:creationId xmlns:p14="http://schemas.microsoft.com/office/powerpoint/2010/main" val="3903587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696913"/>
            <a:ext cx="6184900" cy="34798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FEF9DF0-3ED9-44FF-9253-111507447CA3}"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2770734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EEEEEE"/>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Title 1"/>
          <p:cNvSpPr>
            <a:spLocks noGrp="1"/>
          </p:cNvSpPr>
          <p:nvPr userDrawn="1">
            <p:ph type="ctrTitle"/>
          </p:nvPr>
        </p:nvSpPr>
        <p:spPr>
          <a:xfrm>
            <a:off x="5492160" y="2425701"/>
            <a:ext cx="6547440" cy="1684190"/>
          </a:xfrm>
        </p:spPr>
        <p:txBody>
          <a:bodyPr anchor="ctr" anchorCtr="0">
            <a:normAutofit/>
          </a:bodyPr>
          <a:lstStyle>
            <a:lvl1pPr algn="r">
              <a:defRPr sz="3200" b="1"/>
            </a:lvl1pPr>
          </a:lstStyle>
          <a:p>
            <a:r>
              <a:rPr lang="en-US" smtClean="0"/>
              <a:t>Click to edit Master title style</a:t>
            </a:r>
            <a:endParaRPr lang="en-US" dirty="0"/>
          </a:p>
        </p:txBody>
      </p:sp>
      <p:sp>
        <p:nvSpPr>
          <p:cNvPr id="3" name="Subtitle 2"/>
          <p:cNvSpPr>
            <a:spLocks noGrp="1"/>
          </p:cNvSpPr>
          <p:nvPr userDrawn="1">
            <p:ph type="subTitle" idx="1"/>
          </p:nvPr>
        </p:nvSpPr>
        <p:spPr>
          <a:xfrm>
            <a:off x="5492159" y="5753100"/>
            <a:ext cx="6547440" cy="542924"/>
          </a:xfrm>
          <a:prstGeom prst="rect">
            <a:avLst/>
          </a:prstGeom>
        </p:spPr>
        <p:txBody>
          <a:bodyPr>
            <a:normAutofit/>
          </a:bodyPr>
          <a:lstStyle>
            <a:lvl1pPr marL="0" indent="0" algn="r">
              <a:buNone/>
              <a:defRPr sz="22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1959" y="288349"/>
            <a:ext cx="2841429" cy="676065"/>
          </a:xfrm>
          <a:prstGeom prst="rect">
            <a:avLst/>
          </a:prstGeom>
        </p:spPr>
      </p:pic>
    </p:spTree>
    <p:extLst>
      <p:ext uri="{BB962C8B-B14F-4D97-AF65-F5344CB8AC3E}">
        <p14:creationId xmlns:p14="http://schemas.microsoft.com/office/powerpoint/2010/main" val="26247345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EEEEEE"/>
        </a:solidFill>
        <a:effectLst/>
      </p:bgPr>
    </p:bg>
    <p:spTree>
      <p:nvGrpSpPr>
        <p:cNvPr id="1" name=""/>
        <p:cNvGrpSpPr/>
        <p:nvPr/>
      </p:nvGrpSpPr>
      <p:grpSpPr>
        <a:xfrm>
          <a:off x="0" y="0"/>
          <a:ext cx="0" cy="0"/>
          <a:chOff x="0" y="0"/>
          <a:chExt cx="0" cy="0"/>
        </a:xfrm>
      </p:grpSpPr>
      <p:sp>
        <p:nvSpPr>
          <p:cNvPr id="14" name="Rectangle 13"/>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20" name="Rectangle 19"/>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6" name="Rectangle 15"/>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en-US" sz="5000" b="1" dirty="0">
              <a:effectLst>
                <a:outerShdw blurRad="38100" dist="38100" dir="2700000" algn="tl">
                  <a:srgbClr val="000000">
                    <a:alpha val="43137"/>
                  </a:srgbClr>
                </a:outerShdw>
              </a:effectLst>
            </a:endParaRPr>
          </a:p>
        </p:txBody>
      </p:sp>
      <p:sp>
        <p:nvSpPr>
          <p:cNvPr id="15" name="Rectangle 14"/>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9" name="Rectangle 18"/>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23" name="Rectangle 22"/>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24" name="Rectangle 23"/>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Tree>
    <p:extLst>
      <p:ext uri="{BB962C8B-B14F-4D97-AF65-F5344CB8AC3E}">
        <p14:creationId xmlns:p14="http://schemas.microsoft.com/office/powerpoint/2010/main" val="16803750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642CAC0-F6AC-4361-B3FC-DDB7A8BBA2B3}" type="slidenum">
              <a:rPr lang="en-US" altLang="en-US" smtClean="0"/>
              <a:pPr>
                <a:defRPr/>
              </a:pPr>
              <a:t>‹#›</a:t>
            </a:fld>
            <a:endParaRPr lang="en-US" altLang="en-US" dirty="0"/>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10"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
        <p:nvSpPr>
          <p:cNvPr id="5" name="Text Placeholder 3"/>
          <p:cNvSpPr>
            <a:spLocks noGrp="1"/>
          </p:cNvSpPr>
          <p:nvPr>
            <p:ph idx="1"/>
          </p:nvPr>
        </p:nvSpPr>
        <p:spPr>
          <a:xfrm>
            <a:off x="247651" y="1137424"/>
            <a:ext cx="11617248" cy="4995747"/>
          </a:xfrm>
          <a:prstGeom prst="rect">
            <a:avLst/>
          </a:prstGeom>
        </p:spPr>
        <p:txBody>
          <a:bodyPr vert="horz" lIns="91440" tIns="45720" rIns="91440" bIns="45720" rtlCol="0">
            <a:normAutofit/>
          </a:bodyPr>
          <a:lstStyle/>
          <a:p>
            <a:pPr marL="234950" lvl="0" indent="-234950" algn="l" defTabSz="914400" rtl="0" eaLnBrk="1" latinLnBrk="0" hangingPunct="1">
              <a:spcBef>
                <a:spcPct val="20000"/>
              </a:spcBef>
              <a:buClr>
                <a:schemeClr val="tx2"/>
              </a:buClr>
              <a:buFont typeface="Wingdings" pitchFamily="2" charset="2"/>
              <a:buChar char="§"/>
            </a:pPr>
            <a:r>
              <a:rPr lang="en-US" smtClean="0"/>
              <a:t>Click to edit Master text styles</a:t>
            </a:r>
          </a:p>
          <a:p>
            <a:pPr marL="234950" lvl="1" indent="-234950" algn="l" defTabSz="914400" rtl="0" eaLnBrk="1" latinLnBrk="0" hangingPunct="1">
              <a:spcBef>
                <a:spcPct val="20000"/>
              </a:spcBef>
              <a:buClr>
                <a:schemeClr val="tx2"/>
              </a:buClr>
              <a:buFont typeface="Wingdings" pitchFamily="2" charset="2"/>
              <a:buChar char="§"/>
            </a:pPr>
            <a:r>
              <a:rPr lang="en-US" smtClean="0"/>
              <a:t>Second level</a:t>
            </a:r>
          </a:p>
          <a:p>
            <a:pPr marL="234950" lvl="2" indent="-234950" algn="l" defTabSz="914400" rtl="0" eaLnBrk="1" latinLnBrk="0" hangingPunct="1">
              <a:spcBef>
                <a:spcPct val="20000"/>
              </a:spcBef>
              <a:buClr>
                <a:schemeClr val="tx2"/>
              </a:buClr>
              <a:buFont typeface="Wingdings" pitchFamily="2" charset="2"/>
              <a:buChar char="§"/>
            </a:pPr>
            <a:r>
              <a:rPr lang="en-US" smtClean="0"/>
              <a:t>Third level</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914400" rtl="0" eaLnBrk="1" latinLnBrk="0" hangingPunct="1">
              <a:spcBef>
                <a:spcPct val="0"/>
              </a:spcBef>
              <a:buNone/>
              <a:defRPr lang="en-US" sz="2800" b="1" kern="1200">
                <a:solidFill>
                  <a:schemeClr val="tx1"/>
                </a:solidFill>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sz="half" idx="1"/>
          </p:nvPr>
        </p:nvSpPr>
        <p:spPr>
          <a:xfrm>
            <a:off x="372533" y="1070769"/>
            <a:ext cx="5547360" cy="5168107"/>
          </a:xfrm>
          <a:prstGeom prst="rect">
            <a:avLst/>
          </a:prstGeom>
        </p:spPr>
        <p:txBody>
          <a:bodyPr>
            <a:normAutofit/>
          </a:bodyPr>
          <a:lstStyle>
            <a:lvl1pPr marL="285750" indent="-285750">
              <a:defRPr lang="en-US" sz="2000" b="1" kern="1200" dirty="0" smtClean="0">
                <a:solidFill>
                  <a:schemeClr val="tx1"/>
                </a:solidFill>
                <a:latin typeface="+mn-lt"/>
                <a:ea typeface="+mn-ea"/>
                <a:cs typeface="+mn-cs"/>
              </a:defRPr>
            </a:lvl1pPr>
            <a:lvl2pPr marL="520700" indent="-285750">
              <a:defRPr lang="en-US" sz="1800" kern="1200" dirty="0" smtClean="0">
                <a:solidFill>
                  <a:schemeClr val="tx1"/>
                </a:solidFill>
                <a:latin typeface="+mn-lt"/>
                <a:ea typeface="+mn-ea"/>
                <a:cs typeface="+mn-cs"/>
              </a:defRPr>
            </a:lvl2pPr>
            <a:lvl3pPr marL="742950" indent="-285750">
              <a:defRPr lang="en-US" sz="1600" kern="1200" dirty="0" smtClean="0">
                <a:solidFill>
                  <a:schemeClr val="tx1"/>
                </a:solidFill>
                <a:latin typeface="+mn-lt"/>
                <a:ea typeface="+mn-ea"/>
                <a:cs typeface="+mn-cs"/>
              </a:defRPr>
            </a:lvl3pPr>
            <a:lvl4pPr>
              <a:defRPr sz="1600"/>
            </a:lvl4pPr>
            <a:lvl5pPr>
              <a:defRPr sz="1600"/>
            </a:lvl5pPr>
            <a:lvl6pPr>
              <a:defRPr sz="1800"/>
            </a:lvl6pPr>
            <a:lvl7pPr>
              <a:defRPr sz="1800"/>
            </a:lvl7pPr>
            <a:lvl8pPr>
              <a:defRPr sz="1800"/>
            </a:lvl8pPr>
            <a:lvl9pPr>
              <a:defRPr sz="1800"/>
            </a:lvl9pPr>
          </a:lstStyle>
          <a:p>
            <a:pPr marL="234950" lvl="0" indent="-234950" algn="l" defTabSz="914400" rtl="0" eaLnBrk="1" latinLnBrk="0" hangingPunct="1">
              <a:spcBef>
                <a:spcPct val="20000"/>
              </a:spcBef>
              <a:buClr>
                <a:schemeClr val="tx2"/>
              </a:buClr>
              <a:buFont typeface="Wingdings" pitchFamily="2" charset="2"/>
              <a:buChar char="§"/>
            </a:pPr>
            <a:r>
              <a:rPr lang="en-US" smtClean="0"/>
              <a:t>Click to edit Master text styles</a:t>
            </a:r>
          </a:p>
          <a:p>
            <a:pPr marL="234950" lvl="1" indent="-234950" algn="l" defTabSz="914400" rtl="0" eaLnBrk="1" latinLnBrk="0" hangingPunct="1">
              <a:spcBef>
                <a:spcPct val="20000"/>
              </a:spcBef>
              <a:buClr>
                <a:schemeClr val="tx2"/>
              </a:buClr>
              <a:buFont typeface="Wingdings" pitchFamily="2" charset="2"/>
              <a:buChar char="§"/>
            </a:pPr>
            <a:r>
              <a:rPr lang="en-US" smtClean="0"/>
              <a:t>Second level</a:t>
            </a:r>
          </a:p>
          <a:p>
            <a:pPr marL="234950" lvl="2" indent="-234950" algn="l" defTabSz="914400" rtl="0" eaLnBrk="1" latinLnBrk="0" hangingPunct="1">
              <a:spcBef>
                <a:spcPct val="20000"/>
              </a:spcBef>
              <a:buClr>
                <a:schemeClr val="tx2"/>
              </a:buClr>
              <a:buFont typeface="Wingdings" pitchFamily="2" charset="2"/>
              <a:buChar char="§"/>
            </a:pPr>
            <a:r>
              <a:rPr lang="en-US" smtClean="0"/>
              <a:t>Third level</a:t>
            </a:r>
          </a:p>
        </p:txBody>
      </p:sp>
      <p:sp>
        <p:nvSpPr>
          <p:cNvPr id="4" name="Content Placeholder 3"/>
          <p:cNvSpPr>
            <a:spLocks noGrp="1"/>
          </p:cNvSpPr>
          <p:nvPr>
            <p:ph sz="half" idx="2"/>
          </p:nvPr>
        </p:nvSpPr>
        <p:spPr>
          <a:xfrm>
            <a:off x="6272107" y="1070769"/>
            <a:ext cx="5547360" cy="5168107"/>
          </a:xfrm>
          <a:prstGeom prst="rect">
            <a:avLst/>
          </a:prstGeom>
        </p:spPr>
        <p:txBody>
          <a:bodyPr>
            <a:normAutofit/>
          </a:bodyPr>
          <a:lstStyle>
            <a:lvl1pPr marL="285750" indent="-285750">
              <a:defRPr lang="en-US" sz="2000" b="1" kern="1200" dirty="0" smtClean="0">
                <a:solidFill>
                  <a:schemeClr val="tx1"/>
                </a:solidFill>
                <a:latin typeface="+mn-lt"/>
                <a:ea typeface="+mn-ea"/>
                <a:cs typeface="+mn-cs"/>
              </a:defRPr>
            </a:lvl1pPr>
            <a:lvl2pPr marL="520700" indent="-285750">
              <a:defRPr lang="en-US" sz="1800" kern="1200" dirty="0" smtClean="0">
                <a:solidFill>
                  <a:schemeClr val="tx1"/>
                </a:solidFill>
                <a:latin typeface="+mn-lt"/>
                <a:ea typeface="+mn-ea"/>
                <a:cs typeface="+mn-cs"/>
              </a:defRPr>
            </a:lvl2pPr>
            <a:lvl3pPr marL="742950" indent="-285750">
              <a:defRPr lang="en-US" sz="1600" kern="1200" dirty="0" smtClean="0">
                <a:solidFill>
                  <a:schemeClr val="tx1"/>
                </a:solidFill>
                <a:latin typeface="+mn-lt"/>
                <a:ea typeface="+mn-ea"/>
                <a:cs typeface="+mn-cs"/>
              </a:defRPr>
            </a:lvl3pPr>
            <a:lvl4pPr>
              <a:defRPr sz="1600"/>
            </a:lvl4pPr>
            <a:lvl5pPr>
              <a:defRPr sz="1600"/>
            </a:lvl5pPr>
            <a:lvl6pPr>
              <a:defRPr sz="1800"/>
            </a:lvl6pPr>
            <a:lvl7pPr>
              <a:defRPr sz="1800"/>
            </a:lvl7pPr>
            <a:lvl8pPr>
              <a:defRPr sz="1800"/>
            </a:lvl8pPr>
            <a:lvl9pPr>
              <a:defRPr sz="1800"/>
            </a:lvl9pPr>
          </a:lstStyle>
          <a:p>
            <a:pPr marL="234950" lvl="0" indent="-234950" algn="l" defTabSz="914400" rtl="0" eaLnBrk="1" latinLnBrk="0" hangingPunct="1">
              <a:spcBef>
                <a:spcPct val="20000"/>
              </a:spcBef>
              <a:buClr>
                <a:schemeClr val="tx2"/>
              </a:buClr>
              <a:buFont typeface="Wingdings" pitchFamily="2" charset="2"/>
              <a:buChar char="§"/>
            </a:pPr>
            <a:r>
              <a:rPr lang="en-US" smtClean="0"/>
              <a:t>Click to edit Master text styles</a:t>
            </a:r>
          </a:p>
          <a:p>
            <a:pPr marL="234950" lvl="1" indent="-234950" algn="l" defTabSz="914400" rtl="0" eaLnBrk="1" latinLnBrk="0" hangingPunct="1">
              <a:spcBef>
                <a:spcPct val="20000"/>
              </a:spcBef>
              <a:buClr>
                <a:schemeClr val="tx2"/>
              </a:buClr>
              <a:buFont typeface="Wingdings" pitchFamily="2" charset="2"/>
              <a:buChar char="§"/>
            </a:pPr>
            <a:r>
              <a:rPr lang="en-US" smtClean="0"/>
              <a:t>Second level</a:t>
            </a:r>
          </a:p>
          <a:p>
            <a:pPr marL="234950" lvl="2" indent="-234950" algn="l" defTabSz="914400" rtl="0" eaLnBrk="1" latinLnBrk="0" hangingPunct="1">
              <a:spcBef>
                <a:spcPct val="20000"/>
              </a:spcBef>
              <a:buClr>
                <a:schemeClr val="tx2"/>
              </a:buClr>
              <a:buFont typeface="Wingdings" pitchFamily="2" charset="2"/>
              <a:buChar char="§"/>
            </a:pPr>
            <a:r>
              <a:rPr lang="en-US" smtClean="0"/>
              <a:t>Third level</a:t>
            </a:r>
          </a:p>
        </p:txBody>
      </p:sp>
      <p:sp>
        <p:nvSpPr>
          <p:cNvPr id="7" name="Slide Number Placeholder 6"/>
          <p:cNvSpPr>
            <a:spLocks noGrp="1"/>
          </p:cNvSpPr>
          <p:nvPr>
            <p:ph type="sldNum" sz="quarter" idx="12"/>
          </p:nvPr>
        </p:nvSpPr>
        <p:spPr/>
        <p:txBody>
          <a:bodyPr/>
          <a:lstStyle/>
          <a:p>
            <a:pPr>
              <a:defRPr/>
            </a:pPr>
            <a:fld id="{908E1A4F-7BC7-448B-92D2-568A545A142D}" type="slidenum">
              <a:rPr lang="en-US" altLang="en-US" smtClean="0"/>
              <a:pPr>
                <a:defRPr/>
              </a:pPr>
              <a:t>‹#›</a:t>
            </a:fld>
            <a:endParaRPr lang="en-US" altLang="en-US" dirty="0"/>
          </a:p>
        </p:txBody>
      </p:sp>
      <p:sp>
        <p:nvSpPr>
          <p:cNvPr id="9"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914400" rtl="0" eaLnBrk="1" latinLnBrk="0" hangingPunct="1">
              <a:spcBef>
                <a:spcPct val="0"/>
              </a:spcBef>
              <a:buNone/>
              <a:defRPr lang="en-US" sz="2800" b="1" kern="1200">
                <a:solidFill>
                  <a:schemeClr val="tx1"/>
                </a:solidFill>
                <a:latin typeface="+mj-lt"/>
                <a:ea typeface="+mj-ea"/>
                <a:cs typeface="+mj-cs"/>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pPr>
              <a:defRPr/>
            </a:pPr>
            <a:fld id="{6EEF0F7D-7A19-4B3A-A931-684092EBD4CE}" type="slidenum">
              <a:rPr lang="en-US" altLang="en-US" smtClean="0"/>
              <a:pPr>
                <a:defRPr/>
              </a:pPr>
              <a:t>‹#›</a:t>
            </a:fld>
            <a:endParaRPr lang="en-US" altLang="en-US" dirty="0"/>
          </a:p>
        </p:txBody>
      </p:sp>
      <p:sp>
        <p:nvSpPr>
          <p:cNvPr id="7"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4E6B543-BD2D-4690-AAA0-918F01DC82DD}" type="slidenum">
              <a:rPr lang="en-US" altLang="en-US" smtClean="0"/>
              <a:pPr>
                <a:defRPr/>
              </a:pPr>
              <a:t>‹#›</a:t>
            </a:fld>
            <a:endParaRPr lang="en-US" altLang="en-US" dirty="0"/>
          </a:p>
        </p:txBody>
      </p:sp>
      <p:sp>
        <p:nvSpPr>
          <p:cNvPr id="6"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11151" y="1112839"/>
            <a:ext cx="5681133" cy="4960937"/>
          </a:xfrm>
          <a:prstGeom prst="rect">
            <a:avLst/>
          </a:prstGeom>
        </p:spPr>
        <p:txBody>
          <a:bodyPr/>
          <a:lstStyle>
            <a:lvl2pPr>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hart Placeholder 3"/>
          <p:cNvSpPr>
            <a:spLocks noGrp="1"/>
          </p:cNvSpPr>
          <p:nvPr>
            <p:ph type="chart" sz="half" idx="2"/>
          </p:nvPr>
        </p:nvSpPr>
        <p:spPr>
          <a:xfrm>
            <a:off x="6195484" y="1112839"/>
            <a:ext cx="5681133" cy="4960937"/>
          </a:xfrm>
          <a:prstGeom prst="rect">
            <a:avLst/>
          </a:prstGeom>
        </p:spPr>
        <p:txBody>
          <a:bodyPr>
            <a:normAutofit/>
          </a:bodyPr>
          <a:lstStyle/>
          <a:p>
            <a:pPr lvl="0"/>
            <a:r>
              <a:rPr lang="en-US" noProof="0" dirty="0" smtClean="0"/>
              <a:t>Click icon to add chart</a:t>
            </a:r>
          </a:p>
        </p:txBody>
      </p:sp>
      <p:sp>
        <p:nvSpPr>
          <p:cNvPr id="5" name="Rectangle 5"/>
          <p:cNvSpPr>
            <a:spLocks noGrp="1" noChangeArrowheads="1"/>
          </p:cNvSpPr>
          <p:nvPr>
            <p:ph type="sldNum" sz="quarter" idx="10"/>
          </p:nvPr>
        </p:nvSpPr>
        <p:spPr>
          <a:ln/>
        </p:spPr>
        <p:txBody>
          <a:bodyPr/>
          <a:lstStyle>
            <a:lvl1pPr>
              <a:defRPr/>
            </a:lvl1pPr>
          </a:lstStyle>
          <a:p>
            <a:pPr>
              <a:defRPr/>
            </a:pPr>
            <a:fld id="{3A0297C7-1BE1-4941-A29F-9E13528FC85E}" type="slidenum">
              <a:rPr lang="en-US" altLang="en-US"/>
              <a:pPr>
                <a:defRPr/>
              </a:pPr>
              <a:t>‹#›</a:t>
            </a:fld>
            <a:endParaRPr lang="en-US" altLang="en-US" dirty="0"/>
          </a:p>
        </p:txBody>
      </p:sp>
      <p:sp>
        <p:nvSpPr>
          <p:cNvPr id="8" name="Title Placeholder 1"/>
          <p:cNvSpPr>
            <a:spLocks noGrp="1"/>
          </p:cNvSpPr>
          <p:nvPr>
            <p:ph type="title"/>
          </p:nvPr>
        </p:nvSpPr>
        <p:spPr>
          <a:xfrm>
            <a:off x="846667" y="266700"/>
            <a:ext cx="11345333"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7"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14514" y="-3785"/>
            <a:ext cx="12225109" cy="6858000"/>
            <a:chOff x="-14514" y="-3785"/>
            <a:chExt cx="12225109" cy="6858000"/>
          </a:xfrm>
        </p:grpSpPr>
        <p:pic>
          <p:nvPicPr>
            <p:cNvPr id="16" name="Picture 15"/>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9" name="Picture 18"/>
            <p:cNvPicPr>
              <a:picLocks noChangeAspect="1"/>
            </p:cNvPicPr>
            <p:nvPr userDrawn="1"/>
          </p:nvPicPr>
          <p:blipFill rotWithShape="1">
            <a:blip r:embed="rId9">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7" name="Picture 16"/>
          <p:cNvPicPr>
            <a:picLocks noChangeAspect="1"/>
          </p:cNvPicPr>
          <p:nvPr userDrawn="1"/>
        </p:nvPicPr>
        <p:blipFill rotWithShape="1">
          <a:blip r:embed="rId10">
            <a:extLst>
              <a:ext uri="{28A0092B-C50C-407E-A947-70E740481C1C}">
                <a14:useLocalDpi xmlns:a14="http://schemas.microsoft.com/office/drawing/2010/main" val="0"/>
              </a:ext>
            </a:extLst>
          </a:blip>
          <a:srcRect b="41183"/>
          <a:stretch/>
        </p:blipFill>
        <p:spPr>
          <a:xfrm>
            <a:off x="10012967" y="6429689"/>
            <a:ext cx="2027817" cy="324679"/>
          </a:xfrm>
          <a:prstGeom prst="rect">
            <a:avLst/>
          </a:prstGeom>
        </p:spPr>
      </p:pic>
      <p:sp>
        <p:nvSpPr>
          <p:cNvPr id="6" name="Slide Number Placeholder 5"/>
          <p:cNvSpPr>
            <a:spLocks noGrp="1"/>
          </p:cNvSpPr>
          <p:nvPr userDrawn="1">
            <p:ph type="sldNum" sz="quarter" idx="4"/>
          </p:nvPr>
        </p:nvSpPr>
        <p:spPr>
          <a:xfrm>
            <a:off x="4673600" y="6451601"/>
            <a:ext cx="2844800" cy="365125"/>
          </a:xfrm>
          <a:prstGeom prst="rect">
            <a:avLst/>
          </a:prstGeom>
        </p:spPr>
        <p:txBody>
          <a:bodyPr vert="horz" lIns="91440" tIns="45720" rIns="91440" bIns="45720" rtlCol="0" anchor="ctr"/>
          <a:lstStyle>
            <a:lvl1pPr algn="ctr">
              <a:defRPr sz="1000" b="1">
                <a:solidFill>
                  <a:schemeClr val="bg1"/>
                </a:solidFill>
              </a:defRPr>
            </a:lvl1pPr>
          </a:lstStyle>
          <a:p>
            <a:pPr>
              <a:defRPr/>
            </a:pPr>
            <a:fld id="{E819A472-7193-4E55-8D88-2E4E88AC4F4D}" type="slidenum">
              <a:rPr lang="en-US" altLang="en-US" smtClean="0"/>
              <a:pPr>
                <a:defRPr/>
              </a:pPr>
              <a:t>‹#›</a:t>
            </a:fld>
            <a:endParaRPr lang="en-US" altLang="en-US" dirty="0"/>
          </a:p>
        </p:txBody>
      </p:sp>
      <p:sp>
        <p:nvSpPr>
          <p:cNvPr id="46" name="Footer Placeholder 45"/>
          <p:cNvSpPr>
            <a:spLocks noGrp="1"/>
          </p:cNvSpPr>
          <p:nvPr userDrawn="1">
            <p:ph type="ftr" sz="quarter" idx="3"/>
          </p:nvPr>
        </p:nvSpPr>
        <p:spPr>
          <a:xfrm>
            <a:off x="-8467"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
        <p:nvSpPr>
          <p:cNvPr id="2" name="Title Placeholder 1"/>
          <p:cNvSpPr>
            <a:spLocks noGrp="1"/>
          </p:cNvSpPr>
          <p:nvPr userDrawn="1">
            <p:ph type="title"/>
          </p:nvPr>
        </p:nvSpPr>
        <p:spPr>
          <a:xfrm>
            <a:off x="732969" y="266700"/>
            <a:ext cx="11459031"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Text Placeholder 3"/>
          <p:cNvSpPr>
            <a:spLocks noGrp="1"/>
          </p:cNvSpPr>
          <p:nvPr userDrawn="1">
            <p:ph type="body" idx="1"/>
          </p:nvPr>
        </p:nvSpPr>
        <p:spPr>
          <a:xfrm>
            <a:off x="247651" y="1137424"/>
            <a:ext cx="11617248" cy="4995747"/>
          </a:xfrm>
          <a:prstGeom prst="rect">
            <a:avLst/>
          </a:prstGeom>
        </p:spPr>
        <p:txBody>
          <a:bodyPr vert="horz" lIns="91440" tIns="45720" rIns="91440" bIns="45720" rtlCol="0">
            <a:normAutofit/>
          </a:bodyPr>
          <a:lstStyle/>
          <a:p>
            <a:pPr marL="234950" lvl="0" indent="-234950" algn="l" defTabSz="914400" rtl="0" eaLnBrk="1" latinLnBrk="0" hangingPunct="1">
              <a:spcBef>
                <a:spcPct val="20000"/>
              </a:spcBef>
              <a:buClr>
                <a:schemeClr val="tx2"/>
              </a:buClr>
              <a:buFont typeface="Wingdings" pitchFamily="2" charset="2"/>
              <a:buChar char="§"/>
            </a:pPr>
            <a:r>
              <a:rPr lang="en-US" dirty="0" smtClean="0"/>
              <a:t>Click to edit Master text styles</a:t>
            </a:r>
          </a:p>
          <a:p>
            <a:pPr marL="457200" lvl="1" indent="-222250" algn="l" defTabSz="914400" rtl="0" eaLnBrk="1" latinLnBrk="0" hangingPunct="1">
              <a:spcBef>
                <a:spcPct val="20000"/>
              </a:spcBef>
              <a:buClr>
                <a:srgbClr val="F26E01"/>
              </a:buClr>
              <a:buFont typeface="Wingdings" panose="05000000000000000000" pitchFamily="2" charset="2"/>
              <a:buChar char="§"/>
            </a:pPr>
            <a:r>
              <a:rPr lang="en-US" dirty="0" smtClean="0"/>
              <a:t>Second level</a:t>
            </a:r>
          </a:p>
          <a:p>
            <a:pPr marL="692150" lvl="2" indent="-234950" algn="l" defTabSz="914400" rtl="0" eaLnBrk="1" latinLnBrk="0" hangingPunct="1">
              <a:spcBef>
                <a:spcPct val="20000"/>
              </a:spcBef>
              <a:buClr>
                <a:srgbClr val="F26E01"/>
              </a:buClr>
              <a:buFont typeface="Arial" pitchFamily="34" charset="0"/>
              <a:buChar char="‒"/>
            </a:pPr>
            <a:r>
              <a:rPr lang="en-US" dirty="0" smtClean="0"/>
              <a:t>Third level</a:t>
            </a:r>
          </a:p>
        </p:txBody>
      </p:sp>
      <p:pic>
        <p:nvPicPr>
          <p:cNvPr id="20" name="Picture 19" descr="FF_trans.png"/>
          <p:cNvPicPr>
            <a:picLocks noChangeAspect="1"/>
          </p:cNvPicPr>
          <p:nvPr userDrawn="1"/>
        </p:nvPicPr>
        <p:blipFill>
          <a:blip r:embed="rId11"/>
          <a:stretch>
            <a:fillRect/>
          </a:stretch>
        </p:blipFill>
        <p:spPr>
          <a:xfrm>
            <a:off x="323850" y="395288"/>
            <a:ext cx="270961" cy="447675"/>
          </a:xfrm>
          <a:prstGeom prst="rect">
            <a:avLst/>
          </a:prstGeom>
        </p:spPr>
      </p:pic>
    </p:spTree>
  </p:cSld>
  <p:clrMap bg1="lt1" tx1="dk1" bg2="lt2" tx2="dk2" accent1="accent1" accent2="accent2" accent3="accent3" accent4="accent4" accent5="accent5" accent6="accent6" hlink="hlink" folHlink="folHlink"/>
  <p:sldLayoutIdLst>
    <p:sldLayoutId id="2147483965" r:id="rId1"/>
    <p:sldLayoutId id="2147483966" r:id="rId2"/>
    <p:sldLayoutId id="2147483957" r:id="rId3"/>
    <p:sldLayoutId id="2147483958" r:id="rId4"/>
    <p:sldLayoutId id="2147483959" r:id="rId5"/>
    <p:sldLayoutId id="2147483960" r:id="rId6"/>
    <p:sldLayoutId id="2147483963" r:id="rId7"/>
  </p:sldLayoutIdLst>
  <p:timing>
    <p:tnLst>
      <p:par>
        <p:cTn id="1" dur="indefinite" restart="never" nodeType="tmRoot"/>
      </p:par>
    </p:tnLst>
  </p:timing>
  <p:hf hdr="0" dt="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577850" indent="-342900" algn="l" defTabSz="914400" rtl="0" eaLnBrk="1" latinLnBrk="0" hangingPunct="1">
        <a:spcBef>
          <a:spcPct val="20000"/>
        </a:spcBef>
        <a:buClr>
          <a:schemeClr val="tx2"/>
        </a:buClr>
        <a:buFont typeface="Wingdings" pitchFamily="2" charset="2"/>
        <a:buNone/>
        <a:defRPr lang="en-US" sz="2000" b="1" kern="1200" dirty="0" smtClean="0">
          <a:solidFill>
            <a:schemeClr val="tx1"/>
          </a:solidFill>
          <a:latin typeface="+mn-lt"/>
          <a:ea typeface="+mn-ea"/>
          <a:cs typeface="+mn-cs"/>
        </a:defRPr>
      </a:lvl1pPr>
      <a:lvl2pPr marL="742950" indent="-285750" algn="l" defTabSz="914400" rtl="0" eaLnBrk="1" latinLnBrk="0" hangingPunct="1">
        <a:spcBef>
          <a:spcPct val="20000"/>
        </a:spcBef>
        <a:buClr>
          <a:srgbClr val="F26E01"/>
        </a:buClr>
        <a:buFont typeface="Wingdings" panose="05000000000000000000" pitchFamily="2" charset="2"/>
        <a:buChar char="§"/>
        <a:defRPr lang="en-US" sz="1800" kern="1200" dirty="0" smtClean="0">
          <a:solidFill>
            <a:schemeClr val="tx1"/>
          </a:solidFill>
          <a:latin typeface="+mn-lt"/>
          <a:ea typeface="+mn-ea"/>
          <a:cs typeface="+mn-cs"/>
        </a:defRPr>
      </a:lvl2pPr>
      <a:lvl3pPr marL="457200" indent="-222250" algn="l" defTabSz="914400" rtl="0" eaLnBrk="1" latinLnBrk="0" hangingPunct="1">
        <a:spcBef>
          <a:spcPct val="20000"/>
        </a:spcBef>
        <a:buClr>
          <a:schemeClr val="tx1"/>
        </a:buClr>
        <a:buFont typeface="Arial" pitchFamily="34" charset="0"/>
        <a:buChar char="‒"/>
        <a:defRPr lang="en-US" sz="1600" kern="1200" dirty="0" smtClean="0">
          <a:solidFill>
            <a:schemeClr val="tx1"/>
          </a:solidFill>
          <a:latin typeface="+mn-lt"/>
          <a:ea typeface="+mn-ea"/>
          <a:cs typeface="+mn-cs"/>
        </a:defRPr>
      </a:lvl3pPr>
      <a:lvl4pPr marL="692150" indent="-2349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7473" userDrawn="1">
          <p15:clr>
            <a:srgbClr val="F26B43"/>
          </p15:clr>
        </p15:guide>
        <p15:guide id="4" orient="horz" pos="720" userDrawn="1">
          <p15:clr>
            <a:srgbClr val="F26B43"/>
          </p15:clr>
        </p15:guide>
        <p15:guide id="5" orient="horz" pos="3888" userDrawn="1">
          <p15:clr>
            <a:srgbClr val="F26B43"/>
          </p15:clr>
        </p15:guide>
        <p15:guide id="6" pos="15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92160" y="2425700"/>
            <a:ext cx="6547440" cy="2271559"/>
          </a:xfrm>
        </p:spPr>
        <p:txBody>
          <a:bodyPr>
            <a:normAutofit fontScale="90000"/>
          </a:bodyPr>
          <a:lstStyle/>
          <a:p>
            <a:r>
              <a:rPr lang="en-US" dirty="0" smtClean="0"/>
              <a:t>	 Hackathon – Hack the Stack</a:t>
            </a:r>
            <a:br>
              <a:rPr lang="en-US" dirty="0" smtClean="0"/>
            </a:br>
            <a:r>
              <a:rPr lang="en-US" sz="2200" dirty="0" smtClean="0"/>
              <a:t>Team Id </a:t>
            </a:r>
            <a:r>
              <a:rPr lang="en-US" sz="2200" dirty="0" smtClean="0"/>
              <a:t>#176</a:t>
            </a:r>
            <a:r>
              <a:rPr lang="en-US" dirty="0" smtClean="0"/>
              <a:t/>
            </a:r>
            <a:br>
              <a:rPr lang="en-US" dirty="0" smtClean="0"/>
            </a:br>
            <a:r>
              <a:rPr lang="en-US" dirty="0" smtClean="0"/>
              <a:t/>
            </a:r>
            <a:br>
              <a:rPr lang="en-US" dirty="0" smtClean="0"/>
            </a:br>
            <a:r>
              <a:rPr lang="en-US" sz="2700" dirty="0" smtClean="0"/>
              <a:t>[</a:t>
            </a:r>
            <a:r>
              <a:rPr lang="en-US" sz="2400" b="0" dirty="0"/>
              <a:t>Digitized Training Management</a:t>
            </a:r>
            <a:r>
              <a:rPr lang="en-US" sz="2700" dirty="0" smtClean="0"/>
              <a:t>]</a:t>
            </a:r>
            <a:endParaRPr lang="en-US" sz="2700" dirty="0"/>
          </a:p>
        </p:txBody>
      </p:sp>
      <p:sp>
        <p:nvSpPr>
          <p:cNvPr id="3" name="Subtitle 2"/>
          <p:cNvSpPr>
            <a:spLocks noGrp="1"/>
          </p:cNvSpPr>
          <p:nvPr>
            <p:ph type="subTitle" idx="1"/>
          </p:nvPr>
        </p:nvSpPr>
        <p:spPr/>
        <p:txBody>
          <a:bodyPr/>
          <a:lstStyle/>
          <a:p>
            <a:r>
              <a:rPr lang="en-US" i="1" dirty="0" smtClean="0"/>
              <a:t>January 2018</a:t>
            </a:r>
            <a:endParaRPr lang="en-US" i="1" dirty="0"/>
          </a:p>
        </p:txBody>
      </p:sp>
    </p:spTree>
    <p:extLst>
      <p:ext uri="{BB962C8B-B14F-4D97-AF65-F5344CB8AC3E}">
        <p14:creationId xmlns:p14="http://schemas.microsoft.com/office/powerpoint/2010/main" val="3246887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dirty="0" smtClean="0"/>
              <a:t>Technology </a:t>
            </a:r>
            <a:endParaRPr lang="en-US" b="0" dirty="0"/>
          </a:p>
        </p:txBody>
      </p:sp>
      <p:sp>
        <p:nvSpPr>
          <p:cNvPr id="3" name="TextBox 2"/>
          <p:cNvSpPr txBox="1"/>
          <p:nvPr/>
        </p:nvSpPr>
        <p:spPr>
          <a:xfrm>
            <a:off x="732969" y="1518434"/>
            <a:ext cx="11364458" cy="1938992"/>
          </a:xfrm>
          <a:prstGeom prst="rect">
            <a:avLst/>
          </a:prstGeom>
          <a:noFill/>
        </p:spPr>
        <p:txBody>
          <a:bodyPr wrap="none" rtlCol="0">
            <a:spAutoFit/>
          </a:bodyPr>
          <a:lstStyle/>
          <a:p>
            <a:r>
              <a:rPr lang="en-US" dirty="0" smtClean="0"/>
              <a:t>Spring Boot is used to develop the restful </a:t>
            </a:r>
            <a:r>
              <a:rPr lang="en-US" dirty="0" err="1" smtClean="0"/>
              <a:t>apis</a:t>
            </a:r>
            <a:r>
              <a:rPr lang="en-US" dirty="0" smtClean="0"/>
              <a:t>.</a:t>
            </a:r>
          </a:p>
          <a:p>
            <a:r>
              <a:rPr lang="en-US" dirty="0" smtClean="0"/>
              <a:t>HTML 5,CSS 3,  </a:t>
            </a:r>
            <a:r>
              <a:rPr lang="en-US" dirty="0" smtClean="0"/>
              <a:t>Angular JS and </a:t>
            </a:r>
            <a:r>
              <a:rPr lang="en-US" dirty="0" err="1" smtClean="0"/>
              <a:t>Jquery</a:t>
            </a:r>
            <a:r>
              <a:rPr lang="en-US" dirty="0" smtClean="0"/>
              <a:t> has been used to create the presentation </a:t>
            </a:r>
            <a:endParaRPr lang="en-US" dirty="0" smtClean="0"/>
          </a:p>
          <a:p>
            <a:r>
              <a:rPr lang="en-US" dirty="0" smtClean="0"/>
              <a:t>layer.</a:t>
            </a:r>
          </a:p>
          <a:p>
            <a:r>
              <a:rPr lang="en-US" dirty="0" smtClean="0"/>
              <a:t>Azure is used to deploy the application.</a:t>
            </a:r>
            <a:endParaRPr lang="en-US" dirty="0" smtClean="0"/>
          </a:p>
          <a:p>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2605214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dirty="0" smtClean="0"/>
              <a:t>Value</a:t>
            </a:r>
            <a:endParaRPr lang="en-US" b="0" dirty="0"/>
          </a:p>
        </p:txBody>
      </p:sp>
      <p:sp>
        <p:nvSpPr>
          <p:cNvPr id="3" name="TextBox 2"/>
          <p:cNvSpPr txBox="1"/>
          <p:nvPr/>
        </p:nvSpPr>
        <p:spPr>
          <a:xfrm>
            <a:off x="732969" y="1315233"/>
            <a:ext cx="10840332" cy="1938992"/>
          </a:xfrm>
          <a:prstGeom prst="rect">
            <a:avLst/>
          </a:prstGeom>
          <a:noFill/>
        </p:spPr>
        <p:txBody>
          <a:bodyPr wrap="square" rtlCol="0">
            <a:spAutoFit/>
          </a:bodyPr>
          <a:lstStyle/>
          <a:p>
            <a:endParaRPr lang="en-US" dirty="0"/>
          </a:p>
          <a:p>
            <a:r>
              <a:rPr lang="en-US" dirty="0" smtClean="0"/>
              <a:t>Taking time ,location and money as </a:t>
            </a:r>
            <a:r>
              <a:rPr lang="en-US" dirty="0"/>
              <a:t>a priority </a:t>
            </a:r>
            <a:r>
              <a:rPr lang="en-US" dirty="0" smtClean="0"/>
              <a:t>,there </a:t>
            </a:r>
            <a:r>
              <a:rPr lang="en-US" dirty="0"/>
              <a:t>is a scope to make a world digitized </a:t>
            </a:r>
            <a:r>
              <a:rPr lang="en-US" dirty="0" smtClean="0"/>
              <a:t>. And simultaneously exposed the education to each persons from small to big without wasting their efforts on external threats.</a:t>
            </a:r>
            <a:endParaRPr lang="en-US" dirty="0"/>
          </a:p>
          <a:p>
            <a:endParaRPr lang="en-US" dirty="0" smtClean="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3756058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dirty="0" smtClean="0"/>
              <a:t>Savings</a:t>
            </a:r>
            <a:endParaRPr lang="en-US" b="0" dirty="0"/>
          </a:p>
        </p:txBody>
      </p:sp>
      <p:sp>
        <p:nvSpPr>
          <p:cNvPr id="3" name="TextBox 2"/>
          <p:cNvSpPr txBox="1"/>
          <p:nvPr/>
        </p:nvSpPr>
        <p:spPr>
          <a:xfrm>
            <a:off x="849083" y="1286205"/>
            <a:ext cx="10664834" cy="830997"/>
          </a:xfrm>
          <a:prstGeom prst="rect">
            <a:avLst/>
          </a:prstGeom>
          <a:noFill/>
        </p:spPr>
        <p:txBody>
          <a:bodyPr wrap="square" rtlCol="0">
            <a:spAutoFit/>
          </a:bodyPr>
          <a:lstStyle/>
          <a:p>
            <a:r>
              <a:rPr lang="en-US" dirty="0" smtClean="0"/>
              <a:t>			</a:t>
            </a:r>
          </a:p>
          <a:p>
            <a:r>
              <a:rPr lang="en-US" dirty="0" smtClean="0"/>
              <a:t>1000 dollar per </a:t>
            </a:r>
            <a:r>
              <a:rPr lang="en-US" dirty="0" smtClean="0"/>
              <a:t>day</a:t>
            </a:r>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4236451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566441" y="2751362"/>
            <a:ext cx="6625560" cy="1376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410395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74957846"/>
              </p:ext>
            </p:extLst>
          </p:nvPr>
        </p:nvGraphicFramePr>
        <p:xfrm>
          <a:off x="732969" y="971550"/>
          <a:ext cx="10158880" cy="5333506"/>
        </p:xfrm>
        <a:graphic>
          <a:graphicData uri="http://schemas.openxmlformats.org/drawingml/2006/table">
            <a:tbl>
              <a:tblPr firstRow="1" bandRow="1">
                <a:tableStyleId>{5C22544A-7EE6-4342-B048-85BDC9FD1C3A}</a:tableStyleId>
              </a:tblPr>
              <a:tblGrid>
                <a:gridCol w="812240">
                  <a:extLst>
                    <a:ext uri="{9D8B030D-6E8A-4147-A177-3AD203B41FA5}">
                      <a16:colId xmlns:a16="http://schemas.microsoft.com/office/drawing/2014/main" xmlns="" val="20000"/>
                    </a:ext>
                  </a:extLst>
                </a:gridCol>
                <a:gridCol w="9346640">
                  <a:extLst>
                    <a:ext uri="{9D8B030D-6E8A-4147-A177-3AD203B41FA5}">
                      <a16:colId xmlns:a16="http://schemas.microsoft.com/office/drawing/2014/main" xmlns="" val="20001"/>
                    </a:ext>
                  </a:extLst>
                </a:gridCol>
              </a:tblGrid>
              <a:tr h="526633">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1</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2700" cap="flat" cmpd="sng" algn="ctr">
                      <a:solidFill>
                        <a:srgbClr val="568424"/>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dirty="0" smtClean="0">
                          <a:solidFill>
                            <a:schemeClr val="tx1"/>
                          </a:solidFill>
                          <a:latin typeface="+mn-lt"/>
                        </a:rPr>
                        <a:t>Use Case</a:t>
                      </a:r>
                    </a:p>
                  </a:txBody>
                  <a:tcPr anchor="ctr">
                    <a:lnL w="12700" cmpd="sng">
                      <a:noFill/>
                    </a:lnL>
                    <a:lnR w="12700" cmpd="sng">
                      <a:noFill/>
                    </a:lnR>
                    <a:lnT w="12700" cap="flat" cmpd="sng" algn="ctr">
                      <a:solidFill>
                        <a:srgbClr val="568424"/>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2</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dirty="0" smtClean="0">
                          <a:solidFill>
                            <a:schemeClr val="tx1"/>
                          </a:solidFill>
                          <a:latin typeface="+mn-lt"/>
                        </a:rPr>
                        <a:t>Solution</a:t>
                      </a: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3</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Technical Design</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4</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Innovation</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5</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Business Value</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6</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Domain Relevance</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7</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Reusability</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8</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Technology</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9</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dirty="0" smtClean="0">
                          <a:solidFill>
                            <a:schemeClr val="tx1"/>
                          </a:solidFill>
                          <a:latin typeface="+mn-lt"/>
                        </a:rPr>
                        <a:t>Value</a:t>
                      </a: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10</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smtClean="0">
                          <a:solidFill>
                            <a:schemeClr val="tx1"/>
                          </a:solidFill>
                          <a:latin typeface="+mn-lt"/>
                        </a:rPr>
                        <a:t>Savings</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bl>
          </a:graphicData>
        </a:graphic>
      </p:graphicFrame>
      <p:sp>
        <p:nvSpPr>
          <p:cNvPr id="6" name="Slide Number Placeholder 5"/>
          <p:cNvSpPr>
            <a:spLocks noGrp="1"/>
          </p:cNvSpPr>
          <p:nvPr>
            <p:ph type="sldNum" sz="quarter" idx="12"/>
          </p:nvPr>
        </p:nvSpPr>
        <p:spPr>
          <a:xfrm>
            <a:off x="5410200" y="6460496"/>
            <a:ext cx="1371600" cy="274320"/>
          </a:xfrm>
        </p:spPr>
        <p:txBody>
          <a:bodyPr/>
          <a:lstStyle/>
          <a:p>
            <a:pPr>
              <a:defRPr/>
            </a:pPr>
            <a:fld id="{5642CAC0-F6AC-4361-B3FC-DDB7A8BBA2B3}" type="slidenum">
              <a:rPr lang="en-US" altLang="en-US" smtClean="0"/>
              <a:pPr>
                <a:defRPr/>
              </a:pPr>
              <a:t>2</a:t>
            </a:fld>
            <a:endParaRPr lang="en-US" altLang="en-US" dirty="0"/>
          </a:p>
        </p:txBody>
      </p:sp>
      <p:sp>
        <p:nvSpPr>
          <p:cNvPr id="4" name="Title 3"/>
          <p:cNvSpPr>
            <a:spLocks noGrp="1"/>
          </p:cNvSpPr>
          <p:nvPr>
            <p:ph type="title"/>
          </p:nvPr>
        </p:nvSpPr>
        <p:spPr/>
        <p:txBody>
          <a:bodyPr/>
          <a:lstStyle/>
          <a:p>
            <a:r>
              <a:rPr lang="en-US" dirty="0" smtClean="0"/>
              <a:t>Table of Contents</a:t>
            </a:r>
            <a:endParaRPr lang="en-US" dirty="0"/>
          </a:p>
        </p:txBody>
      </p:sp>
      <p:sp>
        <p:nvSpPr>
          <p:cNvPr id="7"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1718222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smtClean="0"/>
              <a:t>Use Case</a:t>
            </a:r>
            <a:endParaRPr lang="en-US" dirty="0"/>
          </a:p>
        </p:txBody>
      </p:sp>
      <p:sp>
        <p:nvSpPr>
          <p:cNvPr id="3" name="TextBox 2"/>
          <p:cNvSpPr txBox="1"/>
          <p:nvPr/>
        </p:nvSpPr>
        <p:spPr>
          <a:xfrm>
            <a:off x="656769" y="1327759"/>
            <a:ext cx="10609945" cy="3046988"/>
          </a:xfrm>
          <a:prstGeom prst="rect">
            <a:avLst/>
          </a:prstGeom>
          <a:noFill/>
        </p:spPr>
        <p:txBody>
          <a:bodyPr wrap="square" rtlCol="0">
            <a:spAutoFit/>
          </a:bodyPr>
          <a:lstStyle/>
          <a:p>
            <a:pPr marL="342900" indent="-342900">
              <a:buFont typeface="Arial" panose="020B0604020202020204" pitchFamily="34" charset="0"/>
              <a:buChar char="•"/>
            </a:pPr>
            <a:r>
              <a:rPr lang="en-US" dirty="0"/>
              <a:t>The </a:t>
            </a:r>
            <a:r>
              <a:rPr lang="en-US" dirty="0"/>
              <a:t>Digitized Training </a:t>
            </a:r>
            <a:r>
              <a:rPr lang="en-US" dirty="0" smtClean="0"/>
              <a:t>Management system allow Multiple Trainers and Students to get a platform to teach and to learn the new thinks and explore more. For the Trainer they will get the wide platform throughout the global, it will increase they bandwidth and earning.</a:t>
            </a:r>
          </a:p>
          <a:p>
            <a:pPr marL="342900" indent="-342900">
              <a:buFont typeface="Arial" panose="020B0604020202020204" pitchFamily="34" charset="0"/>
              <a:buChar char="•"/>
            </a:pPr>
            <a:r>
              <a:rPr lang="en-US" dirty="0" smtClean="0"/>
              <a:t>For the student its very easier to take a course or a lecture online. Students</a:t>
            </a:r>
            <a:r>
              <a:rPr lang="en-US" dirty="0" smtClean="0"/>
              <a:t> can able to find suitable courses according to their requirements and check the reviews for the trainer also.</a:t>
            </a:r>
          </a:p>
          <a:p>
            <a:pPr marL="342900" indent="-342900">
              <a:buFont typeface="Arial" panose="020B0604020202020204" pitchFamily="34" charset="0"/>
              <a:buChar char="•"/>
            </a:pPr>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192574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smtClean="0"/>
              <a:t>Solution</a:t>
            </a:r>
            <a:endParaRPr lang="en-US" dirty="0"/>
          </a:p>
        </p:txBody>
      </p:sp>
      <p:sp>
        <p:nvSpPr>
          <p:cNvPr id="3" name="TextBox 2"/>
          <p:cNvSpPr txBox="1"/>
          <p:nvPr/>
        </p:nvSpPr>
        <p:spPr>
          <a:xfrm>
            <a:off x="732969" y="1315233"/>
            <a:ext cx="9988040" cy="5632311"/>
          </a:xfrm>
          <a:prstGeom prst="rect">
            <a:avLst/>
          </a:prstGeom>
          <a:noFill/>
        </p:spPr>
        <p:txBody>
          <a:bodyPr wrap="square" rtlCol="0">
            <a:spAutoFit/>
          </a:bodyPr>
          <a:lstStyle/>
          <a:p>
            <a:pPr marL="342900" indent="-342900">
              <a:buFont typeface="Arial" panose="020B0604020202020204" pitchFamily="34" charset="0"/>
              <a:buChar char="•"/>
            </a:pPr>
            <a:r>
              <a:rPr lang="en-US" dirty="0"/>
              <a:t>The Digitized Training Management system </a:t>
            </a:r>
            <a:r>
              <a:rPr lang="en-US" dirty="0" smtClean="0"/>
              <a:t>allow </a:t>
            </a:r>
            <a:r>
              <a:rPr lang="en-US" dirty="0"/>
              <a:t>Multiple </a:t>
            </a:r>
            <a:r>
              <a:rPr lang="en-US" dirty="0" smtClean="0"/>
              <a:t>Trainers </a:t>
            </a:r>
            <a:r>
              <a:rPr lang="en-US" dirty="0"/>
              <a:t>and Students to get a platform to teach and to learn the new thinks and explore more. For the Trainer they will get the wide platform throughout the global, it will increase they bandwidth and earning.</a:t>
            </a:r>
          </a:p>
          <a:p>
            <a:pPr marL="342900" indent="-342900">
              <a:buFont typeface="Arial" panose="020B0604020202020204" pitchFamily="34" charset="0"/>
              <a:buChar char="•"/>
            </a:pPr>
            <a:r>
              <a:rPr lang="en-US" dirty="0"/>
              <a:t>For the student its very easier to take a course or a lecture </a:t>
            </a:r>
            <a:r>
              <a:rPr lang="en-US" dirty="0" smtClean="0"/>
              <a:t>online. Students </a:t>
            </a:r>
            <a:r>
              <a:rPr lang="en-US" dirty="0"/>
              <a:t>can able to find suitable courses according to their requirements and check the reviews for the trainer also</a:t>
            </a:r>
            <a:r>
              <a:rPr lang="en-US" dirty="0" smtClean="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Digitized Training Management system was </a:t>
            </a:r>
            <a:r>
              <a:rPr lang="en-US" dirty="0" smtClean="0"/>
              <a:t>developed using distributed application design principles, the UI/Presentation layer has a separate code base and the backend rest </a:t>
            </a:r>
            <a:r>
              <a:rPr lang="en-US" dirty="0" err="1" smtClean="0"/>
              <a:t>apis</a:t>
            </a:r>
            <a:r>
              <a:rPr lang="en-US" dirty="0" smtClean="0"/>
              <a:t> have separate code base. The two modules can be deployed in different computing environment to ensure they are distributed.</a:t>
            </a:r>
            <a:endParaRPr lang="en-US" dirty="0"/>
          </a:p>
          <a:p>
            <a:endParaRPr lang="en-US" dirty="0" smtClean="0"/>
          </a:p>
          <a:p>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93219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a:t>Technical </a:t>
            </a:r>
            <a:r>
              <a:rPr lang="en-US" dirty="0" smtClean="0"/>
              <a:t>Design</a:t>
            </a:r>
            <a:endParaRPr lang="en-US" dirty="0"/>
          </a:p>
          <a:p>
            <a:pPr fontAlgn="auto">
              <a:spcAft>
                <a:spcPts val="0"/>
              </a:spcAft>
            </a:pPr>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
        <p:nvSpPr>
          <p:cNvPr id="6" name="Rectangle 5"/>
          <p:cNvSpPr/>
          <p:nvPr/>
        </p:nvSpPr>
        <p:spPr>
          <a:xfrm>
            <a:off x="1069848" y="2676144"/>
            <a:ext cx="1877568" cy="1170432"/>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 </a:t>
            </a:r>
            <a:endParaRPr lang="en-US" dirty="0"/>
          </a:p>
        </p:txBody>
      </p:sp>
      <p:sp>
        <p:nvSpPr>
          <p:cNvPr id="16"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a:t>Technical </a:t>
            </a:r>
            <a:r>
              <a:rPr lang="en-US" dirty="0" smtClean="0"/>
              <a:t>Design</a:t>
            </a:r>
            <a:endParaRPr lang="en-US" dirty="0"/>
          </a:p>
          <a:p>
            <a:pPr fontAlgn="auto">
              <a:spcAft>
                <a:spcPts val="0"/>
              </a:spcAft>
            </a:pPr>
            <a:endParaRPr lang="en-US" dirty="0"/>
          </a:p>
        </p:txBody>
      </p:sp>
      <p:sp>
        <p:nvSpPr>
          <p:cNvPr id="17" name="Footer Placeholder 3"/>
          <p:cNvSpPr txBox="1">
            <a:spLocks/>
          </p:cNvSpPr>
          <p:nvPr/>
        </p:nvSpPr>
        <p:spPr>
          <a:xfrm>
            <a:off x="0" y="6627793"/>
            <a:ext cx="4114800" cy="219615"/>
          </a:xfrm>
          <a:prstGeom prst="rect">
            <a:avLst/>
          </a:prstGeom>
        </p:spPr>
        <p:txBody>
          <a:bodyPr vert="horz" lIns="91440" tIns="45720" rIns="91440" bIns="45720" rtlCol="0" anchor="ctr"/>
          <a:lstStyle>
            <a:defPPr>
              <a:defRPr lang="en-US"/>
            </a:defPPr>
            <a:lvl1pPr algn="l" rtl="0" fontAlgn="base">
              <a:spcBef>
                <a:spcPct val="0"/>
              </a:spcBef>
              <a:spcAft>
                <a:spcPct val="0"/>
              </a:spcAft>
              <a:defRPr sz="800" kern="1200">
                <a:solidFill>
                  <a:schemeClr val="bg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r>
              <a:rPr lang="en-US" smtClean="0"/>
              <a:t>© 2017, Syntel, Inc.</a:t>
            </a:r>
            <a:endParaRPr lang="en-US" dirty="0"/>
          </a:p>
        </p:txBody>
      </p:sp>
      <p:sp>
        <p:nvSpPr>
          <p:cNvPr id="18" name="Rectangle 17"/>
          <p:cNvSpPr/>
          <p:nvPr/>
        </p:nvSpPr>
        <p:spPr>
          <a:xfrm>
            <a:off x="1069848" y="2676144"/>
            <a:ext cx="1877568" cy="1170432"/>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 </a:t>
            </a:r>
            <a:endParaRPr lang="en-US" dirty="0"/>
          </a:p>
        </p:txBody>
      </p:sp>
      <p:sp>
        <p:nvSpPr>
          <p:cNvPr id="19" name="Rectangle 18"/>
          <p:cNvSpPr/>
          <p:nvPr/>
        </p:nvSpPr>
        <p:spPr>
          <a:xfrm>
            <a:off x="4703064" y="971550"/>
            <a:ext cx="6181344" cy="4880610"/>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ectangle 19"/>
          <p:cNvSpPr/>
          <p:nvPr/>
        </p:nvSpPr>
        <p:spPr>
          <a:xfrm>
            <a:off x="5303520" y="2670048"/>
            <a:ext cx="2060448" cy="1170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     </a:t>
            </a:r>
            <a:r>
              <a:rPr lang="en-US" dirty="0" err="1" smtClean="0"/>
              <a:t>App.Js</a:t>
            </a:r>
            <a:r>
              <a:rPr lang="en-US" dirty="0" smtClean="0"/>
              <a:t>	</a:t>
            </a:r>
            <a:endParaRPr lang="en-US" dirty="0"/>
          </a:p>
        </p:txBody>
      </p:sp>
      <p:sp>
        <p:nvSpPr>
          <p:cNvPr id="21" name="Rectangle 20"/>
          <p:cNvSpPr/>
          <p:nvPr/>
        </p:nvSpPr>
        <p:spPr>
          <a:xfrm>
            <a:off x="8223504" y="1412367"/>
            <a:ext cx="2511552" cy="670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Registration	</a:t>
            </a:r>
            <a:endParaRPr lang="en-US" dirty="0"/>
          </a:p>
        </p:txBody>
      </p:sp>
      <p:sp>
        <p:nvSpPr>
          <p:cNvPr id="22" name="Rectangle 21"/>
          <p:cNvSpPr/>
          <p:nvPr/>
        </p:nvSpPr>
        <p:spPr>
          <a:xfrm>
            <a:off x="8229600" y="2526363"/>
            <a:ext cx="2511552" cy="670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Sign In</a:t>
            </a:r>
            <a:endParaRPr lang="en-US" dirty="0"/>
          </a:p>
        </p:txBody>
      </p:sp>
      <p:sp>
        <p:nvSpPr>
          <p:cNvPr id="23" name="Rectangle 22"/>
          <p:cNvSpPr/>
          <p:nvPr/>
        </p:nvSpPr>
        <p:spPr>
          <a:xfrm>
            <a:off x="8223504" y="3723799"/>
            <a:ext cx="2511552" cy="670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SQL</a:t>
            </a:r>
            <a:endParaRPr lang="en-US" dirty="0"/>
          </a:p>
        </p:txBody>
      </p:sp>
      <p:sp>
        <p:nvSpPr>
          <p:cNvPr id="24" name="Rectangle 23"/>
          <p:cNvSpPr/>
          <p:nvPr/>
        </p:nvSpPr>
        <p:spPr>
          <a:xfrm>
            <a:off x="8223504" y="4882896"/>
            <a:ext cx="2511552" cy="670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 </a:t>
            </a:r>
            <a:r>
              <a:rPr lang="en-US" dirty="0" err="1" smtClean="0"/>
              <a:t>Auth</a:t>
            </a:r>
            <a:r>
              <a:rPr lang="en-US" dirty="0" smtClean="0"/>
              <a:t> Validation</a:t>
            </a:r>
            <a:endParaRPr lang="en-US" dirty="0"/>
          </a:p>
        </p:txBody>
      </p:sp>
      <p:sp>
        <p:nvSpPr>
          <p:cNvPr id="25" name="TextBox 24"/>
          <p:cNvSpPr txBox="1"/>
          <p:nvPr/>
        </p:nvSpPr>
        <p:spPr>
          <a:xfrm>
            <a:off x="5413248" y="1412367"/>
            <a:ext cx="2157984" cy="830997"/>
          </a:xfrm>
          <a:prstGeom prst="rect">
            <a:avLst/>
          </a:prstGeom>
          <a:noFill/>
        </p:spPr>
        <p:txBody>
          <a:bodyPr wrap="square" rtlCol="0">
            <a:spAutoFit/>
          </a:bodyPr>
          <a:lstStyle/>
          <a:p>
            <a:r>
              <a:rPr lang="en-US" dirty="0" smtClean="0"/>
              <a:t>Web Service </a:t>
            </a:r>
          </a:p>
          <a:p>
            <a:r>
              <a:rPr lang="en-US" dirty="0" smtClean="0"/>
              <a:t>(Restful)</a:t>
            </a:r>
            <a:endParaRPr lang="en-US" dirty="0"/>
          </a:p>
        </p:txBody>
      </p:sp>
      <p:cxnSp>
        <p:nvCxnSpPr>
          <p:cNvPr id="26" name="Straight Arrow Connector 25"/>
          <p:cNvCxnSpPr>
            <a:stCxn id="21" idx="1"/>
          </p:cNvCxnSpPr>
          <p:nvPr/>
        </p:nvCxnSpPr>
        <p:spPr>
          <a:xfrm flipH="1">
            <a:off x="6156960" y="1747647"/>
            <a:ext cx="2066544" cy="9224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363968" y="2861643"/>
            <a:ext cx="8595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7363968" y="3547872"/>
            <a:ext cx="859536" cy="5112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1"/>
          </p:cNvCxnSpPr>
          <p:nvPr/>
        </p:nvCxnSpPr>
        <p:spPr>
          <a:xfrm flipH="1" flipV="1">
            <a:off x="6937248" y="3829145"/>
            <a:ext cx="1286256" cy="13890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3"/>
            <a:endCxn id="20" idx="1"/>
          </p:cNvCxnSpPr>
          <p:nvPr/>
        </p:nvCxnSpPr>
        <p:spPr>
          <a:xfrm flipV="1">
            <a:off x="2947416" y="3255264"/>
            <a:ext cx="2356104" cy="60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349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smtClean="0"/>
              <a:t>Innovation </a:t>
            </a:r>
            <a:endParaRPr lang="en-US" dirty="0"/>
          </a:p>
        </p:txBody>
      </p:sp>
      <p:sp>
        <p:nvSpPr>
          <p:cNvPr id="3" name="TextBox 2"/>
          <p:cNvSpPr txBox="1"/>
          <p:nvPr/>
        </p:nvSpPr>
        <p:spPr>
          <a:xfrm>
            <a:off x="732969" y="1315233"/>
            <a:ext cx="9934964" cy="1569660"/>
          </a:xfrm>
          <a:prstGeom prst="rect">
            <a:avLst/>
          </a:prstGeom>
          <a:noFill/>
        </p:spPr>
        <p:txBody>
          <a:bodyPr wrap="none" rtlCol="0">
            <a:spAutoFit/>
          </a:bodyPr>
          <a:lstStyle/>
          <a:p>
            <a:r>
              <a:rPr lang="en-US" dirty="0" smtClean="0"/>
              <a:t>We bring out the new technologies as a core requirement of the project.</a:t>
            </a:r>
          </a:p>
          <a:p>
            <a:r>
              <a:rPr lang="en-US" dirty="0" smtClean="0"/>
              <a:t>We have made different modules  like For UI we used the Parallax and </a:t>
            </a:r>
          </a:p>
          <a:p>
            <a:r>
              <a:rPr lang="en-US" dirty="0" err="1" smtClean="0"/>
              <a:t>oauth</a:t>
            </a:r>
            <a:r>
              <a:rPr lang="en-US" dirty="0" smtClean="0"/>
              <a:t> to make the </a:t>
            </a:r>
            <a:r>
              <a:rPr lang="en-US" dirty="0"/>
              <a:t>p</a:t>
            </a:r>
            <a:r>
              <a:rPr lang="en-US" dirty="0" smtClean="0"/>
              <a:t>roject interface more attractive. </a:t>
            </a:r>
            <a:endParaRPr lang="en-US" dirty="0" smtClean="0"/>
          </a:p>
          <a:p>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1474708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smtClean="0"/>
              <a:t>Business Value</a:t>
            </a:r>
            <a:endParaRPr lang="en-US" dirty="0"/>
          </a:p>
        </p:txBody>
      </p:sp>
      <p:sp>
        <p:nvSpPr>
          <p:cNvPr id="3" name="TextBox 2"/>
          <p:cNvSpPr txBox="1"/>
          <p:nvPr/>
        </p:nvSpPr>
        <p:spPr>
          <a:xfrm>
            <a:off x="732969" y="1315233"/>
            <a:ext cx="10743414" cy="830997"/>
          </a:xfrm>
          <a:prstGeom prst="rect">
            <a:avLst/>
          </a:prstGeom>
          <a:noFill/>
        </p:spPr>
        <p:txBody>
          <a:bodyPr wrap="square" rtlCol="0">
            <a:spAutoFit/>
          </a:bodyPr>
          <a:lstStyle/>
          <a:p>
            <a:r>
              <a:rPr lang="en-US" dirty="0" smtClean="0"/>
              <a:t>There is a scope for customer to entertain online classes, that reflects maximum bandwidth and reduces physical work.</a:t>
            </a:r>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835674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dirty="0" smtClean="0"/>
              <a:t>Domain </a:t>
            </a:r>
            <a:r>
              <a:rPr lang="en-US" dirty="0"/>
              <a:t>Relevance </a:t>
            </a:r>
            <a:endParaRPr lang="en-US" b="0" dirty="0"/>
          </a:p>
        </p:txBody>
      </p:sp>
      <p:sp>
        <p:nvSpPr>
          <p:cNvPr id="3" name="TextBox 2"/>
          <p:cNvSpPr txBox="1"/>
          <p:nvPr/>
        </p:nvSpPr>
        <p:spPr>
          <a:xfrm>
            <a:off x="732967" y="1315233"/>
            <a:ext cx="10438615" cy="2308324"/>
          </a:xfrm>
          <a:prstGeom prst="rect">
            <a:avLst/>
          </a:prstGeom>
          <a:noFill/>
        </p:spPr>
        <p:txBody>
          <a:bodyPr wrap="square" rtlCol="0">
            <a:spAutoFit/>
          </a:bodyPr>
          <a:lstStyle/>
          <a:p>
            <a:endParaRPr lang="en-US" dirty="0"/>
          </a:p>
          <a:p>
            <a:r>
              <a:rPr lang="en-US" dirty="0" smtClean="0"/>
              <a:t>There is a scope to minimize the work efforts for the customers by digitizing </a:t>
            </a:r>
          </a:p>
          <a:p>
            <a:r>
              <a:rPr lang="en-US" dirty="0"/>
              <a:t> </a:t>
            </a:r>
            <a:r>
              <a:rPr lang="en-US" dirty="0" smtClean="0"/>
              <a:t>the education environment ,by providing online classes and make the customer to take part in different events to enhance their productivity.</a:t>
            </a:r>
            <a:endParaRPr lang="en-US" dirty="0"/>
          </a:p>
          <a:p>
            <a:r>
              <a:rPr lang="en-US" dirty="0" smtClean="0"/>
              <a:t> </a:t>
            </a:r>
          </a:p>
          <a:p>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3771543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dirty="0" smtClean="0"/>
              <a:t>Reusability </a:t>
            </a:r>
            <a:endParaRPr lang="en-US" b="0" dirty="0"/>
          </a:p>
        </p:txBody>
      </p:sp>
      <p:sp>
        <p:nvSpPr>
          <p:cNvPr id="3" name="TextBox 2"/>
          <p:cNvSpPr txBox="1"/>
          <p:nvPr/>
        </p:nvSpPr>
        <p:spPr>
          <a:xfrm>
            <a:off x="732969" y="1315233"/>
            <a:ext cx="10518127" cy="2677656"/>
          </a:xfrm>
          <a:prstGeom prst="rect">
            <a:avLst/>
          </a:prstGeom>
          <a:noFill/>
        </p:spPr>
        <p:txBody>
          <a:bodyPr wrap="square" rtlCol="0">
            <a:spAutoFit/>
          </a:bodyPr>
          <a:lstStyle/>
          <a:p>
            <a:endParaRPr lang="en-US" dirty="0" smtClean="0"/>
          </a:p>
          <a:p>
            <a:r>
              <a:rPr lang="en-US" dirty="0"/>
              <a:t>We have </a:t>
            </a:r>
            <a:r>
              <a:rPr lang="en-US" dirty="0" smtClean="0"/>
              <a:t>exposed the API for registration as well as for the user login instead of using our own database for storing our customers data.</a:t>
            </a:r>
            <a:r>
              <a:rPr lang="en-US" dirty="0"/>
              <a:t> This has increased the consistency of the response across all the services which were exposed</a:t>
            </a:r>
          </a:p>
          <a:p>
            <a:endParaRPr lang="en-US" dirty="0"/>
          </a:p>
          <a:p>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309322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ESG_2014">
  <a:themeElements>
    <a:clrScheme name="Custom 2">
      <a:dk1>
        <a:srgbClr val="000000"/>
      </a:dk1>
      <a:lt1>
        <a:srgbClr val="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DCAD4A"/>
      </a:hlink>
      <a:folHlink>
        <a:srgbClr val="0504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7" id="{C188D716-EE3B-4EA2-BDEA-345D085262B4}" vid="{3BCA7C72-9484-44CF-890D-462442EBB5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d4749ec2-ffaa-44fc-9f6b-a53363acd3dd">HQN6EPSXUDWS-1346-14</_dlc_DocId>
    <_dlc_DocIdUrl xmlns="d4749ec2-ffaa-44fc-9f6b-a53363acd3dd">
      <Url>https://syntelligence.syntelinc.com/Hackathon/_layouts/15/DocIdRedir.aspx?ID=HQN6EPSXUDWS-1346-14</Url>
      <Description>HQN6EPSXUDWS-1346-14</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21A80D0BD89943BB9C6A676196C403" ma:contentTypeVersion="1" ma:contentTypeDescription="Create a new document." ma:contentTypeScope="" ma:versionID="b5bc4604dab4d7d7c19a70de8cfb8754">
  <xsd:schema xmlns:xsd="http://www.w3.org/2001/XMLSchema" xmlns:xs="http://www.w3.org/2001/XMLSchema" xmlns:p="http://schemas.microsoft.com/office/2006/metadata/properties" xmlns:ns1="http://schemas.microsoft.com/sharepoint/v3" xmlns:ns2="d4749ec2-ffaa-44fc-9f6b-a53363acd3dd" targetNamespace="http://schemas.microsoft.com/office/2006/metadata/properties" ma:root="true" ma:fieldsID="4a4261a15bc3adc38a57e78567add051" ns1:_="" ns2:_="">
    <xsd:import namespace="http://schemas.microsoft.com/sharepoint/v3"/>
    <xsd:import namespace="d4749ec2-ffaa-44fc-9f6b-a53363acd3dd"/>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4749ec2-ffaa-44fc-9f6b-a53363acd3d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F73B4F-DF7F-4B56-9514-FB496367F3D7}">
  <ds:schemaRefs>
    <ds:schemaRef ds:uri="http://schemas.microsoft.com/sharepoint/events"/>
  </ds:schemaRefs>
</ds:datastoreItem>
</file>

<file path=customXml/itemProps2.xml><?xml version="1.0" encoding="utf-8"?>
<ds:datastoreItem xmlns:ds="http://schemas.openxmlformats.org/officeDocument/2006/customXml" ds:itemID="{32EB89FF-07DC-44CA-B5C1-03B0DDA5AA9D}">
  <ds:schemaRefs>
    <ds:schemaRef ds:uri="http://purl.org/dc/elements/1.1/"/>
    <ds:schemaRef ds:uri="http://schemas.microsoft.com/sharepoint/v3"/>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http://schemas.microsoft.com/office/infopath/2007/PartnerControls"/>
    <ds:schemaRef ds:uri="d4749ec2-ffaa-44fc-9f6b-a53363acd3dd"/>
  </ds:schemaRefs>
</ds:datastoreItem>
</file>

<file path=customXml/itemProps3.xml><?xml version="1.0" encoding="utf-8"?>
<ds:datastoreItem xmlns:ds="http://schemas.openxmlformats.org/officeDocument/2006/customXml" ds:itemID="{2926FFDE-9324-4AA6-9338-5DA47C33BF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4749ec2-ffaa-44fc-9f6b-a53363acd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81B724E-B67D-4A5B-8868-9D3557B9C4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Global_Wide Screen</Template>
  <TotalTime>6187</TotalTime>
  <Words>573</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Wingdings</vt:lpstr>
      <vt:lpstr>ESG_2014</vt:lpstr>
      <vt:lpstr>  Hackathon – Hack the Stack Team Id #176  [Digitized Training Management]</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Toshkhani, Satish</dc:creator>
  <cp:lastModifiedBy>syntel</cp:lastModifiedBy>
  <cp:revision>158</cp:revision>
  <cp:lastPrinted>2004-02-17T13:25:10Z</cp:lastPrinted>
  <dcterms:created xsi:type="dcterms:W3CDTF">2016-05-10T12:08:13Z</dcterms:created>
  <dcterms:modified xsi:type="dcterms:W3CDTF">2018-01-12T16:52:42Z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0x010100BA21A80D0BD89943BB9C6A676196C403</vt:lpwstr>
  </property>
  <property fmtid="{D5CDD505-2E9C-101B-9397-08002B2CF9AE}" pid="3" name="_dlc_DocIdItemGuid">
    <vt:lpwstr>18f475d8-b2a2-4a6c-97f8-2422003dc3b0</vt:lpwstr>
  </property>
</Properties>
</file>