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0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49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076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605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6065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217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92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8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7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68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707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8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01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4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50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6A621-A034-4BBB-97D7-7399EB646F8F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8E97CB-E948-46A9-B1FF-DBA05CB0B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9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8F5C-EDE9-9086-23F2-D56B83253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094" y="1036478"/>
            <a:ext cx="3979333" cy="962443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A733A-8B5A-73F0-BBC9-D3755F594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0858" y="2369009"/>
            <a:ext cx="3468970" cy="133632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29D05-F622-0046-FB37-257244BF4B52}"/>
              </a:ext>
            </a:extLst>
          </p:cNvPr>
          <p:cNvSpPr txBox="1"/>
          <p:nvPr/>
        </p:nvSpPr>
        <p:spPr>
          <a:xfrm>
            <a:off x="1573619" y="1584071"/>
            <a:ext cx="346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3BB61-BA7D-5996-9CBC-A7087FFB2CF0}"/>
              </a:ext>
            </a:extLst>
          </p:cNvPr>
          <p:cNvSpPr txBox="1"/>
          <p:nvPr/>
        </p:nvSpPr>
        <p:spPr>
          <a:xfrm>
            <a:off x="1736654" y="2376396"/>
            <a:ext cx="5826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Name –</a:t>
            </a:r>
            <a:r>
              <a:rPr lang="en-IN" sz="3200" dirty="0"/>
              <a:t> Pushpraj Singh</a:t>
            </a:r>
          </a:p>
          <a:p>
            <a:r>
              <a:rPr lang="en-IN" sz="3200" dirty="0">
                <a:solidFill>
                  <a:srgbClr val="FF0000"/>
                </a:solidFill>
              </a:rPr>
              <a:t>Roll no. – </a:t>
            </a:r>
            <a:r>
              <a:rPr lang="en-IN" sz="3200" dirty="0"/>
              <a:t>2204030102418</a:t>
            </a:r>
          </a:p>
          <a:p>
            <a:r>
              <a:rPr lang="en-IN" sz="3200" dirty="0">
                <a:solidFill>
                  <a:srgbClr val="FF0000"/>
                </a:solidFill>
              </a:rPr>
              <a:t>Model –</a:t>
            </a:r>
            <a:r>
              <a:rPr lang="en-IN" sz="3200" dirty="0"/>
              <a:t> M1A4</a:t>
            </a:r>
          </a:p>
          <a:p>
            <a:endParaRPr lang="en-IN" sz="3200" dirty="0"/>
          </a:p>
          <a:p>
            <a:r>
              <a:rPr lang="en-IN" sz="3200" dirty="0">
                <a:solidFill>
                  <a:srgbClr val="FF0000"/>
                </a:solidFill>
              </a:rPr>
              <a:t>Website name – </a:t>
            </a:r>
            <a:r>
              <a:rPr lang="en-IN" sz="3200" dirty="0" err="1">
                <a:solidFill>
                  <a:schemeClr val="tx1"/>
                </a:solidFill>
              </a:rPr>
              <a:t>Sneaker_Store</a:t>
            </a:r>
            <a:endParaRPr lang="en-IN" sz="3200" dirty="0">
              <a:solidFill>
                <a:schemeClr val="tx1"/>
              </a:solidFill>
            </a:endParaRPr>
          </a:p>
          <a:p>
            <a:r>
              <a:rPr lang="en-IN" sz="3200" dirty="0">
                <a:solidFill>
                  <a:srgbClr val="FF0000"/>
                </a:solidFill>
              </a:rPr>
              <a:t>Website type –</a:t>
            </a:r>
            <a:r>
              <a:rPr lang="en-IN" sz="3200" dirty="0"/>
              <a:t>    </a:t>
            </a:r>
            <a:r>
              <a:rPr lang="en-IN" sz="3200" dirty="0">
                <a:solidFill>
                  <a:schemeClr val="tx1"/>
                </a:solidFill>
              </a:rPr>
              <a:t>e-Commerce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0367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7B3D-E8A7-3B6F-992E-F866D484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66" y="1084517"/>
            <a:ext cx="8596668" cy="1320800"/>
          </a:xfrm>
        </p:spPr>
        <p:txBody>
          <a:bodyPr/>
          <a:lstStyle/>
          <a:p>
            <a:r>
              <a:rPr lang="en-IN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EB6A-9BDC-8EE1-A244-DC72B9855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58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Here, user can buy sneakers. </a:t>
            </a:r>
          </a:p>
          <a:p>
            <a:r>
              <a:rPr lang="en-IN" dirty="0"/>
              <a:t>Firstly user have to login into our website.</a:t>
            </a:r>
          </a:p>
          <a:p>
            <a:r>
              <a:rPr lang="en-IN" dirty="0"/>
              <a:t> After this user visit our website and choose sneakers . </a:t>
            </a:r>
          </a:p>
          <a:p>
            <a:r>
              <a:rPr lang="en-IN" dirty="0"/>
              <a:t>Here user can see the price and rating of the products. </a:t>
            </a:r>
          </a:p>
          <a:p>
            <a:r>
              <a:rPr lang="en-IN" dirty="0"/>
              <a:t>They can give ratings to the products.</a:t>
            </a:r>
          </a:p>
          <a:p>
            <a:r>
              <a:rPr lang="en-IN" dirty="0"/>
              <a:t>User also raise a request for contact.</a:t>
            </a:r>
          </a:p>
          <a:p>
            <a:r>
              <a:rPr lang="en-IN" dirty="0"/>
              <a:t>We create custom products for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56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F04A-82C1-52E8-E991-0AA0262E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6551" y="1339703"/>
            <a:ext cx="8596668" cy="1353879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24D8-DEBD-D1A0-2861-D7DAC718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994" y="2210205"/>
            <a:ext cx="8596668" cy="3880773"/>
          </a:xfrm>
        </p:spPr>
        <p:txBody>
          <a:bodyPr/>
          <a:lstStyle/>
          <a:p>
            <a:r>
              <a:rPr lang="en-IN" dirty="0"/>
              <a:t>Responsive</a:t>
            </a:r>
          </a:p>
          <a:p>
            <a:r>
              <a:rPr lang="en-IN" dirty="0"/>
              <a:t>Here we can login using id and pass ( id- </a:t>
            </a:r>
            <a:r>
              <a:rPr lang="en-IN" dirty="0" err="1"/>
              <a:t>abcd</a:t>
            </a:r>
            <a:r>
              <a:rPr lang="en-IN" dirty="0"/>
              <a:t>, pass- 1234).</a:t>
            </a:r>
          </a:p>
          <a:p>
            <a:r>
              <a:rPr lang="en-IN" dirty="0"/>
              <a:t>Simple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84177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51E3-D379-F835-F6EC-FD9A90A6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Here are some screenshots of website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6CCD8D-142E-22A6-EE6A-968BBAAF4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5" y="1836219"/>
            <a:ext cx="2471958" cy="33950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2A28F1-95AC-A5B3-698C-FAEB655BD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02" y="1836219"/>
            <a:ext cx="2984204" cy="15350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FFE3C5-B2CC-02D4-3B37-147963F307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79" y="1621960"/>
            <a:ext cx="3283285" cy="1749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64F0FE-4B92-13EB-281C-320E685C1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02" y="3723237"/>
            <a:ext cx="2984204" cy="1749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3590A6-EA72-0FC9-304C-61F32C4D89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63" y="3792347"/>
            <a:ext cx="2688037" cy="14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2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EBF5-66CF-0C96-6B84-0B8E28CE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030" y="2407095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chemeClr val="accent1">
                    <a:lumMod val="75000"/>
                  </a:schemeClr>
                </a:solidFill>
              </a:rPr>
              <a:t>Thank you…..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22122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121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Introduction</vt:lpstr>
      <vt:lpstr>Explanation</vt:lpstr>
      <vt:lpstr>Features</vt:lpstr>
      <vt:lpstr>Here are some screenshots of website</vt:lpstr>
      <vt:lpstr>Thank you…..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Pushpraj singh</dc:creator>
  <cp:lastModifiedBy>Pushpraj singh</cp:lastModifiedBy>
  <cp:revision>1</cp:revision>
  <dcterms:created xsi:type="dcterms:W3CDTF">2023-03-09T03:51:14Z</dcterms:created>
  <dcterms:modified xsi:type="dcterms:W3CDTF">2023-03-09T04:39:32Z</dcterms:modified>
</cp:coreProperties>
</file>