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4"/>
  </p:notesMasterIdLst>
  <p:handoutMasterIdLst>
    <p:handoutMasterId r:id="rId15"/>
  </p:handoutMasterIdLst>
  <p:sldIdLst>
    <p:sldId id="256" r:id="rId5"/>
    <p:sldId id="259" r:id="rId6"/>
    <p:sldId id="266" r:id="rId7"/>
    <p:sldId id="262" r:id="rId8"/>
    <p:sldId id="269" r:id="rId9"/>
    <p:sldId id="267" r:id="rId10"/>
    <p:sldId id="264"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4598" autoAdjust="0"/>
  </p:normalViewPr>
  <p:slideViewPr>
    <p:cSldViewPr snapToGrid="0" showGuides="1">
      <p:cViewPr varScale="1">
        <p:scale>
          <a:sx n="63" d="100"/>
          <a:sy n="63" d="100"/>
        </p:scale>
        <p:origin x="32" y="5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11/24/2023</a:t>
            </a:fld>
            <a:endParaRPr lang="en-US"/>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r>
              <a:rPr lang="en-US"/>
              <a:t>Click to edit Master title style</a:t>
            </a:r>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r>
              <a:rPr lang="en-US">
                <a:solidFill>
                  <a:schemeClr val="tx2"/>
                </a:solidFill>
              </a:rPr>
              <a:t>Click to edit Master title style</a:t>
            </a: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r>
              <a:rPr lang="en-US"/>
              <a:t>Click icon to add picture</a:t>
            </a:r>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r>
              <a:rPr lang="en-US"/>
              <a:t>Click icon to add picture</a:t>
            </a:r>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pPr lvl="0"/>
            <a:r>
              <a:rPr lang="en-US"/>
              <a:t>Click to edit Master text styles</a:t>
            </a:r>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r>
              <a:rPr lang="en-US">
                <a:solidFill>
                  <a:schemeClr val="tx2"/>
                </a:solidFill>
              </a:rPr>
              <a:t>Click to edit Master title style</a:t>
            </a:r>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pPr lvl="0"/>
            <a:r>
              <a:rPr lang="en-US"/>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Picture Placeholder 23">
            <a:extLst>
              <a:ext uri="{FF2B5EF4-FFF2-40B4-BE49-F238E27FC236}">
                <a16:creationId xmlns:a16="http://schemas.microsoft.com/office/drawing/2014/main" id="{3B9690E8-0AA0-453A-A2BA-3C4A02401F33}"/>
              </a:ext>
            </a:extLst>
          </p:cNvPr>
          <p:cNvSpPr>
            <a:spLocks noGrp="1"/>
          </p:cNvSpPr>
          <p:nvPr>
            <p:ph type="pic" sz="quarter" idx="13"/>
          </p:nvPr>
        </p:nvSpPr>
        <p:spPr>
          <a:xfrm>
            <a:off x="588612" y="2800318"/>
            <a:ext cx="2560320" cy="1764792"/>
          </a:xfrm>
        </p:spPr>
        <p:txBody>
          <a:bodyPr/>
          <a:lstStyle>
            <a:lvl1pPr marL="0" indent="0">
              <a:buNone/>
              <a:defRPr/>
            </a:lvl1pPr>
          </a:lstStyle>
          <a:p>
            <a:r>
              <a:rPr lang="en-US"/>
              <a:t>Click icon to add picture</a:t>
            </a:r>
          </a:p>
        </p:txBody>
      </p:sp>
      <p:sp>
        <p:nvSpPr>
          <p:cNvPr id="11" name="Text Placeholder 28">
            <a:extLst>
              <a:ext uri="{FF2B5EF4-FFF2-40B4-BE49-F238E27FC236}">
                <a16:creationId xmlns:a16="http://schemas.microsoft.com/office/drawing/2014/main" id="{97CAE430-B148-4FE1-B142-E196CFFEBAB1}"/>
              </a:ext>
            </a:extLst>
          </p:cNvPr>
          <p:cNvSpPr>
            <a:spLocks noGrp="1"/>
          </p:cNvSpPr>
          <p:nvPr>
            <p:ph type="body" sz="quarter" idx="17" hasCustomPrompt="1"/>
          </p:nvPr>
        </p:nvSpPr>
        <p:spPr>
          <a:xfrm>
            <a:off x="588612"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2" name="Text Placeholder 28">
            <a:extLst>
              <a:ext uri="{FF2B5EF4-FFF2-40B4-BE49-F238E27FC236}">
                <a16:creationId xmlns:a16="http://schemas.microsoft.com/office/drawing/2014/main" id="{F34D7C92-7171-4768-A26F-CE08A04FAAA2}"/>
              </a:ext>
            </a:extLst>
          </p:cNvPr>
          <p:cNvSpPr>
            <a:spLocks noGrp="1"/>
          </p:cNvSpPr>
          <p:nvPr>
            <p:ph type="body" sz="quarter" idx="18" hasCustomPrompt="1"/>
          </p:nvPr>
        </p:nvSpPr>
        <p:spPr>
          <a:xfrm>
            <a:off x="588612"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91EBE236-D9BF-46C4-8CE2-60F7CD40E76D}"/>
              </a:ext>
            </a:extLst>
          </p:cNvPr>
          <p:cNvSpPr>
            <a:spLocks noGrp="1"/>
          </p:cNvSpPr>
          <p:nvPr>
            <p:ph type="pic" sz="quarter" idx="14"/>
          </p:nvPr>
        </p:nvSpPr>
        <p:spPr>
          <a:xfrm>
            <a:off x="3413623" y="2800318"/>
            <a:ext cx="2560320" cy="1764792"/>
          </a:xfrm>
        </p:spPr>
        <p:txBody>
          <a:bodyPr/>
          <a:lstStyle>
            <a:lvl1pPr marL="0" indent="0">
              <a:buNone/>
              <a:defRPr/>
            </a:lvl1pPr>
          </a:lstStyle>
          <a:p>
            <a:r>
              <a:rPr lang="en-US"/>
              <a:t>Click icon to add picture</a:t>
            </a:r>
          </a:p>
        </p:txBody>
      </p:sp>
      <p:sp>
        <p:nvSpPr>
          <p:cNvPr id="14" name="Text Placeholder 28">
            <a:extLst>
              <a:ext uri="{FF2B5EF4-FFF2-40B4-BE49-F238E27FC236}">
                <a16:creationId xmlns:a16="http://schemas.microsoft.com/office/drawing/2014/main" id="{3755B2FB-A969-40D9-919A-8DBCA8B76552}"/>
              </a:ext>
            </a:extLst>
          </p:cNvPr>
          <p:cNvSpPr>
            <a:spLocks noGrp="1"/>
          </p:cNvSpPr>
          <p:nvPr>
            <p:ph type="body" sz="quarter" idx="19" hasCustomPrompt="1"/>
          </p:nvPr>
        </p:nvSpPr>
        <p:spPr>
          <a:xfrm>
            <a:off x="3413623"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C047E0AE-451F-4E70-A217-3D51A5FCA8D0}"/>
              </a:ext>
            </a:extLst>
          </p:cNvPr>
          <p:cNvSpPr>
            <a:spLocks noGrp="1"/>
          </p:cNvSpPr>
          <p:nvPr>
            <p:ph type="body" sz="quarter" idx="20" hasCustomPrompt="1"/>
          </p:nvPr>
        </p:nvSpPr>
        <p:spPr>
          <a:xfrm>
            <a:off x="3413623"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92DC936D-218B-4AB2-A141-83C839EE378E}"/>
              </a:ext>
            </a:extLst>
          </p:cNvPr>
          <p:cNvSpPr>
            <a:spLocks noGrp="1"/>
          </p:cNvSpPr>
          <p:nvPr>
            <p:ph type="pic" sz="quarter" idx="15"/>
          </p:nvPr>
        </p:nvSpPr>
        <p:spPr>
          <a:xfrm>
            <a:off x="6224179" y="2800318"/>
            <a:ext cx="2560320" cy="1764792"/>
          </a:xfrm>
        </p:spPr>
        <p:txBody>
          <a:bodyPr/>
          <a:lstStyle>
            <a:lvl1pPr marL="0" indent="0">
              <a:buNone/>
              <a:defRPr/>
            </a:lvl1pPr>
          </a:lstStyle>
          <a:p>
            <a:r>
              <a:rPr lang="en-US"/>
              <a:t>Click icon to add picture</a:t>
            </a:r>
          </a:p>
        </p:txBody>
      </p:sp>
      <p:sp>
        <p:nvSpPr>
          <p:cNvPr id="17" name="Text Placeholder 28">
            <a:extLst>
              <a:ext uri="{FF2B5EF4-FFF2-40B4-BE49-F238E27FC236}">
                <a16:creationId xmlns:a16="http://schemas.microsoft.com/office/drawing/2014/main" id="{5085FD65-394A-47FA-BF7A-013D84C8706A}"/>
              </a:ext>
            </a:extLst>
          </p:cNvPr>
          <p:cNvSpPr>
            <a:spLocks noGrp="1"/>
          </p:cNvSpPr>
          <p:nvPr>
            <p:ph type="body" sz="quarter" idx="21" hasCustomPrompt="1"/>
          </p:nvPr>
        </p:nvSpPr>
        <p:spPr>
          <a:xfrm>
            <a:off x="6224179"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8" name="Text Placeholder 28">
            <a:extLst>
              <a:ext uri="{FF2B5EF4-FFF2-40B4-BE49-F238E27FC236}">
                <a16:creationId xmlns:a16="http://schemas.microsoft.com/office/drawing/2014/main" id="{23417874-DD14-461C-B278-0DE8032D272B}"/>
              </a:ext>
            </a:extLst>
          </p:cNvPr>
          <p:cNvSpPr>
            <a:spLocks noGrp="1"/>
          </p:cNvSpPr>
          <p:nvPr>
            <p:ph type="body" sz="quarter" idx="22" hasCustomPrompt="1"/>
          </p:nvPr>
        </p:nvSpPr>
        <p:spPr>
          <a:xfrm>
            <a:off x="6224179"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9" name="Picture Placeholder 23">
            <a:extLst>
              <a:ext uri="{FF2B5EF4-FFF2-40B4-BE49-F238E27FC236}">
                <a16:creationId xmlns:a16="http://schemas.microsoft.com/office/drawing/2014/main" id="{A8685BFC-DF7F-4414-8D3E-652C9EF13554}"/>
              </a:ext>
            </a:extLst>
          </p:cNvPr>
          <p:cNvSpPr>
            <a:spLocks noGrp="1"/>
          </p:cNvSpPr>
          <p:nvPr>
            <p:ph type="pic" sz="quarter" idx="16"/>
          </p:nvPr>
        </p:nvSpPr>
        <p:spPr>
          <a:xfrm>
            <a:off x="9028350" y="2801105"/>
            <a:ext cx="2560320" cy="1764792"/>
          </a:xfrm>
        </p:spPr>
        <p:txBody>
          <a:bodyPr/>
          <a:lstStyle>
            <a:lvl1pPr marL="0" indent="0">
              <a:buNone/>
              <a:defRPr/>
            </a:lvl1pPr>
          </a:lstStyle>
          <a:p>
            <a:r>
              <a:rPr lang="en-US"/>
              <a:t>Click icon to add picture</a:t>
            </a:r>
          </a:p>
        </p:txBody>
      </p:sp>
      <p:sp>
        <p:nvSpPr>
          <p:cNvPr id="20" name="Text Placeholder 28">
            <a:extLst>
              <a:ext uri="{FF2B5EF4-FFF2-40B4-BE49-F238E27FC236}">
                <a16:creationId xmlns:a16="http://schemas.microsoft.com/office/drawing/2014/main" id="{801A82CD-E0FD-4C28-B287-439356FAE8D1}"/>
              </a:ext>
            </a:extLst>
          </p:cNvPr>
          <p:cNvSpPr>
            <a:spLocks noGrp="1"/>
          </p:cNvSpPr>
          <p:nvPr>
            <p:ph type="body" sz="quarter" idx="23" hasCustomPrompt="1"/>
          </p:nvPr>
        </p:nvSpPr>
        <p:spPr>
          <a:xfrm>
            <a:off x="9028350"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C1ACEAC1-C62C-4024-9525-268AB724274D}"/>
              </a:ext>
            </a:extLst>
          </p:cNvPr>
          <p:cNvSpPr>
            <a:spLocks noGrp="1"/>
          </p:cNvSpPr>
          <p:nvPr>
            <p:ph type="body" sz="quarter" idx="24" hasCustomPrompt="1"/>
          </p:nvPr>
        </p:nvSpPr>
        <p:spPr>
          <a:xfrm>
            <a:off x="9028350"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132758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r>
              <a:rPr lang="en-US"/>
              <a:t>Click to edit Master title style</a:t>
            </a:r>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r>
              <a:rPr lang="en-US"/>
              <a:t>Click icon to add picture</a:t>
            </a:r>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r>
              <a:rPr lang="en-US"/>
              <a:t>Click icon to add picture</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r>
              <a:rPr lang="en-US"/>
              <a:t>Click icon to add SmartArt graphic</a:t>
            </a:r>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r>
              <a:rPr lang="en-US"/>
              <a:t>Click icon to add SmartArt graphic</a:t>
            </a:r>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r>
              <a:rPr lang="en-US"/>
              <a:t>Click icon to add SmartArt graphic</a:t>
            </a:r>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r>
              <a:rPr lang="en-US"/>
              <a:t>Click icon to add SmartArt graphic</a:t>
            </a:r>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a:t>20XX</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5" r:id="rId6"/>
    <p:sldLayoutId id="2147483783" r:id="rId7"/>
    <p:sldLayoutId id="2147483784" r:id="rId8"/>
    <p:sldLayoutId id="2147483767" r:id="rId9"/>
    <p:sldLayoutId id="2147483782" r:id="rId10"/>
    <p:sldLayoutId id="2147483778" r:id="rId11"/>
    <p:sldLayoutId id="2147483779" r:id="rId12"/>
    <p:sldLayoutId id="2147483765" r:id="rId13"/>
    <p:sldLayoutId id="2147483766" r:id="rId14"/>
    <p:sldLayoutId id="2147483769" r:id="rId15"/>
    <p:sldLayoutId id="2147483770" r:id="rId16"/>
    <p:sldLayoutId id="2147483771" r:id="rId17"/>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455067" y="2125927"/>
            <a:ext cx="10993549" cy="606552"/>
          </a:xfrm>
        </p:spPr>
        <p:txBody>
          <a:bodyPr/>
          <a:lstStyle/>
          <a:p>
            <a:pPr algn="ctr"/>
            <a:r>
              <a:rPr lang="en-US" dirty="0"/>
              <a:t>Clinical test maintenance</a:t>
            </a:r>
          </a:p>
        </p:txBody>
      </p:sp>
      <p:sp>
        <p:nvSpPr>
          <p:cNvPr id="5" name="Subtitle 4">
            <a:extLst>
              <a:ext uri="{FF2B5EF4-FFF2-40B4-BE49-F238E27FC236}">
                <a16:creationId xmlns:a16="http://schemas.microsoft.com/office/drawing/2014/main" id="{639AF166-E191-409C-98AE-C2A47C576895}"/>
              </a:ext>
            </a:extLst>
          </p:cNvPr>
          <p:cNvSpPr>
            <a:spLocks noGrp="1"/>
          </p:cNvSpPr>
          <p:nvPr>
            <p:ph type="subTitle" idx="1"/>
          </p:nvPr>
        </p:nvSpPr>
        <p:spPr>
          <a:xfrm>
            <a:off x="9543393" y="4104395"/>
            <a:ext cx="6666758" cy="2049517"/>
          </a:xfrm>
        </p:spPr>
        <p:txBody>
          <a:bodyPr>
            <a:normAutofit fontScale="92500" lnSpcReduction="20000"/>
          </a:bodyPr>
          <a:lstStyle/>
          <a:p>
            <a:r>
              <a:rPr lang="en-US" dirty="0" err="1"/>
              <a:t>Shivakumar</a:t>
            </a:r>
            <a:endParaRPr lang="en-US" dirty="0"/>
          </a:p>
          <a:p>
            <a:r>
              <a:rPr lang="en-US" dirty="0"/>
              <a:t>Shivam Sharma</a:t>
            </a:r>
          </a:p>
          <a:p>
            <a:r>
              <a:rPr lang="en-US" dirty="0" err="1"/>
              <a:t>Veeresh</a:t>
            </a:r>
            <a:endParaRPr lang="en-US" dirty="0"/>
          </a:p>
          <a:p>
            <a:r>
              <a:rPr lang="en-US" dirty="0"/>
              <a:t>Pavan</a:t>
            </a:r>
          </a:p>
          <a:p>
            <a:r>
              <a:rPr lang="en-US" dirty="0" err="1"/>
              <a:t>Ganavi</a:t>
            </a:r>
            <a:endParaRPr lang="en-US" dirty="0"/>
          </a:p>
          <a:p>
            <a:r>
              <a:rPr lang="en-US" dirty="0"/>
              <a:t>Rajkumar</a:t>
            </a: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370731" y="3914650"/>
            <a:ext cx="8527052" cy="2505514"/>
          </a:xfrm>
        </p:spPr>
      </p:pic>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581192" y="730730"/>
            <a:ext cx="3475915" cy="1478341"/>
          </a:xfrm>
        </p:spPr>
        <p:txBody>
          <a:bodyPr/>
          <a:lstStyle/>
          <a:p>
            <a:r>
              <a:rPr lang="en-US" dirty="0"/>
              <a:t>Introduction</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581192" y="2180496"/>
            <a:ext cx="3475915" cy="3678303"/>
          </a:xfrm>
        </p:spPr>
        <p:txBody>
          <a:bodyPr>
            <a:normAutofit fontScale="85000" lnSpcReduction="20000"/>
          </a:bodyPr>
          <a:lstStyle/>
          <a:p>
            <a:pPr marL="457200" marR="0" algn="just">
              <a:spcBef>
                <a:spcPts val="0"/>
              </a:spcBef>
              <a:spcAft>
                <a:spcPts val="0"/>
              </a:spcAft>
            </a:pPr>
            <a:r>
              <a:rPr lang="en-US" sz="1800" dirty="0" err="1">
                <a:effectLst/>
                <a:latin typeface="Verdana" panose="020B0604030504040204" pitchFamily="34" charset="0"/>
                <a:ea typeface="Times New Roman" panose="02020603050405020304" pitchFamily="18" charset="0"/>
              </a:rPr>
              <a:t>XDiagnostics</a:t>
            </a:r>
            <a:r>
              <a:rPr lang="en-US" sz="1800" dirty="0">
                <a:effectLst/>
                <a:latin typeface="Verdana" panose="020B0604030504040204" pitchFamily="34" charset="0"/>
                <a:ea typeface="Times New Roman" panose="02020603050405020304" pitchFamily="18" charset="0"/>
              </a:rPr>
              <a:t> labs, one of the famous pathology labs in Raipur, is known for its accurate results and research works. Due to the reputation earned over the years the patients visiting the diagnostic center was increasing tremendously. But for the last two years the management has noticed a decline in the percentage increase of patients year on year which was slowly emerging as a significant issue. The below are given the requirements decided for the upcoming system:   </a:t>
            </a:r>
            <a:endParaRPr lang="en-US" sz="1800" dirty="0">
              <a:effectLst/>
              <a:latin typeface="Times New Roman" panose="02020603050405020304" pitchFamily="18" charset="0"/>
              <a:ea typeface="Times New Roman" panose="02020603050405020304" pitchFamily="18" charset="0"/>
            </a:endParaRPr>
          </a:p>
        </p:txBody>
      </p:sp>
      <p:pic>
        <p:nvPicPr>
          <p:cNvPr id="20" name="Picture Placeholder 19" descr="doctor talking to patient&#10;">
            <a:extLst>
              <a:ext uri="{FF2B5EF4-FFF2-40B4-BE49-F238E27FC236}">
                <a16:creationId xmlns:a16="http://schemas.microsoft.com/office/drawing/2014/main" id="{3121C450-AE4D-4EF5-BCE8-1DC9F3D770B7}"/>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a:prstGeom prst="rect">
            <a:avLst/>
          </a:prstGeom>
        </p:spPr>
      </p:pic>
      <p:pic>
        <p:nvPicPr>
          <p:cNvPr id="10" name="Picture Placeholder 9" descr="A doctor with his arms crossed">
            <a:extLst>
              <a:ext uri="{FF2B5EF4-FFF2-40B4-BE49-F238E27FC236}">
                <a16:creationId xmlns:a16="http://schemas.microsoft.com/office/drawing/2014/main" id="{24A8453A-33BC-42B9-9F32-A38E7F1AC27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242816" y="4234252"/>
            <a:ext cx="3703320" cy="2139696"/>
          </a:xfrm>
        </p:spPr>
      </p:pic>
      <p:pic>
        <p:nvPicPr>
          <p:cNvPr id="12" name="Picture Placeholder 11" descr="A smiling doctor with a stethoscope and patient">
            <a:extLst>
              <a:ext uri="{FF2B5EF4-FFF2-40B4-BE49-F238E27FC236}">
                <a16:creationId xmlns:a16="http://schemas.microsoft.com/office/drawing/2014/main" id="{F2F92A19-D60A-4D6C-8103-E5036EBC089B}"/>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046720" y="4233672"/>
            <a:ext cx="3703320" cy="2139696"/>
          </a:xfrm>
        </p:spPr>
      </p:pic>
      <p:sp>
        <p:nvSpPr>
          <p:cNvPr id="14" name="Footer Placeholder 13">
            <a:extLst>
              <a:ext uri="{FF2B5EF4-FFF2-40B4-BE49-F238E27FC236}">
                <a16:creationId xmlns:a16="http://schemas.microsoft.com/office/drawing/2014/main" id="{9C838D91-2BF9-4595-90F6-6E2D751F6F13}"/>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398013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330DF-FD8E-517A-72AE-FC4999A0903F}"/>
              </a:ext>
            </a:extLst>
          </p:cNvPr>
          <p:cNvSpPr txBox="1"/>
          <p:nvPr/>
        </p:nvSpPr>
        <p:spPr>
          <a:xfrm>
            <a:off x="2428240" y="2274838"/>
            <a:ext cx="6715760" cy="523220"/>
          </a:xfrm>
          <a:prstGeom prst="rect">
            <a:avLst/>
          </a:prstGeom>
          <a:noFill/>
        </p:spPr>
        <p:txBody>
          <a:bodyPr wrap="square">
            <a:spAutoFit/>
          </a:bodyPr>
          <a:lstStyle/>
          <a:p>
            <a:pPr marL="457200" marR="0" algn="just"/>
            <a:endParaRPr lang="en-US" sz="2800" dirty="0">
              <a:effectLst/>
              <a:latin typeface="Arial Unicode MS"/>
            </a:endParaRPr>
          </a:p>
        </p:txBody>
      </p:sp>
      <p:sp>
        <p:nvSpPr>
          <p:cNvPr id="10" name="Picture Placeholder 9">
            <a:extLst>
              <a:ext uri="{FF2B5EF4-FFF2-40B4-BE49-F238E27FC236}">
                <a16:creationId xmlns:a16="http://schemas.microsoft.com/office/drawing/2014/main" id="{E2A732B5-1CBF-3642-9458-B4DA347EC840}"/>
              </a:ext>
            </a:extLst>
          </p:cNvPr>
          <p:cNvSpPr>
            <a:spLocks noGrp="1"/>
          </p:cNvSpPr>
          <p:nvPr>
            <p:ph type="pic" sz="quarter" idx="13"/>
          </p:nvPr>
        </p:nvSpPr>
        <p:spPr>
          <a:xfrm>
            <a:off x="449580" y="573024"/>
            <a:ext cx="11292840" cy="3557016"/>
          </a:xfrm>
        </p:spPr>
        <p:txBody>
          <a:bodyPr/>
          <a:lstStyle/>
          <a:p>
            <a:pPr marL="457200" marR="0" algn="just"/>
            <a:r>
              <a:rPr lang="en-US" sz="1800" dirty="0">
                <a:effectLst/>
                <a:latin typeface="Verdana" panose="020B0604030504040204" pitchFamily="34" charset="0"/>
                <a:ea typeface="Times New Roman" panose="02020603050405020304" pitchFamily="18" charset="0"/>
                <a:cs typeface="Times New Roman" panose="02020603050405020304" pitchFamily="18" charset="0"/>
              </a:rPr>
              <a:t>Create a screen with Login Id and Password. Check for the distinct roles and restrict access to perform the specified operations. (I.e., User cannot Modify/Delete values.). User types are Admin and User.</a:t>
            </a:r>
            <a:endParaRPr lang="en-US" sz="2800" dirty="0">
              <a:effectLst/>
              <a:latin typeface="Arial Unicode MS"/>
            </a:endParaRPr>
          </a:p>
          <a:p>
            <a:pPr marL="457200" marR="0" algn="just"/>
            <a:r>
              <a:rPr lang="en-US" sz="1800" dirty="0">
                <a:effectLst/>
                <a:latin typeface="Verdana" panose="020B0604030504040204" pitchFamily="34" charset="0"/>
                <a:ea typeface="Times New Roman" panose="02020603050405020304" pitchFamily="18" charset="0"/>
                <a:cs typeface="Times New Roman" panose="02020603050405020304" pitchFamily="18" charset="0"/>
              </a:rPr>
              <a:t>Read the requirements carefully; Use appropriate fields and normalize the database wherever necessary.</a:t>
            </a:r>
            <a:endParaRPr lang="en-US" sz="2800" dirty="0">
              <a:effectLst/>
              <a:latin typeface="Arial Unicode MS"/>
            </a:endParaRPr>
          </a:p>
          <a:p>
            <a:pPr marL="0" indent="0">
              <a:buNone/>
            </a:pPr>
            <a:endParaRPr lang="en-US" dirty="0"/>
          </a:p>
        </p:txBody>
      </p:sp>
      <p:sp>
        <p:nvSpPr>
          <p:cNvPr id="11" name="Title 1">
            <a:extLst>
              <a:ext uri="{FF2B5EF4-FFF2-40B4-BE49-F238E27FC236}">
                <a16:creationId xmlns:a16="http://schemas.microsoft.com/office/drawing/2014/main" id="{4617F227-0F0E-87AD-0BAE-85FE9835ABEE}"/>
              </a:ext>
            </a:extLst>
          </p:cNvPr>
          <p:cNvSpPr txBox="1">
            <a:spLocks/>
          </p:cNvSpPr>
          <p:nvPr/>
        </p:nvSpPr>
        <p:spPr>
          <a:xfrm>
            <a:off x="896152" y="264160"/>
            <a:ext cx="11029616" cy="98755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Requirment</a:t>
            </a:r>
            <a:endParaRPr lang="en-US" dirty="0"/>
          </a:p>
        </p:txBody>
      </p:sp>
    </p:spTree>
    <p:extLst>
      <p:ext uri="{BB962C8B-B14F-4D97-AF65-F5344CB8AC3E}">
        <p14:creationId xmlns:p14="http://schemas.microsoft.com/office/powerpoint/2010/main" val="17218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4E-F7AF-4563-B6F4-DD8C689868B2}"/>
              </a:ext>
            </a:extLst>
          </p:cNvPr>
          <p:cNvSpPr>
            <a:spLocks noGrp="1"/>
          </p:cNvSpPr>
          <p:nvPr>
            <p:ph type="title"/>
          </p:nvPr>
        </p:nvSpPr>
        <p:spPr>
          <a:xfrm>
            <a:off x="581192" y="731520"/>
            <a:ext cx="11029616" cy="987552"/>
          </a:xfrm>
        </p:spPr>
        <p:txBody>
          <a:bodyPr/>
          <a:lstStyle/>
          <a:p>
            <a:r>
              <a:rPr lang="en-US" dirty="0"/>
              <a:t>Tables</a:t>
            </a:r>
          </a:p>
        </p:txBody>
      </p:sp>
      <p:sp>
        <p:nvSpPr>
          <p:cNvPr id="6" name="Footer Placeholder 5">
            <a:extLst>
              <a:ext uri="{FF2B5EF4-FFF2-40B4-BE49-F238E27FC236}">
                <a16:creationId xmlns:a16="http://schemas.microsoft.com/office/drawing/2014/main" id="{3E40BA46-6753-46D4-94DA-26C1DCABC98F}"/>
              </a:ext>
            </a:extLst>
          </p:cNvPr>
          <p:cNvSpPr>
            <a:spLocks noGrp="1"/>
          </p:cNvSpPr>
          <p:nvPr>
            <p:ph type="ftr" sz="quarter" idx="11"/>
          </p:nvPr>
        </p:nvSpPr>
        <p:spPr>
          <a:xfrm>
            <a:off x="581192" y="6423914"/>
            <a:ext cx="6917210" cy="365125"/>
          </a:xfrm>
        </p:spPr>
        <p:txBody>
          <a:bodyPr/>
          <a:lstStyle/>
          <a:p>
            <a:r>
              <a:rPr lang="en-US" dirty="0"/>
              <a:t>Sample Footer Text</a:t>
            </a:r>
          </a:p>
        </p:txBody>
      </p:sp>
      <p:sp>
        <p:nvSpPr>
          <p:cNvPr id="7" name="Slide Number Placeholder 6">
            <a:extLst>
              <a:ext uri="{FF2B5EF4-FFF2-40B4-BE49-F238E27FC236}">
                <a16:creationId xmlns:a16="http://schemas.microsoft.com/office/drawing/2014/main" id="{DAFD9EFA-1B10-4B11-9CB4-DF21A3A8557B}"/>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4</a:t>
            </a:fld>
            <a:endParaRPr lang="en-US" dirty="0"/>
          </a:p>
        </p:txBody>
      </p:sp>
      <p:sp>
        <p:nvSpPr>
          <p:cNvPr id="5" name="Content Placeholder 4">
            <a:extLst>
              <a:ext uri="{FF2B5EF4-FFF2-40B4-BE49-F238E27FC236}">
                <a16:creationId xmlns:a16="http://schemas.microsoft.com/office/drawing/2014/main" id="{E41451DE-CA8E-F0AD-F7D4-7BAFDD9BC17D}"/>
              </a:ext>
            </a:extLst>
          </p:cNvPr>
          <p:cNvSpPr>
            <a:spLocks noGrp="1"/>
          </p:cNvSpPr>
          <p:nvPr>
            <p:ph idx="1"/>
          </p:nvPr>
        </p:nvSpPr>
        <p:spPr/>
        <p:txBody>
          <a:bodyPr/>
          <a:lstStyle/>
          <a:p>
            <a:r>
              <a:rPr lang="en-US" dirty="0"/>
              <a:t>Test type [</a:t>
            </a:r>
            <a:r>
              <a:rPr lang="en-US" dirty="0" err="1"/>
              <a:t>test_id</a:t>
            </a:r>
            <a:r>
              <a:rPr lang="en-US" dirty="0"/>
              <a:t> ,</a:t>
            </a:r>
            <a:r>
              <a:rPr lang="en-US" dirty="0" err="1"/>
              <a:t>test_type</a:t>
            </a:r>
            <a:r>
              <a:rPr lang="en-US" dirty="0"/>
              <a:t>]</a:t>
            </a:r>
          </a:p>
          <a:p>
            <a:r>
              <a:rPr lang="en-US" dirty="0"/>
              <a:t>Sample types[</a:t>
            </a:r>
            <a:r>
              <a:rPr lang="en-US" dirty="0" err="1"/>
              <a:t>sam_id</a:t>
            </a:r>
            <a:r>
              <a:rPr lang="en-US" dirty="0"/>
              <a:t>, </a:t>
            </a:r>
            <a:r>
              <a:rPr lang="en-US" dirty="0" err="1"/>
              <a:t>sam_type</a:t>
            </a:r>
            <a:r>
              <a:rPr lang="en-US" dirty="0"/>
              <a:t>]</a:t>
            </a:r>
          </a:p>
          <a:p>
            <a:r>
              <a:rPr lang="en-US" dirty="0"/>
              <a:t>Department[</a:t>
            </a:r>
            <a:r>
              <a:rPr lang="en-US" dirty="0" err="1"/>
              <a:t>dep_id</a:t>
            </a:r>
            <a:r>
              <a:rPr lang="en-US" dirty="0"/>
              <a:t> ,</a:t>
            </a:r>
            <a:r>
              <a:rPr lang="en-US" dirty="0" err="1"/>
              <a:t>dep_name</a:t>
            </a:r>
            <a:r>
              <a:rPr lang="en-US" dirty="0"/>
              <a:t>]</a:t>
            </a:r>
          </a:p>
          <a:p>
            <a:r>
              <a:rPr lang="en-US" dirty="0"/>
              <a:t>User and Admin[id, name ,type]</a:t>
            </a:r>
          </a:p>
          <a:p>
            <a:endParaRPr lang="en-US" dirty="0"/>
          </a:p>
        </p:txBody>
      </p:sp>
    </p:spTree>
    <p:extLst>
      <p:ext uri="{BB962C8B-B14F-4D97-AF65-F5344CB8AC3E}">
        <p14:creationId xmlns:p14="http://schemas.microsoft.com/office/powerpoint/2010/main" val="384801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5F346D5F-4595-39A9-1222-E7FBFB7547DA}"/>
              </a:ext>
            </a:extLst>
          </p:cNvPr>
          <p:cNvSpPr>
            <a:spLocks noGrp="1"/>
          </p:cNvSpPr>
          <p:nvPr>
            <p:ph type="title"/>
          </p:nvPr>
        </p:nvSpPr>
        <p:spPr>
          <a:xfrm>
            <a:off x="1001537" y="3192316"/>
            <a:ext cx="2534143" cy="471469"/>
          </a:xfrm>
        </p:spPr>
        <p:txBody>
          <a:bodyPr/>
          <a:lstStyle/>
          <a:p>
            <a:r>
              <a:rPr lang="en-US" dirty="0"/>
              <a:t>File structure </a:t>
            </a:r>
          </a:p>
        </p:txBody>
      </p:sp>
      <p:sp>
        <p:nvSpPr>
          <p:cNvPr id="12" name="Slide Number Placeholder 11">
            <a:extLst>
              <a:ext uri="{FF2B5EF4-FFF2-40B4-BE49-F238E27FC236}">
                <a16:creationId xmlns:a16="http://schemas.microsoft.com/office/drawing/2014/main" id="{4A36D853-EA47-4D86-90A0-8A1FAEE00B97}"/>
              </a:ext>
            </a:extLst>
          </p:cNvPr>
          <p:cNvSpPr>
            <a:spLocks noGrp="1"/>
          </p:cNvSpPr>
          <p:nvPr>
            <p:ph type="sldNum" sz="quarter" idx="12"/>
          </p:nvPr>
        </p:nvSpPr>
        <p:spPr>
          <a:xfrm>
            <a:off x="10558300" y="6456916"/>
            <a:ext cx="1052510" cy="365125"/>
          </a:xfrm>
        </p:spPr>
        <p:txBody>
          <a:bodyPr anchor="ctr">
            <a:normAutofit/>
          </a:bodyPr>
          <a:lstStyle/>
          <a:p>
            <a:pPr>
              <a:spcAft>
                <a:spcPts val="600"/>
              </a:spcAft>
            </a:pPr>
            <a:fld id="{3A98EE3D-8CD1-4C3F-BD1C-C98C9596463C}" type="slidenum">
              <a:rPr lang="en-US" smtClean="0"/>
              <a:pPr>
                <a:spcAft>
                  <a:spcPts val="600"/>
                </a:spcAft>
              </a:pPr>
              <a:t>5</a:t>
            </a:fld>
            <a:endParaRPr lang="en-US"/>
          </a:p>
        </p:txBody>
      </p:sp>
      <p:sp>
        <p:nvSpPr>
          <p:cNvPr id="15" name="Content Placeholder 14">
            <a:extLst>
              <a:ext uri="{FF2B5EF4-FFF2-40B4-BE49-F238E27FC236}">
                <a16:creationId xmlns:a16="http://schemas.microsoft.com/office/drawing/2014/main" id="{BB2789D1-EA3E-5621-7E04-7BC32EA734C1}"/>
              </a:ext>
            </a:extLst>
          </p:cNvPr>
          <p:cNvSpPr>
            <a:spLocks noGrp="1"/>
          </p:cNvSpPr>
          <p:nvPr>
            <p:ph idx="1"/>
          </p:nvPr>
        </p:nvSpPr>
        <p:spPr/>
        <p:txBody>
          <a:bodyPr/>
          <a:lstStyle/>
          <a:p>
            <a:endParaRPr lang="en-US"/>
          </a:p>
        </p:txBody>
      </p:sp>
      <p:pic>
        <p:nvPicPr>
          <p:cNvPr id="2052" name="Picture 4">
            <a:extLst>
              <a:ext uri="{FF2B5EF4-FFF2-40B4-BE49-F238E27FC236}">
                <a16:creationId xmlns:a16="http://schemas.microsoft.com/office/drawing/2014/main" id="{CC068B6B-0E0E-E445-3C0B-783114FAE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7883" y="586681"/>
            <a:ext cx="5532437" cy="6235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3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E637-6C9C-485F-AF41-E8410EC71E3F}"/>
              </a:ext>
            </a:extLst>
          </p:cNvPr>
          <p:cNvSpPr>
            <a:spLocks noGrp="1"/>
          </p:cNvSpPr>
          <p:nvPr>
            <p:ph type="title"/>
          </p:nvPr>
        </p:nvSpPr>
        <p:spPr>
          <a:xfrm>
            <a:off x="581192" y="719963"/>
            <a:ext cx="11029616" cy="987552"/>
          </a:xfrm>
        </p:spPr>
        <p:txBody>
          <a:bodyPr/>
          <a:lstStyle/>
          <a:p>
            <a:r>
              <a:rPr lang="en-US" dirty="0" err="1"/>
              <a:t>FrontEnd</a:t>
            </a:r>
            <a:endParaRPr lang="en-US" dirty="0"/>
          </a:p>
        </p:txBody>
      </p:sp>
      <p:sp>
        <p:nvSpPr>
          <p:cNvPr id="5" name="Footer Placeholder 4">
            <a:extLst>
              <a:ext uri="{FF2B5EF4-FFF2-40B4-BE49-F238E27FC236}">
                <a16:creationId xmlns:a16="http://schemas.microsoft.com/office/drawing/2014/main" id="{089BEA28-F6E8-4DD1-9A64-07CA2228CCF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B2C4556-246D-4E49-AEDB-521D1C50F0D0}"/>
              </a:ext>
            </a:extLst>
          </p:cNvPr>
          <p:cNvSpPr>
            <a:spLocks noGrp="1"/>
          </p:cNvSpPr>
          <p:nvPr>
            <p:ph type="sldNum" sz="quarter" idx="12"/>
          </p:nvPr>
        </p:nvSpPr>
        <p:spPr/>
        <p:txBody>
          <a:bodyPr/>
          <a:lstStyle/>
          <a:p>
            <a:fld id="{3A98EE3D-8CD1-4C3F-BD1C-C98C9596463C}" type="slidenum">
              <a:rPr lang="en-US" smtClean="0"/>
              <a:pPr/>
              <a:t>6</a:t>
            </a:fld>
            <a:endParaRPr lang="en-US" dirty="0"/>
          </a:p>
        </p:txBody>
      </p:sp>
      <p:pic>
        <p:nvPicPr>
          <p:cNvPr id="8" name="Content Placeholder 7" descr="A login screen with a blue circle and black text&#10;&#10;Description automatically generated">
            <a:extLst>
              <a:ext uri="{FF2B5EF4-FFF2-40B4-BE49-F238E27FC236}">
                <a16:creationId xmlns:a16="http://schemas.microsoft.com/office/drawing/2014/main" id="{C50D9A73-852B-5420-F542-3AFFE91FC29C}"/>
              </a:ext>
            </a:extLst>
          </p:cNvPr>
          <p:cNvPicPr>
            <a:picLocks noGrp="1" noChangeAspect="1"/>
          </p:cNvPicPr>
          <p:nvPr>
            <p:ph idx="1"/>
          </p:nvPr>
        </p:nvPicPr>
        <p:blipFill>
          <a:blip r:embed="rId2"/>
          <a:stretch>
            <a:fillRect/>
          </a:stretch>
        </p:blipFill>
        <p:spPr>
          <a:xfrm>
            <a:off x="1920240" y="2042160"/>
            <a:ext cx="8331200" cy="4206239"/>
          </a:xfrm>
        </p:spPr>
      </p:pic>
    </p:spTree>
    <p:extLst>
      <p:ext uri="{BB962C8B-B14F-4D97-AF65-F5344CB8AC3E}">
        <p14:creationId xmlns:p14="http://schemas.microsoft.com/office/powerpoint/2010/main" val="117398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A screenshot of a computer screen&#10;&#10;Description automatically generated">
            <a:extLst>
              <a:ext uri="{FF2B5EF4-FFF2-40B4-BE49-F238E27FC236}">
                <a16:creationId xmlns:a16="http://schemas.microsoft.com/office/drawing/2014/main" id="{057EF402-BE25-F2C7-E8E0-01EC11CDE2E6}"/>
              </a:ext>
            </a:extLst>
          </p:cNvPr>
          <p:cNvPicPr>
            <a:picLocks noGrp="1" noChangeAspect="1"/>
          </p:cNvPicPr>
          <p:nvPr>
            <p:ph idx="1"/>
          </p:nvPr>
        </p:nvPicPr>
        <p:blipFill>
          <a:blip r:embed="rId2"/>
          <a:stretch>
            <a:fillRect/>
          </a:stretch>
        </p:blipFill>
        <p:spPr>
          <a:xfrm>
            <a:off x="1763146" y="999490"/>
            <a:ext cx="9096162" cy="5071110"/>
          </a:xfrm>
          <a:noFill/>
        </p:spPr>
      </p:pic>
      <p:sp>
        <p:nvSpPr>
          <p:cNvPr id="8" name="Footer Placeholder 7">
            <a:extLst>
              <a:ext uri="{FF2B5EF4-FFF2-40B4-BE49-F238E27FC236}">
                <a16:creationId xmlns:a16="http://schemas.microsoft.com/office/drawing/2014/main" id="{CCF3BEB4-74AE-46AA-B4D6-F74D0D1815C9}"/>
              </a:ext>
            </a:extLst>
          </p:cNvPr>
          <p:cNvSpPr>
            <a:spLocks noGrp="1"/>
          </p:cNvSpPr>
          <p:nvPr>
            <p:ph type="ftr" sz="quarter" idx="11"/>
          </p:nvPr>
        </p:nvSpPr>
        <p:spPr>
          <a:xfrm>
            <a:off x="581192" y="6423914"/>
            <a:ext cx="6917210" cy="365125"/>
          </a:xfrm>
        </p:spPr>
        <p:txBody>
          <a:bodyPr anchor="ctr">
            <a:normAutofit/>
          </a:bodyPr>
          <a:lstStyle/>
          <a:p>
            <a:pPr>
              <a:spcAft>
                <a:spcPts val="600"/>
              </a:spcAft>
            </a:pPr>
            <a:r>
              <a:rPr lang="en-US" dirty="0"/>
              <a:t>Sample Footer Text</a:t>
            </a:r>
            <a:endParaRPr lang="en-US"/>
          </a:p>
        </p:txBody>
      </p:sp>
      <p:sp>
        <p:nvSpPr>
          <p:cNvPr id="9" name="Slide Number Placeholder 8">
            <a:extLst>
              <a:ext uri="{FF2B5EF4-FFF2-40B4-BE49-F238E27FC236}">
                <a16:creationId xmlns:a16="http://schemas.microsoft.com/office/drawing/2014/main" id="{534A0150-AECF-4D8C-A650-1671E51D36E8}"/>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7</a:t>
            </a:fld>
            <a:endParaRPr lang="en-US"/>
          </a:p>
        </p:txBody>
      </p:sp>
      <p:sp>
        <p:nvSpPr>
          <p:cNvPr id="18" name="Title 17">
            <a:extLst>
              <a:ext uri="{FF2B5EF4-FFF2-40B4-BE49-F238E27FC236}">
                <a16:creationId xmlns:a16="http://schemas.microsoft.com/office/drawing/2014/main" id="{BCAB7BFA-10F1-26D0-5C68-9270027EF03A}"/>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71540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34A0150-AECF-4D8C-A650-1671E51D36E8}"/>
              </a:ext>
            </a:extLst>
          </p:cNvPr>
          <p:cNvSpPr>
            <a:spLocks noGrp="1"/>
          </p:cNvSpPr>
          <p:nvPr>
            <p:ph type="sldNum" sz="quarter" idx="12"/>
          </p:nvPr>
        </p:nvSpPr>
        <p:spPr>
          <a:xfrm>
            <a:off x="10558300" y="6423914"/>
            <a:ext cx="1052510" cy="365125"/>
          </a:xfrm>
        </p:spPr>
        <p:txBody>
          <a:bodyPr anchor="ctr">
            <a:normAutofit/>
          </a:bodyPr>
          <a:lstStyle/>
          <a:p>
            <a:pPr>
              <a:spcAft>
                <a:spcPts val="600"/>
              </a:spcAft>
            </a:pPr>
            <a:fld id="{3A98EE3D-8CD1-4C3F-BD1C-C98C9596463C}" type="slidenum">
              <a:rPr lang="en-US" smtClean="0"/>
              <a:pPr>
                <a:spcAft>
                  <a:spcPts val="600"/>
                </a:spcAft>
              </a:pPr>
              <a:t>8</a:t>
            </a:fld>
            <a:endParaRPr lang="en-US"/>
          </a:p>
        </p:txBody>
      </p:sp>
      <p:sp>
        <p:nvSpPr>
          <p:cNvPr id="18" name="Title 17">
            <a:extLst>
              <a:ext uri="{FF2B5EF4-FFF2-40B4-BE49-F238E27FC236}">
                <a16:creationId xmlns:a16="http://schemas.microsoft.com/office/drawing/2014/main" id="{BCAB7BFA-10F1-26D0-5C68-9270027EF03A}"/>
              </a:ext>
            </a:extLst>
          </p:cNvPr>
          <p:cNvSpPr>
            <a:spLocks noGrp="1"/>
          </p:cNvSpPr>
          <p:nvPr>
            <p:ph type="title"/>
          </p:nvPr>
        </p:nvSpPr>
        <p:spPr/>
        <p:txBody>
          <a:bodyPr/>
          <a:lstStyle/>
          <a:p>
            <a:endParaRPr lang="en-US" dirty="0"/>
          </a:p>
        </p:txBody>
      </p:sp>
      <p:pic>
        <p:nvPicPr>
          <p:cNvPr id="1026" name="Picture 2" descr="image">
            <a:extLst>
              <a:ext uri="{FF2B5EF4-FFF2-40B4-BE49-F238E27FC236}">
                <a16:creationId xmlns:a16="http://schemas.microsoft.com/office/drawing/2014/main" id="{3A773DF3-9B84-09EA-ED9C-422BB9504F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6925" y="908685"/>
            <a:ext cx="8998149" cy="504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07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5102-EF97-BBA8-CA44-DC64AA464A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B39C23-03C7-7DBC-F1B5-B05040AF0D06}"/>
              </a:ext>
            </a:extLst>
          </p:cNvPr>
          <p:cNvSpPr>
            <a:spLocks noGrp="1"/>
          </p:cNvSpPr>
          <p:nvPr>
            <p:ph idx="1"/>
          </p:nvPr>
        </p:nvSpPr>
        <p:spPr/>
        <p:txBody>
          <a:bodyPr>
            <a:normAutofit/>
          </a:bodyPr>
          <a:lstStyle/>
          <a:p>
            <a:pPr marL="0" indent="0" algn="ctr">
              <a:buNone/>
            </a:pPr>
            <a:r>
              <a:rPr lang="en-US" sz="4400" dirty="0"/>
              <a:t>Thank you </a:t>
            </a:r>
          </a:p>
        </p:txBody>
      </p:sp>
      <p:sp>
        <p:nvSpPr>
          <p:cNvPr id="4" name="Footer Placeholder 3">
            <a:extLst>
              <a:ext uri="{FF2B5EF4-FFF2-40B4-BE49-F238E27FC236}">
                <a16:creationId xmlns:a16="http://schemas.microsoft.com/office/drawing/2014/main" id="{7FF86467-1CD8-F4AE-A558-C787B2950996}"/>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190C702D-6DEA-B7AF-6A2B-80DE81D22C87}"/>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254928222"/>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design" id="{9B7A93B0-7E75-4B33-9362-9C4D614AECA1}" vid="{3CF9A9D3-49E8-47CC-B06C-73362BD111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D7F1A9-0188-45A8-AAB7-D8B3257A9F5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AB925AF-1C2C-47DC-A961-4D6FA16128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EB89B-922A-4F66-97DB-EDD8F270360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{36255616-F200-400C-9613-E3F8BA0D0456}tf45205285_win32</Template>
  <TotalTime>50</TotalTime>
  <Words>221</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Unicode MS</vt:lpstr>
      <vt:lpstr>Calibri</vt:lpstr>
      <vt:lpstr>Gill Sans MT</vt:lpstr>
      <vt:lpstr>Times New Roman</vt:lpstr>
      <vt:lpstr>Verdana</vt:lpstr>
      <vt:lpstr>Wingdings 2</vt:lpstr>
      <vt:lpstr>DividendVTI</vt:lpstr>
      <vt:lpstr>Clinical test maintenance</vt:lpstr>
      <vt:lpstr>Introduction</vt:lpstr>
      <vt:lpstr>PowerPoint Presentation</vt:lpstr>
      <vt:lpstr>Tables</vt:lpstr>
      <vt:lpstr>File structure </vt:lpstr>
      <vt:lpstr>FrontEnd</vt:lpstr>
      <vt:lpstr>PowerPoint Presentation</vt:lpstr>
      <vt:lpstr>PowerPoint Presentation</vt:lpstr>
      <vt:lpstr>PowerPoint Presentation</vt:lpstr>
    </vt:vector>
  </TitlesOfParts>
  <Company>Synchronoss Technologies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test maintenance</dc:title>
  <dc:creator>Rajkumar P Talawar</dc:creator>
  <cp:lastModifiedBy>Rajkumar P Talawar</cp:lastModifiedBy>
  <cp:revision>2</cp:revision>
  <dcterms:created xsi:type="dcterms:W3CDTF">2023-11-24T11:02:30Z</dcterms:created>
  <dcterms:modified xsi:type="dcterms:W3CDTF">2023-11-24T11:53:20Z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