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7.xml" /><Relationship Id="rId4" Type="http://schemas.openxmlformats.org/officeDocument/2006/relationships/image" Target="../media/image6.jpeg" /></Relationships>
</file>

<file path=ppt/slides/_rels/slide9.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7.xml" /><Relationship Id="rId4" Type="http://schemas.openxmlformats.org/officeDocument/2006/relationships/image" Target="../media/image9.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7D35-D83E-48BE-CFD9-196979894394}"/>
              </a:ext>
            </a:extLst>
          </p:cNvPr>
          <p:cNvSpPr>
            <a:spLocks noGrp="1"/>
          </p:cNvSpPr>
          <p:nvPr>
            <p:ph type="ctrTitle"/>
          </p:nvPr>
        </p:nvSpPr>
        <p:spPr>
          <a:xfrm rot="10800000" flipV="1">
            <a:off x="684467" y="1836160"/>
            <a:ext cx="8589536" cy="1942014"/>
          </a:xfrm>
          <a:ln>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a:lstStyle/>
          <a:p>
            <a:r>
              <a:rPr lang="en-GB" dirty="0"/>
              <a:t>BUS TICKET RESERVATION SYSTEM</a:t>
            </a:r>
            <a:endParaRPr lang="en-US" dirty="0"/>
          </a:p>
        </p:txBody>
      </p:sp>
      <p:sp>
        <p:nvSpPr>
          <p:cNvPr id="3" name="Subtitle 2">
            <a:extLst>
              <a:ext uri="{FF2B5EF4-FFF2-40B4-BE49-F238E27FC236}">
                <a16:creationId xmlns:a16="http://schemas.microsoft.com/office/drawing/2014/main" id="{B36F9067-C429-01CE-D81E-4295CEAFC266}"/>
              </a:ext>
            </a:extLst>
          </p:cNvPr>
          <p:cNvSpPr>
            <a:spLocks noGrp="1"/>
          </p:cNvSpPr>
          <p:nvPr>
            <p:ph type="subTitle" idx="1"/>
          </p:nvPr>
        </p:nvSpPr>
        <p:spPr/>
        <p:txBody>
          <a:bodyPr>
            <a:normAutofit lnSpcReduction="10000"/>
          </a:bodyPr>
          <a:lstStyle/>
          <a:p>
            <a:r>
              <a:rPr lang="en-GB" dirty="0">
                <a:solidFill>
                  <a:schemeClr val="tx1"/>
                </a:solidFill>
              </a:rPr>
              <a:t>A MINI PROJECT</a:t>
            </a:r>
            <a:r>
              <a:rPr lang="en-GB" dirty="0">
                <a:solidFill>
                  <a:schemeClr val="tx1">
                    <a:lumMod val="25000"/>
                    <a:lumOff val="75000"/>
                  </a:schemeClr>
                </a:solidFill>
              </a:rPr>
              <a:t> </a:t>
            </a:r>
          </a:p>
          <a:p>
            <a:r>
              <a:rPr lang="en-GB" dirty="0">
                <a:solidFill>
                  <a:schemeClr val="tx1"/>
                </a:solidFill>
              </a:rPr>
              <a:t>DEPARTMENT OF COMPUTER SCIENCE AND ENGINEERING</a:t>
            </a:r>
          </a:p>
          <a:p>
            <a:r>
              <a:rPr lang="en-GB" dirty="0">
                <a:solidFill>
                  <a:schemeClr val="tx1"/>
                </a:solidFill>
              </a:rPr>
              <a:t>NBKRIST </a:t>
            </a:r>
            <a:endParaRPr lang="en-US" dirty="0">
              <a:solidFill>
                <a:schemeClr val="tx1"/>
              </a:solidFill>
            </a:endParaRPr>
          </a:p>
        </p:txBody>
      </p:sp>
    </p:spTree>
    <p:extLst>
      <p:ext uri="{BB962C8B-B14F-4D97-AF65-F5344CB8AC3E}">
        <p14:creationId xmlns:p14="http://schemas.microsoft.com/office/powerpoint/2010/main" val="3062743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A820-0659-5974-7A84-F40EDC0FD3F1}"/>
              </a:ext>
            </a:extLst>
          </p:cNvPr>
          <p:cNvSpPr>
            <a:spLocks noGrp="1"/>
          </p:cNvSpPr>
          <p:nvPr>
            <p:ph type="title"/>
          </p:nvPr>
        </p:nvSpPr>
        <p:spPr>
          <a:xfrm>
            <a:off x="677334" y="828216"/>
            <a:ext cx="3854528" cy="1280588"/>
          </a:xfrm>
        </p:spPr>
        <p:txBody>
          <a:bodyPr>
            <a:normAutofit/>
          </a:bodyPr>
          <a:lstStyle/>
          <a:p>
            <a:r>
              <a:rPr lang="en-GB" sz="3600" dirty="0">
                <a:solidFill>
                  <a:schemeClr val="accent2"/>
                </a:solidFill>
              </a:rPr>
              <a:t>OUTPUT</a:t>
            </a:r>
            <a:endParaRPr lang="en-US" sz="3600" dirty="0">
              <a:solidFill>
                <a:schemeClr val="accent2"/>
              </a:solidFill>
            </a:endParaRPr>
          </a:p>
        </p:txBody>
      </p:sp>
      <p:sp>
        <p:nvSpPr>
          <p:cNvPr id="4" name="Text Placeholder 3">
            <a:extLst>
              <a:ext uri="{FF2B5EF4-FFF2-40B4-BE49-F238E27FC236}">
                <a16:creationId xmlns:a16="http://schemas.microsoft.com/office/drawing/2014/main" id="{4D16D924-5E05-6BF0-2754-0F565E8A4CA1}"/>
              </a:ext>
            </a:extLst>
          </p:cNvPr>
          <p:cNvSpPr>
            <a:spLocks noGrp="1"/>
          </p:cNvSpPr>
          <p:nvPr>
            <p:ph type="body" sz="half" idx="2"/>
          </p:nvPr>
        </p:nvSpPr>
        <p:spPr>
          <a:xfrm>
            <a:off x="677334" y="2666268"/>
            <a:ext cx="3854528" cy="2584449"/>
          </a:xfrm>
        </p:spPr>
        <p:txBody>
          <a:bodyPr>
            <a:normAutofit/>
          </a:bodyPr>
          <a:lstStyle/>
          <a:p>
            <a:r>
              <a:rPr lang="en-GB" sz="2000" b="1" dirty="0"/>
              <a:t>     A SAMPLE OUTPUT IS DISPLAYED HERE.THE CODE IS TESTED WITH RANDOM NAMES REGARDING BOOKING , CANCELLATION AND DISPLAY OF THE RESERVATION STATUS.</a:t>
            </a:r>
            <a:endParaRPr lang="en-US" sz="2000" b="1" dirty="0"/>
          </a:p>
        </p:txBody>
      </p:sp>
      <p:pic>
        <p:nvPicPr>
          <p:cNvPr id="5" name="Picture 4">
            <a:extLst>
              <a:ext uri="{FF2B5EF4-FFF2-40B4-BE49-F238E27FC236}">
                <a16:creationId xmlns:a16="http://schemas.microsoft.com/office/drawing/2014/main" id="{25A56EBE-10EB-1835-31C1-EABE34BDDE61}"/>
              </a:ext>
            </a:extLst>
          </p:cNvPr>
          <p:cNvPicPr>
            <a:picLocks noChangeAspect="1"/>
          </p:cNvPicPr>
          <p:nvPr/>
        </p:nvPicPr>
        <p:blipFill>
          <a:blip r:embed="rId2"/>
          <a:stretch>
            <a:fillRect/>
          </a:stretch>
        </p:blipFill>
        <p:spPr>
          <a:xfrm>
            <a:off x="5720950" y="609864"/>
            <a:ext cx="3396079" cy="5638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66691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BF5B99-A9D2-39D5-7595-72DED366AF3F}"/>
              </a:ext>
            </a:extLst>
          </p:cNvPr>
          <p:cNvPicPr>
            <a:picLocks noChangeAspect="1"/>
          </p:cNvPicPr>
          <p:nvPr/>
        </p:nvPicPr>
        <p:blipFill>
          <a:blip r:embed="rId2"/>
          <a:stretch>
            <a:fillRect/>
          </a:stretch>
        </p:blipFill>
        <p:spPr>
          <a:xfrm>
            <a:off x="636285" y="464344"/>
            <a:ext cx="4095365" cy="60364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ACC476A3-EBDA-0627-B4C1-CA3CEE919966}"/>
              </a:ext>
            </a:extLst>
          </p:cNvPr>
          <p:cNvPicPr>
            <a:picLocks noChangeAspect="1"/>
          </p:cNvPicPr>
          <p:nvPr/>
        </p:nvPicPr>
        <p:blipFill>
          <a:blip r:embed="rId3"/>
          <a:stretch>
            <a:fillRect/>
          </a:stretch>
        </p:blipFill>
        <p:spPr>
          <a:xfrm>
            <a:off x="5252247" y="464344"/>
            <a:ext cx="3898694" cy="60364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1347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3780-758C-37EA-6FD2-B62BCD979C2C}"/>
              </a:ext>
            </a:extLst>
          </p:cNvPr>
          <p:cNvSpPr>
            <a:spLocks noGrp="1"/>
          </p:cNvSpPr>
          <p:nvPr>
            <p:ph type="title"/>
          </p:nvPr>
        </p:nvSpPr>
        <p:spPr/>
        <p:txBody>
          <a:bodyPr>
            <a:normAutofit/>
          </a:bodyPr>
          <a:lstStyle/>
          <a:p>
            <a:r>
              <a:rPr lang="en-GB" sz="4000" dirty="0"/>
              <a:t>CONCLUSION</a:t>
            </a:r>
            <a:endParaRPr lang="en-US" sz="4000" dirty="0"/>
          </a:p>
        </p:txBody>
      </p:sp>
      <p:sp>
        <p:nvSpPr>
          <p:cNvPr id="3" name="Text Placeholder 2">
            <a:extLst>
              <a:ext uri="{FF2B5EF4-FFF2-40B4-BE49-F238E27FC236}">
                <a16:creationId xmlns:a16="http://schemas.microsoft.com/office/drawing/2014/main" id="{9F87F9A0-6268-179B-C8A7-95AFCF105D2D}"/>
              </a:ext>
            </a:extLst>
          </p:cNvPr>
          <p:cNvSpPr>
            <a:spLocks noGrp="1"/>
          </p:cNvSpPr>
          <p:nvPr>
            <p:ph idx="1"/>
          </p:nvPr>
        </p:nvSpPr>
        <p:spPr>
          <a:xfrm>
            <a:off x="677334" y="1518047"/>
            <a:ext cx="8596668" cy="4982766"/>
          </a:xfrm>
        </p:spPr>
        <p:txBody>
          <a:bodyPr>
            <a:normAutofit/>
          </a:bodyPr>
          <a:lstStyle/>
          <a:p>
            <a:pPr marL="0" indent="0">
              <a:buNone/>
            </a:pPr>
            <a:r>
              <a:rPr lang="en-GB" sz="2400" dirty="0"/>
              <a:t>         WE,THE TEAM MEMBERS SHALL DECLARE THAT THE ABOVE CODE IS EXECUTED WITHOUT ANY ERRORS AND THE PROJECT IS COMPLETED AND PRESENTED WITH ATMOST CARE AND DILIGENCE. THE TASK IS INCORPORATE AND DISCUSSED AMOG OURSELVES.</a:t>
            </a:r>
          </a:p>
          <a:p>
            <a:pPr marL="0" indent="0">
              <a:buNone/>
            </a:pPr>
            <a:r>
              <a:rPr lang="en-GB" sz="2400" dirty="0"/>
              <a:t>          THE CURIOSITY ON MATHEMATICS AND COMPUTING KNOWLEDGE MADE THE KEEN TO RESEARCH AND DOVELOP CODING SKILLS WHICH THE PROJECT LEAD US INDETAIL.</a:t>
            </a:r>
          </a:p>
          <a:p>
            <a:pPr marL="0" indent="0">
              <a:buNone/>
            </a:pPr>
            <a:r>
              <a:rPr lang="en-GB" sz="2400" dirty="0"/>
              <a:t>          WE FINALLY THANK OUR TRAINER AND GUIDE WHO WERE WITH US FROM BEGINNING AND ENCOURAGED US FROM FORTH.</a:t>
            </a:r>
            <a:endParaRPr lang="en-US" sz="2400" dirty="0"/>
          </a:p>
        </p:txBody>
      </p:sp>
    </p:spTree>
    <p:extLst>
      <p:ext uri="{BB962C8B-B14F-4D97-AF65-F5344CB8AC3E}">
        <p14:creationId xmlns:p14="http://schemas.microsoft.com/office/powerpoint/2010/main" val="374705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35F01-BE23-3596-E8B2-C55F9C78FE0E}"/>
              </a:ext>
            </a:extLst>
          </p:cNvPr>
          <p:cNvSpPr>
            <a:spLocks noGrp="1"/>
          </p:cNvSpPr>
          <p:nvPr>
            <p:ph type="title"/>
          </p:nvPr>
        </p:nvSpPr>
        <p:spPr/>
        <p:txBody>
          <a:bodyPr/>
          <a:lstStyle/>
          <a:p>
            <a:r>
              <a:rPr lang="en-GB" dirty="0"/>
              <a:t>     </a:t>
            </a:r>
            <a:r>
              <a:rPr lang="en-GB" sz="4800" dirty="0"/>
              <a:t>THE</a:t>
            </a:r>
            <a:r>
              <a:rPr lang="en-GB" dirty="0"/>
              <a:t> </a:t>
            </a:r>
            <a:r>
              <a:rPr lang="en-GB" sz="4800" dirty="0"/>
              <a:t>END...</a:t>
            </a:r>
            <a:endParaRPr lang="en-US" sz="4800" dirty="0"/>
          </a:p>
        </p:txBody>
      </p:sp>
      <p:sp>
        <p:nvSpPr>
          <p:cNvPr id="3" name="Content Placeholder 2">
            <a:extLst>
              <a:ext uri="{FF2B5EF4-FFF2-40B4-BE49-F238E27FC236}">
                <a16:creationId xmlns:a16="http://schemas.microsoft.com/office/drawing/2014/main" id="{EA302364-5A42-88F7-0EB4-F109BE69CC99}"/>
              </a:ext>
            </a:extLst>
          </p:cNvPr>
          <p:cNvSpPr>
            <a:spLocks noGrp="1"/>
          </p:cNvSpPr>
          <p:nvPr>
            <p:ph type="body" idx="1"/>
          </p:nvPr>
        </p:nvSpPr>
        <p:spPr>
          <a:xfrm>
            <a:off x="2812676" y="4528180"/>
            <a:ext cx="6566647" cy="1164408"/>
          </a:xfrm>
        </p:spPr>
        <p:txBody>
          <a:bodyPr>
            <a:normAutofit lnSpcReduction="10000"/>
          </a:bodyPr>
          <a:lstStyle/>
          <a:p>
            <a:r>
              <a:rPr lang="en-GB" sz="3200" dirty="0">
                <a:solidFill>
                  <a:schemeClr val="accent1"/>
                </a:solidFill>
                <a:latin typeface="Castellar" panose="020A0402060406010301" pitchFamily="18" charset="0"/>
                <a:ea typeface="Kunstler Script" panose="02000000000000000000" pitchFamily="2" charset="0"/>
              </a:rPr>
              <a:t>   VOTE OF THANKS</a:t>
            </a:r>
          </a:p>
          <a:p>
            <a:r>
              <a:rPr lang="en-GB" sz="3200" dirty="0">
                <a:solidFill>
                  <a:schemeClr val="accent1"/>
                </a:solidFill>
                <a:latin typeface="Castellar" panose="020A0402060406010301" pitchFamily="18" charset="0"/>
                <a:ea typeface="Kunstler Script" panose="02000000000000000000" pitchFamily="2" charset="0"/>
              </a:rPr>
              <a:t>       </a:t>
            </a:r>
            <a:r>
              <a:rPr lang="en-GB" sz="3200" dirty="0">
                <a:solidFill>
                  <a:srgbClr val="FF0000"/>
                </a:solidFill>
                <a:latin typeface="Castellar" panose="020A0402060406010301" pitchFamily="18" charset="0"/>
                <a:ea typeface="Kunstler Script" panose="02000000000000000000" pitchFamily="2" charset="0"/>
              </a:rPr>
              <a:t>.....</a:t>
            </a:r>
            <a:r>
              <a:rPr lang="en-GB" sz="3200" dirty="0">
                <a:solidFill>
                  <a:srgbClr val="FF0000"/>
                </a:solidFill>
                <a:latin typeface="Kunstler Script" panose="030304020206070D0D06" pitchFamily="66" charset="0"/>
                <a:ea typeface="Kunstler Script" panose="02000000000000000000" pitchFamily="2" charset="0"/>
              </a:rPr>
              <a:t>By VAMPALA  VARUN</a:t>
            </a:r>
            <a:endParaRPr lang="en-US" sz="3200" dirty="0">
              <a:solidFill>
                <a:srgbClr val="FF0000"/>
              </a:solidFill>
              <a:latin typeface="Castellar" panose="020A0402060406010301" pitchFamily="18" charset="0"/>
              <a:ea typeface="Kunstler Script" panose="02000000000000000000" pitchFamily="2" charset="0"/>
            </a:endParaRPr>
          </a:p>
        </p:txBody>
      </p:sp>
    </p:spTree>
    <p:extLst>
      <p:ext uri="{BB962C8B-B14F-4D97-AF65-F5344CB8AC3E}">
        <p14:creationId xmlns:p14="http://schemas.microsoft.com/office/powerpoint/2010/main" val="158112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BF96-914A-221F-6352-3AFB88C8084B}"/>
              </a:ext>
            </a:extLst>
          </p:cNvPr>
          <p:cNvSpPr>
            <a:spLocks noGrp="1"/>
          </p:cNvSpPr>
          <p:nvPr>
            <p:ph type="title"/>
          </p:nvPr>
        </p:nvSpPr>
        <p:spPr/>
        <p:txBody>
          <a:bodyPr/>
          <a:lstStyle/>
          <a:p>
            <a:r>
              <a:rPr lang="en-GB" dirty="0"/>
              <a:t>TEAM MATES</a:t>
            </a:r>
            <a:endParaRPr lang="en-US" dirty="0"/>
          </a:p>
        </p:txBody>
      </p:sp>
      <p:sp>
        <p:nvSpPr>
          <p:cNvPr id="3" name="Content Placeholder 2">
            <a:extLst>
              <a:ext uri="{FF2B5EF4-FFF2-40B4-BE49-F238E27FC236}">
                <a16:creationId xmlns:a16="http://schemas.microsoft.com/office/drawing/2014/main" id="{82DDBFAC-0A69-430A-A0E2-60E03C623F25}"/>
              </a:ext>
            </a:extLst>
          </p:cNvPr>
          <p:cNvSpPr>
            <a:spLocks noGrp="1"/>
          </p:cNvSpPr>
          <p:nvPr>
            <p:ph idx="1"/>
          </p:nvPr>
        </p:nvSpPr>
        <p:spPr>
          <a:xfrm>
            <a:off x="677334" y="1410890"/>
            <a:ext cx="8596668" cy="4648331"/>
          </a:xfrm>
        </p:spPr>
        <p:txBody>
          <a:bodyPr/>
          <a:lstStyle/>
          <a:p>
            <a:r>
              <a:rPr lang="en-GB" sz="2000" dirty="0"/>
              <a:t>TEAM OF THREE</a:t>
            </a:r>
          </a:p>
          <a:p>
            <a:pPr marL="0" indent="0">
              <a:buNone/>
            </a:pPr>
            <a:r>
              <a:rPr lang="en-GB" dirty="0"/>
              <a:t>        1.SANJAY (24KB1A05FH)</a:t>
            </a:r>
          </a:p>
          <a:p>
            <a:pPr marL="0" indent="0">
              <a:buNone/>
            </a:pPr>
            <a:r>
              <a:rPr lang="en-GB" dirty="0"/>
              <a:t>            -</a:t>
            </a:r>
            <a:r>
              <a:rPr lang="en-GB" sz="1600" dirty="0"/>
              <a:t>PROJECT MEMBER</a:t>
            </a:r>
          </a:p>
          <a:p>
            <a:pPr marL="0" indent="0">
              <a:buNone/>
            </a:pPr>
            <a:r>
              <a:rPr lang="en-GB" dirty="0"/>
              <a:t>        2.VARUN (24KB1A05NJ)</a:t>
            </a:r>
          </a:p>
          <a:p>
            <a:pPr marL="0" indent="0">
              <a:buNone/>
            </a:pPr>
            <a:r>
              <a:rPr lang="en-GB" dirty="0"/>
              <a:t>            -</a:t>
            </a:r>
            <a:r>
              <a:rPr lang="en-GB" sz="1600" dirty="0"/>
              <a:t>PROJECT</a:t>
            </a:r>
            <a:r>
              <a:rPr lang="en-GB" dirty="0"/>
              <a:t> </a:t>
            </a:r>
            <a:r>
              <a:rPr lang="en-GB" sz="1600" dirty="0"/>
              <a:t>MEMBER</a:t>
            </a:r>
          </a:p>
          <a:p>
            <a:pPr marL="0" indent="0">
              <a:buNone/>
            </a:pPr>
            <a:r>
              <a:rPr lang="en-GB" dirty="0"/>
              <a:t>        3.GAFOOR (24KB1A05HJ)</a:t>
            </a:r>
          </a:p>
          <a:p>
            <a:pPr marL="0" indent="0">
              <a:buNone/>
            </a:pPr>
            <a:r>
              <a:rPr lang="en-GB" dirty="0"/>
              <a:t>            -</a:t>
            </a:r>
            <a:r>
              <a:rPr lang="en-GB" sz="1600" dirty="0"/>
              <a:t>PROJECT MEMBER AND FIGURE HEAD</a:t>
            </a:r>
          </a:p>
          <a:p>
            <a:pPr marL="0" indent="0">
              <a:buNone/>
            </a:pPr>
            <a:r>
              <a:rPr lang="en-GB" dirty="0"/>
              <a:t>  THE TEAM ESTABLISHED AND PREPARED THE SOURCE CODE FOR THE PROJECT UNDER THE GUIDANCE OF </a:t>
            </a:r>
          </a:p>
          <a:p>
            <a:pPr marL="0" indent="0">
              <a:buNone/>
            </a:pPr>
            <a:r>
              <a:rPr lang="en-GB" dirty="0"/>
              <a:t>                                        </a:t>
            </a:r>
            <a:r>
              <a:rPr lang="en-GB" sz="2400" dirty="0">
                <a:solidFill>
                  <a:schemeClr val="bg2">
                    <a:lumMod val="25000"/>
                  </a:schemeClr>
                </a:solidFill>
              </a:rPr>
              <a:t>      A.SIVANRAJ</a:t>
            </a:r>
            <a:r>
              <a:rPr lang="en-GB" sz="1400" dirty="0">
                <a:solidFill>
                  <a:schemeClr val="bg2">
                    <a:lumMod val="25000"/>
                  </a:schemeClr>
                </a:solidFill>
              </a:rPr>
              <a:t> MCA</a:t>
            </a:r>
            <a:endParaRPr lang="en-GB" sz="2400" dirty="0">
              <a:solidFill>
                <a:schemeClr val="bg2">
                  <a:lumMod val="25000"/>
                </a:schemeClr>
              </a:solidFill>
            </a:endParaRPr>
          </a:p>
          <a:p>
            <a:pPr marL="0" indent="0">
              <a:buNone/>
            </a:pPr>
            <a:r>
              <a:rPr lang="en-GB" sz="2400" dirty="0">
                <a:solidFill>
                  <a:schemeClr val="bg2">
                    <a:lumMod val="25000"/>
                  </a:schemeClr>
                </a:solidFill>
              </a:rPr>
              <a:t>                                   </a:t>
            </a:r>
            <a:r>
              <a:rPr lang="en-GB" dirty="0">
                <a:solidFill>
                  <a:schemeClr val="bg2">
                    <a:lumMod val="25000"/>
                  </a:schemeClr>
                </a:solidFill>
              </a:rPr>
              <a:t>TRAINER,BYTEXL</a:t>
            </a:r>
          </a:p>
        </p:txBody>
      </p:sp>
    </p:spTree>
    <p:extLst>
      <p:ext uri="{BB962C8B-B14F-4D97-AF65-F5344CB8AC3E}">
        <p14:creationId xmlns:p14="http://schemas.microsoft.com/office/powerpoint/2010/main" val="397657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F350-1603-7C36-010D-90766153E8DB}"/>
              </a:ext>
            </a:extLst>
          </p:cNvPr>
          <p:cNvSpPr>
            <a:spLocks noGrp="1"/>
          </p:cNvSpPr>
          <p:nvPr>
            <p:ph type="title"/>
          </p:nvPr>
        </p:nvSpPr>
        <p:spPr>
          <a:xfrm>
            <a:off x="713053" y="748439"/>
            <a:ext cx="8596668" cy="944166"/>
          </a:xfrm>
        </p:spPr>
        <p:txBody>
          <a:bodyPr/>
          <a:lstStyle/>
          <a:p>
            <a:r>
              <a:rPr lang="en-GB" b="1" dirty="0"/>
              <a:t>SHORT DETAILINGS OF THE PROJECT</a:t>
            </a:r>
            <a:endParaRPr lang="en-US" b="1" dirty="0"/>
          </a:p>
        </p:txBody>
      </p:sp>
      <p:sp>
        <p:nvSpPr>
          <p:cNvPr id="3" name="Content Placeholder 2">
            <a:extLst>
              <a:ext uri="{FF2B5EF4-FFF2-40B4-BE49-F238E27FC236}">
                <a16:creationId xmlns:a16="http://schemas.microsoft.com/office/drawing/2014/main" id="{F47E0D74-B083-3039-4D54-38D14A286AE2}"/>
              </a:ext>
            </a:extLst>
          </p:cNvPr>
          <p:cNvSpPr>
            <a:spLocks noGrp="1"/>
          </p:cNvSpPr>
          <p:nvPr>
            <p:ph idx="1"/>
          </p:nvPr>
        </p:nvSpPr>
        <p:spPr>
          <a:xfrm rot="10800000" flipV="1">
            <a:off x="713053" y="1692605"/>
            <a:ext cx="8596668" cy="4629614"/>
          </a:xfrm>
        </p:spPr>
        <p:txBody>
          <a:bodyPr/>
          <a:lstStyle/>
          <a:p>
            <a:r>
              <a:rPr lang="en-GB" dirty="0"/>
              <a:t>WE,THE MEMBERS OF THE TEAM SHALL DECLARE THAT THE PROJECT            </a:t>
            </a:r>
            <a:r>
              <a:rPr lang="en-GB" b="1" dirty="0"/>
              <a:t>BUS TICKET RESERVATION SYSTEM , </a:t>
            </a:r>
            <a:r>
              <a:rPr lang="en-GB" dirty="0"/>
              <a:t>WRITTEN</a:t>
            </a:r>
            <a:r>
              <a:rPr lang="en-GB" b="1" dirty="0"/>
              <a:t> </a:t>
            </a:r>
            <a:r>
              <a:rPr lang="en-GB" dirty="0"/>
              <a:t>IN C LANGUAGE COMPRISES ALL THE REQUIRED FULFILLMENTS AND CONDITIONS NECESSARY THAT EMPHASIZES CORRECT INFORMATION ABOUT THE PROJECT .</a:t>
            </a:r>
          </a:p>
          <a:p>
            <a:r>
              <a:rPr lang="en-GB" dirty="0"/>
              <a:t>THE SOURCE CODE IS WRITTEN IN A FORMAT WHICH INCLUDES TOPICS RELATED TO FUNCTIONS,POINTERS AND CONDITIONAL FORMATING.</a:t>
            </a:r>
          </a:p>
          <a:p>
            <a:r>
              <a:rPr lang="en-GB" dirty="0"/>
              <a:t>THE TEAM MEMBERS OF THE PROJECT DID AN EXTENSIVE RESEARCH ON ONLINE RESERVATION SYSTEM BY REFERRING OUT VARIOUS APPLICATIONS AND PUBLIC WEBSITES.NECESSARY ADDITONS AND SHORT ADJUSTMENTS ARE DONE TO CUSOMISE THE CODE IN A FLEXIBLE WAY .</a:t>
            </a:r>
          </a:p>
          <a:p>
            <a:r>
              <a:rPr lang="en-GB" dirty="0"/>
              <a:t>GENERAL INFORMATION,PROJECT DETAILINGS,SOURCE CODE AND OUTPUT IS DISPLAYED IN THE FOLLIWING SLIDES. </a:t>
            </a:r>
          </a:p>
          <a:p>
            <a:endParaRPr lang="en-GB" dirty="0"/>
          </a:p>
          <a:p>
            <a:endParaRPr lang="en-US" dirty="0"/>
          </a:p>
        </p:txBody>
      </p:sp>
    </p:spTree>
    <p:extLst>
      <p:ext uri="{BB962C8B-B14F-4D97-AF65-F5344CB8AC3E}">
        <p14:creationId xmlns:p14="http://schemas.microsoft.com/office/powerpoint/2010/main" val="301089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EA87-E172-7C83-4320-E9541D006929}"/>
              </a:ext>
            </a:extLst>
          </p:cNvPr>
          <p:cNvSpPr>
            <a:spLocks noGrp="1"/>
          </p:cNvSpPr>
          <p:nvPr>
            <p:ph type="title"/>
          </p:nvPr>
        </p:nvSpPr>
        <p:spPr>
          <a:xfrm>
            <a:off x="677334" y="609600"/>
            <a:ext cx="8596668" cy="1069181"/>
          </a:xfrm>
        </p:spPr>
        <p:txBody>
          <a:bodyPr>
            <a:normAutofit/>
          </a:bodyPr>
          <a:lstStyle/>
          <a:p>
            <a:r>
              <a:rPr lang="en-GB" sz="4000" dirty="0"/>
              <a:t>INTRODUCTION</a:t>
            </a:r>
            <a:endParaRPr lang="en-US" sz="4000" dirty="0"/>
          </a:p>
        </p:txBody>
      </p:sp>
      <p:sp>
        <p:nvSpPr>
          <p:cNvPr id="3" name="Content Placeholder 2">
            <a:extLst>
              <a:ext uri="{FF2B5EF4-FFF2-40B4-BE49-F238E27FC236}">
                <a16:creationId xmlns:a16="http://schemas.microsoft.com/office/drawing/2014/main" id="{1D362F93-D60F-8D18-A3AC-E10360C98EA4}"/>
              </a:ext>
            </a:extLst>
          </p:cNvPr>
          <p:cNvSpPr>
            <a:spLocks noGrp="1"/>
          </p:cNvSpPr>
          <p:nvPr>
            <p:ph idx="1"/>
          </p:nvPr>
        </p:nvSpPr>
        <p:spPr>
          <a:xfrm>
            <a:off x="677334" y="1428751"/>
            <a:ext cx="8596668" cy="4612612"/>
          </a:xfrm>
        </p:spPr>
        <p:txBody>
          <a:bodyPr>
            <a:normAutofit/>
          </a:bodyPr>
          <a:lstStyle/>
          <a:p>
            <a:pPr marL="0" indent="0">
              <a:buNone/>
            </a:pPr>
            <a:r>
              <a:rPr lang="en-GB" sz="2000" dirty="0"/>
              <a:t>       Bus Reservation System is a tool that allows users to book tickets     for their journey in advance. This project aims at building a  source code for a simple Online  Bus Reservation System.
      A sample bus reservation portal view is displayed below. The website allows to display number of booked seats and availability in addition to the fare of the ticket.</a:t>
            </a:r>
          </a:p>
          <a:p>
            <a:pPr marL="0" indent="0">
              <a:buNone/>
            </a:pPr>
            <a:endParaRPr lang="en-US" sz="2000" dirty="0"/>
          </a:p>
        </p:txBody>
      </p:sp>
      <p:pic>
        <p:nvPicPr>
          <p:cNvPr id="6" name="Picture 5">
            <a:extLst>
              <a:ext uri="{FF2B5EF4-FFF2-40B4-BE49-F238E27FC236}">
                <a16:creationId xmlns:a16="http://schemas.microsoft.com/office/drawing/2014/main" id="{16361421-D124-AD83-66A7-A19C516B2E29}"/>
              </a:ext>
            </a:extLst>
          </p:cNvPr>
          <p:cNvPicPr>
            <a:picLocks noChangeAspect="1"/>
          </p:cNvPicPr>
          <p:nvPr/>
        </p:nvPicPr>
        <p:blipFill>
          <a:blip r:embed="rId2"/>
          <a:stretch>
            <a:fillRect/>
          </a:stretch>
        </p:blipFill>
        <p:spPr>
          <a:xfrm>
            <a:off x="2714625" y="3554016"/>
            <a:ext cx="6393655" cy="3161109"/>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99146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4578-19B0-2278-5811-92AB6B0A725F}"/>
              </a:ext>
            </a:extLst>
          </p:cNvPr>
          <p:cNvSpPr>
            <a:spLocks noGrp="1"/>
          </p:cNvSpPr>
          <p:nvPr>
            <p:ph type="title"/>
          </p:nvPr>
        </p:nvSpPr>
        <p:spPr>
          <a:xfrm>
            <a:off x="677334" y="609600"/>
            <a:ext cx="8596668" cy="1104900"/>
          </a:xfrm>
        </p:spPr>
        <p:txBody>
          <a:bodyPr>
            <a:normAutofit/>
          </a:bodyPr>
          <a:lstStyle/>
          <a:p>
            <a:r>
              <a:rPr lang="en-GB" sz="4000" dirty="0"/>
              <a:t>COMPONENTS OF THE CODE</a:t>
            </a:r>
            <a:endParaRPr lang="en-US" sz="4000" dirty="0"/>
          </a:p>
        </p:txBody>
      </p:sp>
      <p:sp>
        <p:nvSpPr>
          <p:cNvPr id="3" name="Content Placeholder 2">
            <a:extLst>
              <a:ext uri="{FF2B5EF4-FFF2-40B4-BE49-F238E27FC236}">
                <a16:creationId xmlns:a16="http://schemas.microsoft.com/office/drawing/2014/main" id="{EA96CABD-EB4F-FAB3-56EA-B712C0F8C1EB}"/>
              </a:ext>
            </a:extLst>
          </p:cNvPr>
          <p:cNvSpPr>
            <a:spLocks noGrp="1"/>
          </p:cNvSpPr>
          <p:nvPr>
            <p:ph idx="1"/>
          </p:nvPr>
        </p:nvSpPr>
        <p:spPr>
          <a:xfrm>
            <a:off x="839391" y="1714500"/>
            <a:ext cx="8434611" cy="4326863"/>
          </a:xfrm>
        </p:spPr>
        <p:txBody>
          <a:bodyPr/>
          <a:lstStyle/>
          <a:p>
            <a:pPr marL="0" indent="0">
              <a:buNone/>
            </a:pPr>
            <a:r>
              <a:rPr lang="en-GB" sz="2400" b="1" dirty="0"/>
              <a:t>The source code is comprised and able to perform the following tasks:</a:t>
            </a:r>
          </a:p>
          <a:p>
            <a:r>
              <a:rPr lang="en-GB" sz="2000" dirty="0"/>
              <a:t>TICKET BOOKING</a:t>
            </a:r>
          </a:p>
          <a:p>
            <a:r>
              <a:rPr lang="en-GB" sz="2000" dirty="0"/>
              <a:t>TICKET CANCELLATION</a:t>
            </a:r>
          </a:p>
          <a:p>
            <a:r>
              <a:rPr lang="en-GB" sz="2000" dirty="0"/>
              <a:t>DISPLAY RESERVATION STATUS </a:t>
            </a:r>
          </a:p>
          <a:p>
            <a:r>
              <a:rPr lang="en-GB" sz="2000" dirty="0"/>
              <a:t>AVAILABLE SEATS </a:t>
            </a:r>
          </a:p>
          <a:p>
            <a:r>
              <a:rPr lang="en-GB" sz="2000" dirty="0"/>
              <a:t>NUMBER OF BOOKINGS</a:t>
            </a:r>
          </a:p>
          <a:p>
            <a:r>
              <a:rPr lang="en-GB" sz="2000" dirty="0"/>
              <a:t>BOOKING SATUS OF INDIVIDUAL</a:t>
            </a:r>
          </a:p>
          <a:p>
            <a:r>
              <a:rPr lang="en-GB" sz="2000" dirty="0"/>
              <a:t>ESCAPING THE BOOKING</a:t>
            </a:r>
            <a:endParaRPr lang="en-US" dirty="0"/>
          </a:p>
        </p:txBody>
      </p:sp>
    </p:spTree>
    <p:extLst>
      <p:ext uri="{BB962C8B-B14F-4D97-AF65-F5344CB8AC3E}">
        <p14:creationId xmlns:p14="http://schemas.microsoft.com/office/powerpoint/2010/main" val="18555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9344-41AC-B8B5-EACB-3DADAEDBD597}"/>
              </a:ext>
            </a:extLst>
          </p:cNvPr>
          <p:cNvSpPr>
            <a:spLocks noGrp="1"/>
          </p:cNvSpPr>
          <p:nvPr>
            <p:ph type="title"/>
          </p:nvPr>
        </p:nvSpPr>
        <p:spPr>
          <a:xfrm>
            <a:off x="677334" y="609600"/>
            <a:ext cx="8596668" cy="1051322"/>
          </a:xfrm>
        </p:spPr>
        <p:txBody>
          <a:bodyPr>
            <a:normAutofit/>
          </a:bodyPr>
          <a:lstStyle/>
          <a:p>
            <a:r>
              <a:rPr lang="en-GB" sz="4000" dirty="0"/>
              <a:t>STATUS OF THE SOURCE CODE</a:t>
            </a:r>
            <a:endParaRPr lang="en-US" sz="4000" dirty="0"/>
          </a:p>
        </p:txBody>
      </p:sp>
      <p:sp>
        <p:nvSpPr>
          <p:cNvPr id="3" name="Content Placeholder 2">
            <a:extLst>
              <a:ext uri="{FF2B5EF4-FFF2-40B4-BE49-F238E27FC236}">
                <a16:creationId xmlns:a16="http://schemas.microsoft.com/office/drawing/2014/main" id="{A27A02A4-FE00-2AE5-CD34-1E90F12D9F31}"/>
              </a:ext>
            </a:extLst>
          </p:cNvPr>
          <p:cNvSpPr>
            <a:spLocks noGrp="1"/>
          </p:cNvSpPr>
          <p:nvPr>
            <p:ph idx="1"/>
          </p:nvPr>
        </p:nvSpPr>
        <p:spPr>
          <a:xfrm>
            <a:off x="677334" y="1660922"/>
            <a:ext cx="8596668" cy="4380440"/>
          </a:xfrm>
        </p:spPr>
        <p:txBody>
          <a:bodyPr>
            <a:normAutofit/>
          </a:bodyPr>
          <a:lstStyle/>
          <a:p>
            <a:r>
              <a:rPr lang="en-GB" sz="2000" dirty="0"/>
              <a:t>The source code is written in C language it comprises of basic functions for various operations regarding ticket bookings , cancellations , etc..</a:t>
            </a:r>
          </a:p>
          <a:p>
            <a:r>
              <a:rPr lang="en-GB" sz="2000" dirty="0"/>
              <a:t>The display function has been established to show the availability of booked seats in a matrix manner which uses linear traversal in a while() loop.
 The contents are executed in the main() function by using the concept of switch() case .The user selects a specific option and the resultant output is displayed on the screen.</a:t>
            </a:r>
          </a:p>
          <a:p>
            <a:r>
              <a:rPr lang="en-GB" sz="2000" dirty="0"/>
              <a:t>Linked list concept is widely applied to traverse the information and select specific location to display. </a:t>
            </a:r>
            <a:endParaRPr lang="en-US" sz="2000" dirty="0"/>
          </a:p>
        </p:txBody>
      </p:sp>
    </p:spTree>
    <p:extLst>
      <p:ext uri="{BB962C8B-B14F-4D97-AF65-F5344CB8AC3E}">
        <p14:creationId xmlns:p14="http://schemas.microsoft.com/office/powerpoint/2010/main" val="30786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F1A4-E0A5-B148-7723-0FF1A15438DC}"/>
              </a:ext>
            </a:extLst>
          </p:cNvPr>
          <p:cNvSpPr>
            <a:spLocks noGrp="1"/>
          </p:cNvSpPr>
          <p:nvPr>
            <p:ph type="title"/>
          </p:nvPr>
        </p:nvSpPr>
        <p:spPr>
          <a:xfrm>
            <a:off x="677334" y="609600"/>
            <a:ext cx="8596668" cy="944166"/>
          </a:xfrm>
        </p:spPr>
        <p:txBody>
          <a:bodyPr>
            <a:normAutofit/>
          </a:bodyPr>
          <a:lstStyle/>
          <a:p>
            <a:r>
              <a:rPr lang="en-GB" sz="4000" dirty="0"/>
              <a:t>SOURCE CODE</a:t>
            </a:r>
            <a:endParaRPr lang="en-US" sz="4000" dirty="0"/>
          </a:p>
        </p:txBody>
      </p:sp>
      <p:pic>
        <p:nvPicPr>
          <p:cNvPr id="4" name="Content Placeholder 3">
            <a:extLst>
              <a:ext uri="{FF2B5EF4-FFF2-40B4-BE49-F238E27FC236}">
                <a16:creationId xmlns:a16="http://schemas.microsoft.com/office/drawing/2014/main" id="{E18900D0-B357-C220-1DAD-13C5EC4A3B28}"/>
              </a:ext>
            </a:extLst>
          </p:cNvPr>
          <p:cNvPicPr>
            <a:picLocks noGrp="1" noChangeAspect="1"/>
          </p:cNvPicPr>
          <p:nvPr>
            <p:ph idx="1"/>
          </p:nvPr>
        </p:nvPicPr>
        <p:blipFill>
          <a:blip r:embed="rId2"/>
          <a:stretch>
            <a:fillRect/>
          </a:stretch>
        </p:blipFill>
        <p:spPr>
          <a:xfrm>
            <a:off x="677334" y="1553766"/>
            <a:ext cx="3850019" cy="5056214"/>
          </a:xfrm>
          <a:effectLst>
            <a:outerShdw blurRad="50800" dist="38100" algn="l" rotWithShape="0">
              <a:prstClr val="black">
                <a:alpha val="40000"/>
              </a:prstClr>
            </a:outerShdw>
          </a:effectLst>
        </p:spPr>
      </p:pic>
      <p:pic>
        <p:nvPicPr>
          <p:cNvPr id="6" name="Picture 5">
            <a:extLst>
              <a:ext uri="{FF2B5EF4-FFF2-40B4-BE49-F238E27FC236}">
                <a16:creationId xmlns:a16="http://schemas.microsoft.com/office/drawing/2014/main" id="{EB4F86FE-20B4-E7E1-63FD-1A28AAB51263}"/>
              </a:ext>
            </a:extLst>
          </p:cNvPr>
          <p:cNvPicPr>
            <a:picLocks noChangeAspect="1"/>
          </p:cNvPicPr>
          <p:nvPr/>
        </p:nvPicPr>
        <p:blipFill>
          <a:blip r:embed="rId3"/>
          <a:stretch>
            <a:fillRect/>
          </a:stretch>
        </p:blipFill>
        <p:spPr>
          <a:xfrm>
            <a:off x="5212292" y="1553766"/>
            <a:ext cx="3850019" cy="5056214"/>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78331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54D75E-61A7-EFBC-1AB2-4CB555F3825A}"/>
              </a:ext>
            </a:extLst>
          </p:cNvPr>
          <p:cNvPicPr>
            <a:picLocks noChangeAspect="1"/>
          </p:cNvPicPr>
          <p:nvPr/>
        </p:nvPicPr>
        <p:blipFill>
          <a:blip r:embed="rId2"/>
          <a:stretch>
            <a:fillRect/>
          </a:stretch>
        </p:blipFill>
        <p:spPr>
          <a:xfrm>
            <a:off x="348258" y="389268"/>
            <a:ext cx="3554015" cy="5156067"/>
          </a:xfrm>
          <a:prstGeom prst="rect">
            <a:avLst/>
          </a:prstGeom>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E2B4E271-435F-6008-41AD-4D4A0E4D300E}"/>
              </a:ext>
            </a:extLst>
          </p:cNvPr>
          <p:cNvPicPr>
            <a:picLocks noChangeAspect="1"/>
          </p:cNvPicPr>
          <p:nvPr/>
        </p:nvPicPr>
        <p:blipFill>
          <a:blip r:embed="rId3"/>
          <a:stretch>
            <a:fillRect/>
          </a:stretch>
        </p:blipFill>
        <p:spPr>
          <a:xfrm>
            <a:off x="4097079" y="389268"/>
            <a:ext cx="3660815" cy="5156067"/>
          </a:xfrm>
          <a:prstGeom prst="rect">
            <a:avLst/>
          </a:prstGeom>
          <a:effectLst>
            <a:outerShdw blurRad="50800" dist="38100" algn="l" rotWithShape="0">
              <a:prstClr val="black">
                <a:alpha val="40000"/>
              </a:prstClr>
            </a:outerShdw>
          </a:effectLst>
        </p:spPr>
      </p:pic>
      <p:pic>
        <p:nvPicPr>
          <p:cNvPr id="9" name="Picture 8">
            <a:extLst>
              <a:ext uri="{FF2B5EF4-FFF2-40B4-BE49-F238E27FC236}">
                <a16:creationId xmlns:a16="http://schemas.microsoft.com/office/drawing/2014/main" id="{974C37D0-CB8D-EF7A-A949-110585947149}"/>
              </a:ext>
            </a:extLst>
          </p:cNvPr>
          <p:cNvPicPr>
            <a:picLocks noChangeAspect="1"/>
          </p:cNvPicPr>
          <p:nvPr/>
        </p:nvPicPr>
        <p:blipFill>
          <a:blip r:embed="rId4"/>
          <a:stretch>
            <a:fillRect/>
          </a:stretch>
        </p:blipFill>
        <p:spPr>
          <a:xfrm>
            <a:off x="7952701" y="389267"/>
            <a:ext cx="3600811" cy="5156067"/>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87684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B1960-2BBD-43F6-07E2-4AF88DC99CC4}"/>
              </a:ext>
            </a:extLst>
          </p:cNvPr>
          <p:cNvPicPr>
            <a:picLocks noChangeAspect="1"/>
          </p:cNvPicPr>
          <p:nvPr/>
        </p:nvPicPr>
        <p:blipFill>
          <a:blip r:embed="rId2"/>
          <a:stretch>
            <a:fillRect/>
          </a:stretch>
        </p:blipFill>
        <p:spPr>
          <a:xfrm>
            <a:off x="249934" y="433915"/>
            <a:ext cx="3286222" cy="4638147"/>
          </a:xfrm>
          <a:prstGeom prst="rect">
            <a:avLst/>
          </a:prstGeom>
          <a:solidFill>
            <a:srgbClr val="FFFFFF">
              <a:shade val="85000"/>
            </a:srgbClr>
          </a:solidFill>
          <a:ln w="88900" cap="sq">
            <a:solidFill>
              <a:srgbClr val="FFFFFF"/>
            </a:solidFill>
            <a:miter lim="800000"/>
          </a:ln>
          <a:effectLst>
            <a:outerShdw blurRad="50800" dist="38100" algn="l" rotWithShape="0">
              <a:prstClr val="black">
                <a:alpha val="40000"/>
              </a:prst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12E8CDA3-F7F4-3552-2C7A-336C0006D287}"/>
              </a:ext>
            </a:extLst>
          </p:cNvPr>
          <p:cNvPicPr>
            <a:picLocks noChangeAspect="1"/>
          </p:cNvPicPr>
          <p:nvPr/>
        </p:nvPicPr>
        <p:blipFill>
          <a:blip r:embed="rId3"/>
          <a:stretch>
            <a:fillRect/>
          </a:stretch>
        </p:blipFill>
        <p:spPr>
          <a:xfrm>
            <a:off x="3806239" y="433915"/>
            <a:ext cx="3069620" cy="4638148"/>
          </a:xfrm>
          <a:prstGeom prst="rect">
            <a:avLst/>
          </a:prstGeom>
          <a:solidFill>
            <a:srgbClr val="FFFFFF">
              <a:shade val="85000"/>
            </a:srgbClr>
          </a:solidFill>
          <a:ln w="88900" cap="sq">
            <a:solidFill>
              <a:srgbClr val="FFFFFF"/>
            </a:solidFill>
            <a:miter lim="800000"/>
          </a:ln>
          <a:effectLst>
            <a:outerShdw blurRad="50800" dist="38100" algn="l" rotWithShape="0">
              <a:prstClr val="black">
                <a:alpha val="40000"/>
              </a:prst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685C307-AC0D-C534-3B63-927A5B68B038}"/>
              </a:ext>
            </a:extLst>
          </p:cNvPr>
          <p:cNvPicPr>
            <a:picLocks noChangeAspect="1"/>
          </p:cNvPicPr>
          <p:nvPr/>
        </p:nvPicPr>
        <p:blipFill>
          <a:blip r:embed="rId4"/>
          <a:stretch>
            <a:fillRect/>
          </a:stretch>
        </p:blipFill>
        <p:spPr>
          <a:xfrm>
            <a:off x="7145941" y="433915"/>
            <a:ext cx="2873167" cy="4638147"/>
          </a:xfrm>
          <a:prstGeom prst="rect">
            <a:avLst/>
          </a:prstGeom>
          <a:solidFill>
            <a:srgbClr val="FFFFFF">
              <a:shade val="85000"/>
            </a:srgbClr>
          </a:solidFill>
          <a:ln w="88900" cap="sq">
            <a:solidFill>
              <a:srgbClr val="FFFFFF"/>
            </a:solidFill>
            <a:miter lim="800000"/>
          </a:ln>
          <a:effectLst>
            <a:outerShdw blurRad="50800" dist="38100" algn="l" rotWithShape="0">
              <a:prstClr val="black">
                <a:alpha val="40000"/>
              </a:prst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717728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BUS TICKET RESERVATION SYSTEM</vt:lpstr>
      <vt:lpstr>TEAM MATES</vt:lpstr>
      <vt:lpstr>SHORT DETAILINGS OF THE PROJECT</vt:lpstr>
      <vt:lpstr>INTRODUCTION</vt:lpstr>
      <vt:lpstr>COMPONENTS OF THE CODE</vt:lpstr>
      <vt:lpstr>STATUS OF THE SOURCE CODE</vt:lpstr>
      <vt:lpstr>SOURCE CODE</vt:lpstr>
      <vt:lpstr>PowerPoint Presentation</vt:lpstr>
      <vt:lpstr>PowerPoint Presentation</vt:lpstr>
      <vt:lpstr>OUTPUT</vt:lpstr>
      <vt:lpstr>PowerPoint Presentation</vt:lpstr>
      <vt:lpstr>CONCLUSION</vt:lpstr>
      <vt:lpstr>     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Guest User</dc:creator>
  <cp:lastModifiedBy>Guest User</cp:lastModifiedBy>
  <cp:revision>8</cp:revision>
  <dcterms:created xsi:type="dcterms:W3CDTF">2025-05-04T11:03:41Z</dcterms:created>
  <dcterms:modified xsi:type="dcterms:W3CDTF">2025-05-04T18:39:42Z</dcterms:modified>
</cp:coreProperties>
</file>